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29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k7McNUjWgw" TargetMode="External"/><Relationship Id="rId2" Type="http://schemas.openxmlformats.org/officeDocument/2006/relationships/hyperlink" Target="https://youtu.be/zKzeMovBwL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DAA88F-5D25-49B0-B1C5-DC899E4A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5125039-CA3B-4EBD-9365-54FA912E4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0E712EA-29C8-427E-A8F2-38BB6684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1215213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3B616A-018F-174D-970F-291AD4062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5" r="4442" b="-1"/>
          <a:stretch/>
        </p:blipFill>
        <p:spPr>
          <a:xfrm>
            <a:off x="1371419" y="1678055"/>
            <a:ext cx="5037079" cy="4014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1E24BF-59C1-4F7E-B758-FC580AE6D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04C49-7D99-CE44-B478-F403D8AA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223" y="-423498"/>
            <a:ext cx="3707844" cy="31319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coastal birds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9A3F8-4EF4-0545-B851-1CA2A56DD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223" y="2998086"/>
            <a:ext cx="3707844" cy="2302999"/>
          </a:xfrm>
        </p:spPr>
        <p:txBody>
          <a:bodyPr>
            <a:normAutofit/>
          </a:bodyPr>
          <a:lstStyle/>
          <a:p>
            <a:r>
              <a:rPr lang="en-US" dirty="0"/>
              <a:t>By Nikolas Blood</a:t>
            </a:r>
          </a:p>
        </p:txBody>
      </p:sp>
    </p:spTree>
    <p:extLst>
      <p:ext uri="{BB962C8B-B14F-4D97-AF65-F5344CB8AC3E}">
        <p14:creationId xmlns:p14="http://schemas.microsoft.com/office/powerpoint/2010/main" val="392991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67D9-6EE6-404F-A060-5FBE6C29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03" y="-1"/>
            <a:ext cx="2790393" cy="680357"/>
          </a:xfrm>
        </p:spPr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C6EB-2F79-554B-884F-4102D04790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174" y="1127331"/>
            <a:ext cx="10363826" cy="6017931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fast does the pacific loon fly?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species of pelicans are there?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3 adaptations of marine birds?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predators of marine animals?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prey of marine animals?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habitat do they live in?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stated in slide one what kind of feathers do they have?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top of marine bird heads called?</a:t>
            </a:r>
          </a:p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desalinization system meaning?</a:t>
            </a:r>
          </a:p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marine birds have layers of fat?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4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E1051A-F432-CD4B-A694-452629AE5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17" r="14804" b="2"/>
          <a:stretch/>
        </p:blipFill>
        <p:spPr>
          <a:xfrm>
            <a:off x="7756448" y="1349992"/>
            <a:ext cx="3155366" cy="4014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B7D76-42BE-F144-B27F-3EED6980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 introduction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D1161-B908-E339-8021-5DCE91540F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910274" cy="342410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dense waterproof feathers, layers of fat, and a desalinization system to remove excess salt.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1EDB7F-9E98-F591-2E99-9B71B141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13" y="1427762"/>
            <a:ext cx="6299887" cy="3575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BEC731-9A55-4347-2A36-036C6C3071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599" y="1970478"/>
            <a:ext cx="4978339" cy="47746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habitat: salt marshes, rocky coastline, gravelly or sandy beaches, and offshore islands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reproduction: the copulatory stage usually occurs after, and occasionally concurrently, with the formation of the pair bond.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feeding strategies: dipping their head into the water to catch prey.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Predators and prey: feral cats and krill and forage fish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 of the birds shown in the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52323-C4DE-D14A-9FD7-8AF28F73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12" y="396615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Some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4750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95A29-260C-B246-8ABC-ADAF910D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62" y="1227279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Diagram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78D3E98-76E6-AE26-A4CA-356F134519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4824788" y="1284478"/>
            <a:ext cx="7367214" cy="37156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980590-B293-D04D-8774-3AA926B4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1299596"/>
            <a:ext cx="3995592" cy="423386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4A154-7D60-3C40-A2E2-BB2AB794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Adaptations to survive the environment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16F396-E0D2-32B5-31A4-32DBDF506B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webbed feet.</a:t>
            </a:r>
          </a:p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waterproof plumage.</a:t>
            </a:r>
          </a:p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glands that get rid of excess salt.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7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9F00EB-7378-9344-A03C-F95599F67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13" y="1021182"/>
            <a:ext cx="6299887" cy="4700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DDC53B-D751-9CBF-F969-5862EDE92F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354" y="1457692"/>
            <a:ext cx="4850336" cy="67336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pelican,</a:t>
            </a:r>
            <a:r>
              <a:rPr lang="en-US" sz="1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gray-brown birds with yellow heads and white necks. </a:t>
            </a:r>
            <a:r>
              <a:rPr lang="en-US" sz="18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8 species of Pelicans but only the Brown Pelican lives primarily on coastal shores.</a:t>
            </a:r>
          </a:p>
          <a:p>
            <a:r>
              <a:rPr lang="en-US" sz="18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Pacific loon,</a:t>
            </a:r>
            <a:r>
              <a:rPr lang="en-US" sz="1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fliers and can fly at 37 miles per hour.</a:t>
            </a:r>
            <a:r>
              <a:rPr lang="en-US" sz="1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grey head and small size.</a:t>
            </a:r>
          </a:p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Horned grebe, a small grebe with a straight bill, thick neck, and squarish head</a:t>
            </a:r>
            <a:r>
              <a:rPr lang="en-US" sz="1800" b="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regularly eats some of its own feathers, and its stomach usually contains a matted plug of them.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8FD44-21F9-B649-9E4F-4F846186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425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animals from the phylum </a:t>
            </a:r>
          </a:p>
        </p:txBody>
      </p:sp>
    </p:spTree>
    <p:extLst>
      <p:ext uri="{BB962C8B-B14F-4D97-AF65-F5344CB8AC3E}">
        <p14:creationId xmlns:p14="http://schemas.microsoft.com/office/powerpoint/2010/main" val="311742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040EB-8FD3-DA4E-A77A-32B009E7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impacts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9732B4-8D44-B141-80F5-609991ED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7" y="1617986"/>
            <a:ext cx="6373490" cy="356915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ECA454-3BAA-224D-9D3E-C443AE0D6F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85692" y="1695363"/>
            <a:ext cx="4173559" cy="483241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Conserve Water. Use less water so excess runoff and wastewater will not flow into the ocean.</a:t>
            </a:r>
          </a:p>
          <a:p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spills damage the sea so it hurts the animal’s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0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C3347B-6EDA-004A-B430-5514C2ED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480" y="834438"/>
            <a:ext cx="3777263" cy="5220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BC3BED-7964-537E-626D-1C3ED90810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4065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personally I think marine birds are cool and I would like to learn more about them.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questions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2D309-AADE-3A43-A25C-BBE17094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analysis</a:t>
            </a:r>
          </a:p>
        </p:txBody>
      </p:sp>
    </p:spTree>
    <p:extLst>
      <p:ext uri="{BB962C8B-B14F-4D97-AF65-F5344CB8AC3E}">
        <p14:creationId xmlns:p14="http://schemas.microsoft.com/office/powerpoint/2010/main" val="267124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245F-F791-E440-88D4-640E4B8C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Video clips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5F939-6A15-CE41-8AC8-EC0EB32642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31750" y="2242376"/>
            <a:ext cx="4665155" cy="154132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youtu.be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zKzeMovBwL0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youtu.be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bk7McNUjWgw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8189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Droplet</vt:lpstr>
      <vt:lpstr>Marine coastal birds</vt:lpstr>
      <vt:lpstr>Phylum introduction </vt:lpstr>
      <vt:lpstr>Some information </vt:lpstr>
      <vt:lpstr>Diagram</vt:lpstr>
      <vt:lpstr>Adaptations to survive the environment </vt:lpstr>
      <vt:lpstr>Three animals from the phylum </vt:lpstr>
      <vt:lpstr>Human impacts</vt:lpstr>
      <vt:lpstr>Final analysis</vt:lpstr>
      <vt:lpstr>Two Video clips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Blood, Nikolas J.</dc:creator>
  <cp:lastModifiedBy>Sonya Jarrett</cp:lastModifiedBy>
  <cp:revision>4</cp:revision>
  <dcterms:created xsi:type="dcterms:W3CDTF">2022-04-06T12:31:08Z</dcterms:created>
  <dcterms:modified xsi:type="dcterms:W3CDTF">2022-04-26T13:41:24Z</dcterms:modified>
</cp:coreProperties>
</file>