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6"/>
  </p:notesMasterIdLst>
  <p:sldIdLst>
    <p:sldId id="256" r:id="rId2"/>
    <p:sldId id="258" r:id="rId3"/>
    <p:sldId id="259" r:id="rId4"/>
    <p:sldId id="267" r:id="rId5"/>
    <p:sldId id="264" r:id="rId6"/>
    <p:sldId id="262" r:id="rId7"/>
    <p:sldId id="312" r:id="rId8"/>
    <p:sldId id="313" r:id="rId9"/>
    <p:sldId id="314" r:id="rId10"/>
    <p:sldId id="270" r:id="rId11"/>
    <p:sldId id="315" r:id="rId12"/>
    <p:sldId id="316" r:id="rId13"/>
    <p:sldId id="317" r:id="rId14"/>
    <p:sldId id="318" r:id="rId15"/>
  </p:sldIdLst>
  <p:sldSz cx="9144000" cy="5143500" type="screen16x9"/>
  <p:notesSz cx="6858000" cy="9144000"/>
  <p:embeddedFontLst>
    <p:embeddedFont>
      <p:font typeface="Nunito Light" panose="020B0604020202020204" pitchFamily="2" charset="0"/>
      <p:regular r:id="rId17"/>
      <p:italic r:id="rId18"/>
    </p:embeddedFont>
    <p:embeddedFont>
      <p:font typeface="Quicksand" panose="020B060402020202020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00"/>
    <a:srgbClr val="FFCF91"/>
    <a:srgbClr val="C67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4ADA8-7E3E-4C63-AB4B-1F2F98F9ABAA}">
  <a:tblStyle styleId="{2424ADA8-7E3E-4C63-AB4B-1F2F98F9AB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9" d="100"/>
          <a:sy n="89"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f9e5176308_0_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f9e5176308_0_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30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f74070a20b_0_1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f74070a20b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54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f9ab171d78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f9ab171d78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f74070a20b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f74070a20b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f74070a20b_0_1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f74070a20b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5"/>
        <p:cNvGrpSpPr/>
        <p:nvPr/>
      </p:nvGrpSpPr>
      <p:grpSpPr>
        <a:xfrm>
          <a:off x="0" y="0"/>
          <a:ext cx="0" cy="0"/>
          <a:chOff x="0" y="0"/>
          <a:chExt cx="0" cy="0"/>
        </a:xfrm>
      </p:grpSpPr>
      <p:sp>
        <p:nvSpPr>
          <p:cNvPr id="3316" name="Google Shape;3316;gf9b7ba7e9a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7" name="Google Shape;3317;gf9b7ba7e9a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f9ab171d78_0_4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f9ab171d78_0_4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f74070a20b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f74070a20b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60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f9e5176308_0_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f9e5176308_0_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f9e5176308_0_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f9e5176308_0_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02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9" y="-333729"/>
            <a:ext cx="9143967" cy="5496360"/>
            <a:chOff x="238125" y="709525"/>
            <a:chExt cx="7142050" cy="4293025"/>
          </a:xfrm>
        </p:grpSpPr>
        <p:sp>
          <p:nvSpPr>
            <p:cNvPr id="10" name="Google Shape;10;p2"/>
            <p:cNvSpPr/>
            <p:nvPr/>
          </p:nvSpPr>
          <p:spPr>
            <a:xfrm>
              <a:off x="2727875" y="1225475"/>
              <a:ext cx="4444475" cy="1689050"/>
            </a:xfrm>
            <a:custGeom>
              <a:avLst/>
              <a:gdLst/>
              <a:ahLst/>
              <a:cxnLst/>
              <a:rect l="l" t="t" r="r" b="b"/>
              <a:pathLst>
                <a:path w="177779" h="67562" extrusionOk="0">
                  <a:moveTo>
                    <a:pt x="164903" y="0"/>
                  </a:moveTo>
                  <a:cubicBezTo>
                    <a:pt x="152950" y="0"/>
                    <a:pt x="140973" y="1028"/>
                    <a:pt x="129138" y="2942"/>
                  </a:cubicBezTo>
                  <a:cubicBezTo>
                    <a:pt x="125127" y="3660"/>
                    <a:pt x="121122" y="4414"/>
                    <a:pt x="117122" y="5194"/>
                  </a:cubicBezTo>
                  <a:lnTo>
                    <a:pt x="105223" y="8051"/>
                  </a:lnTo>
                  <a:lnTo>
                    <a:pt x="93488" y="11530"/>
                  </a:lnTo>
                  <a:lnTo>
                    <a:pt x="81927" y="15550"/>
                  </a:lnTo>
                  <a:lnTo>
                    <a:pt x="70594" y="20177"/>
                  </a:lnTo>
                  <a:cubicBezTo>
                    <a:pt x="66890" y="21897"/>
                    <a:pt x="63178" y="23587"/>
                    <a:pt x="59493" y="25334"/>
                  </a:cubicBezTo>
                  <a:lnTo>
                    <a:pt x="48680" y="31053"/>
                  </a:lnTo>
                  <a:cubicBezTo>
                    <a:pt x="45156" y="33114"/>
                    <a:pt x="41659" y="35211"/>
                    <a:pt x="38168" y="37311"/>
                  </a:cubicBezTo>
                  <a:cubicBezTo>
                    <a:pt x="24382" y="46001"/>
                    <a:pt x="11475" y="56087"/>
                    <a:pt x="0" y="67561"/>
                  </a:cubicBezTo>
                  <a:cubicBezTo>
                    <a:pt x="12626" y="57382"/>
                    <a:pt x="25907" y="48157"/>
                    <a:pt x="39850" y="40093"/>
                  </a:cubicBezTo>
                  <a:cubicBezTo>
                    <a:pt x="43385" y="38164"/>
                    <a:pt x="46915" y="36234"/>
                    <a:pt x="50421" y="34263"/>
                  </a:cubicBezTo>
                  <a:lnTo>
                    <a:pt x="61216" y="28882"/>
                  </a:lnTo>
                  <a:cubicBezTo>
                    <a:pt x="64889" y="27255"/>
                    <a:pt x="68539" y="25576"/>
                    <a:pt x="72203" y="23925"/>
                  </a:cubicBezTo>
                  <a:lnTo>
                    <a:pt x="83402" y="19456"/>
                  </a:lnTo>
                  <a:lnTo>
                    <a:pt x="94754" y="15406"/>
                  </a:lnTo>
                  <a:lnTo>
                    <a:pt x="106282" y="11862"/>
                  </a:lnTo>
                  <a:lnTo>
                    <a:pt x="117936" y="8763"/>
                  </a:lnTo>
                  <a:cubicBezTo>
                    <a:pt x="121866" y="7913"/>
                    <a:pt x="125794" y="7043"/>
                    <a:pt x="129721" y="6148"/>
                  </a:cubicBezTo>
                  <a:cubicBezTo>
                    <a:pt x="145512" y="2981"/>
                    <a:pt x="161575" y="1120"/>
                    <a:pt x="177779" y="405"/>
                  </a:cubicBezTo>
                  <a:cubicBezTo>
                    <a:pt x="173495" y="133"/>
                    <a:pt x="169201" y="0"/>
                    <a:pt x="16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709525"/>
              <a:ext cx="2727950" cy="1212000"/>
            </a:xfrm>
            <a:custGeom>
              <a:avLst/>
              <a:gdLst/>
              <a:ahLst/>
              <a:cxnLst/>
              <a:rect l="l" t="t" r="r" b="b"/>
              <a:pathLst>
                <a:path w="109118" h="48480" extrusionOk="0">
                  <a:moveTo>
                    <a:pt x="109117" y="0"/>
                  </a:moveTo>
                  <a:cubicBezTo>
                    <a:pt x="95848" y="0"/>
                    <a:pt x="81239" y="8055"/>
                    <a:pt x="69217" y="8899"/>
                  </a:cubicBezTo>
                  <a:cubicBezTo>
                    <a:pt x="67839" y="8996"/>
                    <a:pt x="66486" y="9042"/>
                    <a:pt x="65144" y="9042"/>
                  </a:cubicBezTo>
                  <a:cubicBezTo>
                    <a:pt x="61321" y="9042"/>
                    <a:pt x="57590" y="8671"/>
                    <a:pt x="53618" y="8064"/>
                  </a:cubicBezTo>
                  <a:cubicBezTo>
                    <a:pt x="48378" y="29838"/>
                    <a:pt x="27979" y="33775"/>
                    <a:pt x="13909" y="33775"/>
                  </a:cubicBezTo>
                  <a:cubicBezTo>
                    <a:pt x="5939" y="33775"/>
                    <a:pt x="0" y="32512"/>
                    <a:pt x="0" y="32512"/>
                  </a:cubicBezTo>
                  <a:lnTo>
                    <a:pt x="0" y="40504"/>
                  </a:lnTo>
                  <a:cubicBezTo>
                    <a:pt x="14631" y="46150"/>
                    <a:pt x="27525" y="48479"/>
                    <a:pt x="38841" y="48479"/>
                  </a:cubicBezTo>
                  <a:cubicBezTo>
                    <a:pt x="83867" y="48479"/>
                    <a:pt x="103921" y="11601"/>
                    <a:pt x="109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62375" y="801125"/>
              <a:ext cx="2525900" cy="1319075"/>
            </a:xfrm>
            <a:custGeom>
              <a:avLst/>
              <a:gdLst/>
              <a:ahLst/>
              <a:cxnLst/>
              <a:rect l="l" t="t" r="r" b="b"/>
              <a:pathLst>
                <a:path w="101036" h="52763" extrusionOk="0">
                  <a:moveTo>
                    <a:pt x="101035" y="0"/>
                  </a:moveTo>
                  <a:lnTo>
                    <a:pt x="101035" y="0"/>
                  </a:lnTo>
                  <a:cubicBezTo>
                    <a:pt x="100542" y="1194"/>
                    <a:pt x="99979" y="2360"/>
                    <a:pt x="99405" y="3512"/>
                  </a:cubicBezTo>
                  <a:cubicBezTo>
                    <a:pt x="98831" y="4667"/>
                    <a:pt x="98232" y="5812"/>
                    <a:pt x="97610" y="6940"/>
                  </a:cubicBezTo>
                  <a:cubicBezTo>
                    <a:pt x="96363" y="9195"/>
                    <a:pt x="95032" y="11397"/>
                    <a:pt x="93635" y="13554"/>
                  </a:cubicBezTo>
                  <a:cubicBezTo>
                    <a:pt x="92235" y="15713"/>
                    <a:pt x="90754" y="17810"/>
                    <a:pt x="89190" y="19841"/>
                  </a:cubicBezTo>
                  <a:cubicBezTo>
                    <a:pt x="87622" y="21869"/>
                    <a:pt x="85998" y="23855"/>
                    <a:pt x="84278" y="25749"/>
                  </a:cubicBezTo>
                  <a:cubicBezTo>
                    <a:pt x="83420" y="26697"/>
                    <a:pt x="82537" y="27621"/>
                    <a:pt x="81640" y="28534"/>
                  </a:cubicBezTo>
                  <a:cubicBezTo>
                    <a:pt x="80743" y="29446"/>
                    <a:pt x="79833" y="30340"/>
                    <a:pt x="78894" y="31208"/>
                  </a:cubicBezTo>
                  <a:cubicBezTo>
                    <a:pt x="77024" y="32946"/>
                    <a:pt x="75074" y="34594"/>
                    <a:pt x="73046" y="36137"/>
                  </a:cubicBezTo>
                  <a:cubicBezTo>
                    <a:pt x="71021" y="37684"/>
                    <a:pt x="68930" y="39140"/>
                    <a:pt x="66761" y="40478"/>
                  </a:cubicBezTo>
                  <a:cubicBezTo>
                    <a:pt x="64593" y="41809"/>
                    <a:pt x="62352" y="43017"/>
                    <a:pt x="60055" y="44106"/>
                  </a:cubicBezTo>
                  <a:cubicBezTo>
                    <a:pt x="50878" y="48527"/>
                    <a:pt x="40732" y="50770"/>
                    <a:pt x="30517" y="51060"/>
                  </a:cubicBezTo>
                  <a:cubicBezTo>
                    <a:pt x="29642" y="51089"/>
                    <a:pt x="28767" y="51103"/>
                    <a:pt x="27892" y="51103"/>
                  </a:cubicBezTo>
                  <a:cubicBezTo>
                    <a:pt x="23646" y="51103"/>
                    <a:pt x="19397" y="50777"/>
                    <a:pt x="15169" y="50226"/>
                  </a:cubicBezTo>
                  <a:cubicBezTo>
                    <a:pt x="10072" y="49565"/>
                    <a:pt x="5016" y="48515"/>
                    <a:pt x="0" y="47244"/>
                  </a:cubicBezTo>
                  <a:lnTo>
                    <a:pt x="0" y="47244"/>
                  </a:lnTo>
                  <a:cubicBezTo>
                    <a:pt x="4891" y="48973"/>
                    <a:pt x="9907" y="50322"/>
                    <a:pt x="15007" y="51279"/>
                  </a:cubicBezTo>
                  <a:lnTo>
                    <a:pt x="16924" y="51626"/>
                  </a:lnTo>
                  <a:lnTo>
                    <a:pt x="18854" y="51904"/>
                  </a:lnTo>
                  <a:cubicBezTo>
                    <a:pt x="20137" y="52116"/>
                    <a:pt x="21432" y="52227"/>
                    <a:pt x="22727" y="52380"/>
                  </a:cubicBezTo>
                  <a:cubicBezTo>
                    <a:pt x="23053" y="52422"/>
                    <a:pt x="23377" y="52448"/>
                    <a:pt x="23700" y="52469"/>
                  </a:cubicBezTo>
                  <a:lnTo>
                    <a:pt x="24675" y="52541"/>
                  </a:lnTo>
                  <a:cubicBezTo>
                    <a:pt x="25327" y="52583"/>
                    <a:pt x="25976" y="52649"/>
                    <a:pt x="26628" y="52664"/>
                  </a:cubicBezTo>
                  <a:cubicBezTo>
                    <a:pt x="27784" y="52704"/>
                    <a:pt x="28943" y="52762"/>
                    <a:pt x="30102" y="52762"/>
                  </a:cubicBezTo>
                  <a:cubicBezTo>
                    <a:pt x="30247" y="52762"/>
                    <a:pt x="30392" y="52762"/>
                    <a:pt x="30538" y="52760"/>
                  </a:cubicBezTo>
                  <a:cubicBezTo>
                    <a:pt x="30692" y="52761"/>
                    <a:pt x="30846" y="52761"/>
                    <a:pt x="31000" y="52761"/>
                  </a:cubicBezTo>
                  <a:cubicBezTo>
                    <a:pt x="36069" y="52761"/>
                    <a:pt x="41146" y="52189"/>
                    <a:pt x="46125" y="51144"/>
                  </a:cubicBezTo>
                  <a:lnTo>
                    <a:pt x="48039" y="50702"/>
                  </a:lnTo>
                  <a:cubicBezTo>
                    <a:pt x="48676" y="50546"/>
                    <a:pt x="49305" y="50355"/>
                    <a:pt x="49939" y="50193"/>
                  </a:cubicBezTo>
                  <a:cubicBezTo>
                    <a:pt x="50576" y="50032"/>
                    <a:pt x="51204" y="49834"/>
                    <a:pt x="51829" y="49637"/>
                  </a:cubicBezTo>
                  <a:cubicBezTo>
                    <a:pt x="52451" y="49439"/>
                    <a:pt x="53086" y="49254"/>
                    <a:pt x="53699" y="49029"/>
                  </a:cubicBezTo>
                  <a:cubicBezTo>
                    <a:pt x="56187" y="48198"/>
                    <a:pt x="58619" y="47196"/>
                    <a:pt x="60988" y="46074"/>
                  </a:cubicBezTo>
                  <a:cubicBezTo>
                    <a:pt x="63354" y="44940"/>
                    <a:pt x="65658" y="43675"/>
                    <a:pt x="67886" y="42290"/>
                  </a:cubicBezTo>
                  <a:cubicBezTo>
                    <a:pt x="70109" y="40899"/>
                    <a:pt x="72253" y="39389"/>
                    <a:pt x="74314" y="37767"/>
                  </a:cubicBezTo>
                  <a:cubicBezTo>
                    <a:pt x="76366" y="36143"/>
                    <a:pt x="78335" y="34411"/>
                    <a:pt x="80210" y="32593"/>
                  </a:cubicBezTo>
                  <a:cubicBezTo>
                    <a:pt x="81149" y="31686"/>
                    <a:pt x="82071" y="30753"/>
                    <a:pt x="82959" y="29802"/>
                  </a:cubicBezTo>
                  <a:cubicBezTo>
                    <a:pt x="83850" y="28845"/>
                    <a:pt x="84718" y="27867"/>
                    <a:pt x="85558" y="26870"/>
                  </a:cubicBezTo>
                  <a:cubicBezTo>
                    <a:pt x="88939" y="22895"/>
                    <a:pt x="91933" y="18609"/>
                    <a:pt x="94547" y="14116"/>
                  </a:cubicBezTo>
                  <a:cubicBezTo>
                    <a:pt x="95845" y="11860"/>
                    <a:pt x="97060" y="9566"/>
                    <a:pt x="98152" y="7212"/>
                  </a:cubicBezTo>
                  <a:cubicBezTo>
                    <a:pt x="99243" y="4861"/>
                    <a:pt x="100242" y="2465"/>
                    <a:pt x="10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9475" y="1487500"/>
              <a:ext cx="196175" cy="34675"/>
            </a:xfrm>
            <a:custGeom>
              <a:avLst/>
              <a:gdLst/>
              <a:ahLst/>
              <a:cxnLst/>
              <a:rect l="l" t="t" r="r" b="b"/>
              <a:pathLst>
                <a:path w="7847" h="1387" extrusionOk="0">
                  <a:moveTo>
                    <a:pt x="2805" y="0"/>
                  </a:moveTo>
                  <a:cubicBezTo>
                    <a:pt x="2546" y="0"/>
                    <a:pt x="2286" y="4"/>
                    <a:pt x="2022" y="14"/>
                  </a:cubicBezTo>
                  <a:cubicBezTo>
                    <a:pt x="1364" y="35"/>
                    <a:pt x="703" y="82"/>
                    <a:pt x="0" y="229"/>
                  </a:cubicBezTo>
                  <a:cubicBezTo>
                    <a:pt x="596" y="636"/>
                    <a:pt x="1239" y="884"/>
                    <a:pt x="1894" y="1070"/>
                  </a:cubicBezTo>
                  <a:cubicBezTo>
                    <a:pt x="2549" y="1252"/>
                    <a:pt x="3225" y="1357"/>
                    <a:pt x="3907" y="1381"/>
                  </a:cubicBezTo>
                  <a:cubicBezTo>
                    <a:pt x="4021" y="1385"/>
                    <a:pt x="4137" y="1387"/>
                    <a:pt x="4252" y="1387"/>
                  </a:cubicBezTo>
                  <a:cubicBezTo>
                    <a:pt x="4826" y="1387"/>
                    <a:pt x="5407" y="1333"/>
                    <a:pt x="5968" y="1186"/>
                  </a:cubicBezTo>
                  <a:cubicBezTo>
                    <a:pt x="6641" y="1010"/>
                    <a:pt x="7329" y="735"/>
                    <a:pt x="7846" y="229"/>
                  </a:cubicBezTo>
                  <a:cubicBezTo>
                    <a:pt x="7128" y="199"/>
                    <a:pt x="6500" y="148"/>
                    <a:pt x="5863" y="118"/>
                  </a:cubicBezTo>
                  <a:cubicBezTo>
                    <a:pt x="5229" y="88"/>
                    <a:pt x="4601" y="38"/>
                    <a:pt x="3961" y="20"/>
                  </a:cubicBezTo>
                  <a:cubicBezTo>
                    <a:pt x="3577" y="9"/>
                    <a:pt x="3193" y="0"/>
                    <a:pt x="2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64425" y="1295350"/>
              <a:ext cx="218900" cy="77325"/>
            </a:xfrm>
            <a:custGeom>
              <a:avLst/>
              <a:gdLst/>
              <a:ahLst/>
              <a:cxnLst/>
              <a:rect l="l" t="t" r="r" b="b"/>
              <a:pathLst>
                <a:path w="8756" h="3093" extrusionOk="0">
                  <a:moveTo>
                    <a:pt x="8756" y="0"/>
                  </a:moveTo>
                  <a:lnTo>
                    <a:pt x="8756" y="0"/>
                  </a:lnTo>
                  <a:cubicBezTo>
                    <a:pt x="7984" y="314"/>
                    <a:pt x="7278" y="551"/>
                    <a:pt x="6572" y="781"/>
                  </a:cubicBezTo>
                  <a:cubicBezTo>
                    <a:pt x="5866" y="1011"/>
                    <a:pt x="5142" y="1203"/>
                    <a:pt x="4421" y="1409"/>
                  </a:cubicBezTo>
                  <a:cubicBezTo>
                    <a:pt x="3700" y="1616"/>
                    <a:pt x="2971" y="1810"/>
                    <a:pt x="2235" y="2034"/>
                  </a:cubicBezTo>
                  <a:cubicBezTo>
                    <a:pt x="1499" y="2259"/>
                    <a:pt x="757" y="2498"/>
                    <a:pt x="0" y="2827"/>
                  </a:cubicBezTo>
                  <a:cubicBezTo>
                    <a:pt x="678" y="3028"/>
                    <a:pt x="1364" y="3093"/>
                    <a:pt x="2047" y="3093"/>
                  </a:cubicBezTo>
                  <a:cubicBezTo>
                    <a:pt x="2167" y="3093"/>
                    <a:pt x="2286" y="3091"/>
                    <a:pt x="2405" y="3087"/>
                  </a:cubicBezTo>
                  <a:cubicBezTo>
                    <a:pt x="3213" y="3060"/>
                    <a:pt x="4012" y="2935"/>
                    <a:pt x="4789" y="2722"/>
                  </a:cubicBezTo>
                  <a:cubicBezTo>
                    <a:pt x="5567" y="2498"/>
                    <a:pt x="6336" y="2199"/>
                    <a:pt x="7027" y="1753"/>
                  </a:cubicBezTo>
                  <a:cubicBezTo>
                    <a:pt x="7721" y="1307"/>
                    <a:pt x="8367" y="736"/>
                    <a:pt x="8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7425" y="1207925"/>
              <a:ext cx="255400" cy="191550"/>
            </a:xfrm>
            <a:custGeom>
              <a:avLst/>
              <a:gdLst/>
              <a:ahLst/>
              <a:cxnLst/>
              <a:rect l="l" t="t" r="r" b="b"/>
              <a:pathLst>
                <a:path w="10216" h="7662" extrusionOk="0">
                  <a:moveTo>
                    <a:pt x="10216" y="1"/>
                  </a:moveTo>
                  <a:lnTo>
                    <a:pt x="10216" y="1"/>
                  </a:lnTo>
                  <a:cubicBezTo>
                    <a:pt x="10015" y="204"/>
                    <a:pt x="9827" y="407"/>
                    <a:pt x="9648" y="614"/>
                  </a:cubicBezTo>
                  <a:cubicBezTo>
                    <a:pt x="9555" y="715"/>
                    <a:pt x="9471" y="820"/>
                    <a:pt x="9378" y="916"/>
                  </a:cubicBezTo>
                  <a:lnTo>
                    <a:pt x="9091" y="1206"/>
                  </a:lnTo>
                  <a:cubicBezTo>
                    <a:pt x="8897" y="1394"/>
                    <a:pt x="8726" y="1598"/>
                    <a:pt x="8529" y="1777"/>
                  </a:cubicBezTo>
                  <a:cubicBezTo>
                    <a:pt x="8331" y="1957"/>
                    <a:pt x="8137" y="2133"/>
                    <a:pt x="7946" y="2316"/>
                  </a:cubicBezTo>
                  <a:cubicBezTo>
                    <a:pt x="7153" y="3010"/>
                    <a:pt x="6345" y="3674"/>
                    <a:pt x="5487" y="4275"/>
                  </a:cubicBezTo>
                  <a:cubicBezTo>
                    <a:pt x="4625" y="4876"/>
                    <a:pt x="3743" y="5448"/>
                    <a:pt x="2825" y="6001"/>
                  </a:cubicBezTo>
                  <a:cubicBezTo>
                    <a:pt x="1903" y="6554"/>
                    <a:pt x="970" y="7093"/>
                    <a:pt x="1" y="7661"/>
                  </a:cubicBezTo>
                  <a:cubicBezTo>
                    <a:pt x="1132" y="7637"/>
                    <a:pt x="2232" y="7353"/>
                    <a:pt x="3285" y="6967"/>
                  </a:cubicBezTo>
                  <a:cubicBezTo>
                    <a:pt x="4344" y="6566"/>
                    <a:pt x="5349" y="6037"/>
                    <a:pt x="6276" y="5385"/>
                  </a:cubicBezTo>
                  <a:cubicBezTo>
                    <a:pt x="7210" y="4745"/>
                    <a:pt x="8035" y="3931"/>
                    <a:pt x="8738" y="3037"/>
                  </a:cubicBezTo>
                  <a:cubicBezTo>
                    <a:pt x="8909" y="2806"/>
                    <a:pt x="9076" y="2576"/>
                    <a:pt x="9229" y="2337"/>
                  </a:cubicBezTo>
                  <a:cubicBezTo>
                    <a:pt x="9381" y="2097"/>
                    <a:pt x="9507" y="1837"/>
                    <a:pt x="9636" y="1589"/>
                  </a:cubicBezTo>
                  <a:lnTo>
                    <a:pt x="9827" y="1209"/>
                  </a:lnTo>
                  <a:cubicBezTo>
                    <a:pt x="9881" y="1077"/>
                    <a:pt x="9929" y="943"/>
                    <a:pt x="9974" y="808"/>
                  </a:cubicBezTo>
                  <a:cubicBezTo>
                    <a:pt x="10063" y="539"/>
                    <a:pt x="10150" y="270"/>
                    <a:pt x="10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49550" y="864300"/>
              <a:ext cx="176875" cy="270675"/>
            </a:xfrm>
            <a:custGeom>
              <a:avLst/>
              <a:gdLst/>
              <a:ahLst/>
              <a:cxnLst/>
              <a:rect l="l" t="t" r="r" b="b"/>
              <a:pathLst>
                <a:path w="7075" h="10827" extrusionOk="0">
                  <a:moveTo>
                    <a:pt x="6820" y="1"/>
                  </a:moveTo>
                  <a:cubicBezTo>
                    <a:pt x="6455" y="988"/>
                    <a:pt x="6111" y="1942"/>
                    <a:pt x="5719" y="2860"/>
                  </a:cubicBezTo>
                  <a:cubicBezTo>
                    <a:pt x="5298" y="3866"/>
                    <a:pt x="4807" y="4841"/>
                    <a:pt x="4251" y="5777"/>
                  </a:cubicBezTo>
                  <a:cubicBezTo>
                    <a:pt x="3694" y="6707"/>
                    <a:pt x="3060" y="7590"/>
                    <a:pt x="2354" y="8415"/>
                  </a:cubicBezTo>
                  <a:cubicBezTo>
                    <a:pt x="1645" y="9247"/>
                    <a:pt x="847" y="10018"/>
                    <a:pt x="0" y="10826"/>
                  </a:cubicBezTo>
                  <a:cubicBezTo>
                    <a:pt x="1128" y="10512"/>
                    <a:pt x="2175" y="9926"/>
                    <a:pt x="3099" y="9181"/>
                  </a:cubicBezTo>
                  <a:cubicBezTo>
                    <a:pt x="4020" y="8418"/>
                    <a:pt x="4804" y="7503"/>
                    <a:pt x="5420" y="6477"/>
                  </a:cubicBezTo>
                  <a:cubicBezTo>
                    <a:pt x="6031" y="5457"/>
                    <a:pt x="6476" y="4347"/>
                    <a:pt x="6739" y="3189"/>
                  </a:cubicBezTo>
                  <a:cubicBezTo>
                    <a:pt x="6973" y="2152"/>
                    <a:pt x="7074" y="1081"/>
                    <a:pt x="6970" y="31"/>
                  </a:cubicBezTo>
                  <a:lnTo>
                    <a:pt x="68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19625" y="1493225"/>
              <a:ext cx="146825" cy="106500"/>
            </a:xfrm>
            <a:custGeom>
              <a:avLst/>
              <a:gdLst/>
              <a:ahLst/>
              <a:cxnLst/>
              <a:rect l="l" t="t" r="r" b="b"/>
              <a:pathLst>
                <a:path w="5873" h="4260" extrusionOk="0">
                  <a:moveTo>
                    <a:pt x="5872" y="0"/>
                  </a:moveTo>
                  <a:cubicBezTo>
                    <a:pt x="5349" y="458"/>
                    <a:pt x="4936" y="868"/>
                    <a:pt x="4475" y="1220"/>
                  </a:cubicBezTo>
                  <a:cubicBezTo>
                    <a:pt x="4015" y="1570"/>
                    <a:pt x="3563" y="1908"/>
                    <a:pt x="3084" y="2214"/>
                  </a:cubicBezTo>
                  <a:cubicBezTo>
                    <a:pt x="2606" y="2522"/>
                    <a:pt x="2115" y="2821"/>
                    <a:pt x="1601" y="3135"/>
                  </a:cubicBezTo>
                  <a:cubicBezTo>
                    <a:pt x="1083" y="3449"/>
                    <a:pt x="560" y="3766"/>
                    <a:pt x="0" y="4158"/>
                  </a:cubicBezTo>
                  <a:cubicBezTo>
                    <a:pt x="292" y="4229"/>
                    <a:pt x="585" y="4259"/>
                    <a:pt x="877" y="4259"/>
                  </a:cubicBezTo>
                  <a:cubicBezTo>
                    <a:pt x="1252" y="4259"/>
                    <a:pt x="1624" y="4209"/>
                    <a:pt x="1989" y="4128"/>
                  </a:cubicBezTo>
                  <a:cubicBezTo>
                    <a:pt x="2642" y="3978"/>
                    <a:pt x="3264" y="3718"/>
                    <a:pt x="3829" y="3353"/>
                  </a:cubicBezTo>
                  <a:cubicBezTo>
                    <a:pt x="4403" y="2985"/>
                    <a:pt x="4897" y="2498"/>
                    <a:pt x="5280" y="1929"/>
                  </a:cubicBezTo>
                  <a:cubicBezTo>
                    <a:pt x="5663" y="1358"/>
                    <a:pt x="5869" y="688"/>
                    <a:pt x="5872"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166425" y="1188100"/>
              <a:ext cx="174625" cy="157525"/>
            </a:xfrm>
            <a:custGeom>
              <a:avLst/>
              <a:gdLst/>
              <a:ahLst/>
              <a:cxnLst/>
              <a:rect l="l" t="t" r="r" b="b"/>
              <a:pathLst>
                <a:path w="6985" h="6301" extrusionOk="0">
                  <a:moveTo>
                    <a:pt x="6985" y="1"/>
                  </a:moveTo>
                  <a:lnTo>
                    <a:pt x="6985" y="1"/>
                  </a:lnTo>
                  <a:cubicBezTo>
                    <a:pt x="6383" y="611"/>
                    <a:pt x="5875" y="1188"/>
                    <a:pt x="5318" y="1721"/>
                  </a:cubicBezTo>
                  <a:cubicBezTo>
                    <a:pt x="4762" y="2253"/>
                    <a:pt x="4209" y="2765"/>
                    <a:pt x="3628" y="3258"/>
                  </a:cubicBezTo>
                  <a:cubicBezTo>
                    <a:pt x="3048" y="3752"/>
                    <a:pt x="2453" y="4236"/>
                    <a:pt x="1849" y="4736"/>
                  </a:cubicBezTo>
                  <a:cubicBezTo>
                    <a:pt x="1241" y="5233"/>
                    <a:pt x="625" y="5729"/>
                    <a:pt x="0" y="6300"/>
                  </a:cubicBezTo>
                  <a:cubicBezTo>
                    <a:pt x="850" y="6250"/>
                    <a:pt x="1654" y="5986"/>
                    <a:pt x="2408" y="5642"/>
                  </a:cubicBezTo>
                  <a:cubicBezTo>
                    <a:pt x="3168" y="5292"/>
                    <a:pt x="3877" y="4838"/>
                    <a:pt x="4514" y="4293"/>
                  </a:cubicBezTo>
                  <a:cubicBezTo>
                    <a:pt x="5160" y="3758"/>
                    <a:pt x="5713" y="3100"/>
                    <a:pt x="6162" y="2382"/>
                  </a:cubicBezTo>
                  <a:cubicBezTo>
                    <a:pt x="6614" y="1661"/>
                    <a:pt x="6895" y="847"/>
                    <a:pt x="6985"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48350" y="1019025"/>
              <a:ext cx="199900" cy="249125"/>
            </a:xfrm>
            <a:custGeom>
              <a:avLst/>
              <a:gdLst/>
              <a:ahLst/>
              <a:cxnLst/>
              <a:rect l="l" t="t" r="r" b="b"/>
              <a:pathLst>
                <a:path w="7996" h="9965" extrusionOk="0">
                  <a:moveTo>
                    <a:pt x="7996" y="1"/>
                  </a:moveTo>
                  <a:lnTo>
                    <a:pt x="7996" y="1"/>
                  </a:lnTo>
                  <a:cubicBezTo>
                    <a:pt x="7418" y="985"/>
                    <a:pt x="6955" y="1936"/>
                    <a:pt x="6350" y="2815"/>
                  </a:cubicBezTo>
                  <a:lnTo>
                    <a:pt x="6144" y="3147"/>
                  </a:lnTo>
                  <a:lnTo>
                    <a:pt x="5914" y="3471"/>
                  </a:lnTo>
                  <a:cubicBezTo>
                    <a:pt x="5755" y="3683"/>
                    <a:pt x="5621" y="3907"/>
                    <a:pt x="5459" y="4117"/>
                  </a:cubicBezTo>
                  <a:cubicBezTo>
                    <a:pt x="5139" y="4532"/>
                    <a:pt x="4837" y="4957"/>
                    <a:pt x="4487" y="5352"/>
                  </a:cubicBezTo>
                  <a:cubicBezTo>
                    <a:pt x="3823" y="6163"/>
                    <a:pt x="3114" y="6940"/>
                    <a:pt x="2360" y="7700"/>
                  </a:cubicBezTo>
                  <a:cubicBezTo>
                    <a:pt x="1606" y="8457"/>
                    <a:pt x="823" y="9196"/>
                    <a:pt x="0" y="9964"/>
                  </a:cubicBezTo>
                  <a:cubicBezTo>
                    <a:pt x="1101" y="9689"/>
                    <a:pt x="2115" y="9154"/>
                    <a:pt x="3045" y="8517"/>
                  </a:cubicBezTo>
                  <a:cubicBezTo>
                    <a:pt x="3975" y="7868"/>
                    <a:pt x="4816" y="7096"/>
                    <a:pt x="5540" y="6222"/>
                  </a:cubicBezTo>
                  <a:cubicBezTo>
                    <a:pt x="5713" y="5998"/>
                    <a:pt x="5905" y="5789"/>
                    <a:pt x="6063" y="5546"/>
                  </a:cubicBezTo>
                  <a:lnTo>
                    <a:pt x="6536" y="4835"/>
                  </a:lnTo>
                  <a:cubicBezTo>
                    <a:pt x="6682" y="4592"/>
                    <a:pt x="6817" y="4338"/>
                    <a:pt x="6949" y="4084"/>
                  </a:cubicBezTo>
                  <a:lnTo>
                    <a:pt x="7143" y="3707"/>
                  </a:lnTo>
                  <a:lnTo>
                    <a:pt x="7302" y="3306"/>
                  </a:lnTo>
                  <a:cubicBezTo>
                    <a:pt x="7409" y="3040"/>
                    <a:pt x="7526" y="2786"/>
                    <a:pt x="7601" y="2510"/>
                  </a:cubicBezTo>
                  <a:cubicBezTo>
                    <a:pt x="7676" y="2232"/>
                    <a:pt x="7744" y="1957"/>
                    <a:pt x="7807" y="1682"/>
                  </a:cubicBezTo>
                  <a:cubicBezTo>
                    <a:pt x="7837" y="1544"/>
                    <a:pt x="7882" y="1410"/>
                    <a:pt x="7897" y="1269"/>
                  </a:cubicBezTo>
                  <a:cubicBezTo>
                    <a:pt x="7912" y="1125"/>
                    <a:pt x="7930" y="988"/>
                    <a:pt x="7942" y="844"/>
                  </a:cubicBezTo>
                  <a:cubicBezTo>
                    <a:pt x="7969" y="560"/>
                    <a:pt x="7990" y="282"/>
                    <a:pt x="7996"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61800" y="768900"/>
              <a:ext cx="141575" cy="215825"/>
            </a:xfrm>
            <a:custGeom>
              <a:avLst/>
              <a:gdLst/>
              <a:ahLst/>
              <a:cxnLst/>
              <a:rect l="l" t="t" r="r" b="b"/>
              <a:pathLst>
                <a:path w="5663" h="8633" extrusionOk="0">
                  <a:moveTo>
                    <a:pt x="5663" y="0"/>
                  </a:moveTo>
                  <a:lnTo>
                    <a:pt x="4493" y="329"/>
                  </a:lnTo>
                  <a:cubicBezTo>
                    <a:pt x="4233" y="1256"/>
                    <a:pt x="3913" y="2169"/>
                    <a:pt x="3536" y="3057"/>
                  </a:cubicBezTo>
                  <a:cubicBezTo>
                    <a:pt x="3108" y="4053"/>
                    <a:pt x="2597" y="5013"/>
                    <a:pt x="2011" y="5923"/>
                  </a:cubicBezTo>
                  <a:cubicBezTo>
                    <a:pt x="1418" y="6844"/>
                    <a:pt x="733" y="7717"/>
                    <a:pt x="0" y="8633"/>
                  </a:cubicBezTo>
                  <a:cubicBezTo>
                    <a:pt x="1077" y="8169"/>
                    <a:pt x="2035" y="7448"/>
                    <a:pt x="2851" y="6581"/>
                  </a:cubicBezTo>
                  <a:cubicBezTo>
                    <a:pt x="3662" y="5704"/>
                    <a:pt x="4317" y="4696"/>
                    <a:pt x="4783" y="3595"/>
                  </a:cubicBezTo>
                  <a:cubicBezTo>
                    <a:pt x="5250" y="2504"/>
                    <a:pt x="5543" y="1340"/>
                    <a:pt x="5651" y="156"/>
                  </a:cubicBezTo>
                  <a:cubicBezTo>
                    <a:pt x="5654" y="105"/>
                    <a:pt x="5660" y="48"/>
                    <a:pt x="5663"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07500" y="717150"/>
              <a:ext cx="40950" cy="69625"/>
            </a:xfrm>
            <a:custGeom>
              <a:avLst/>
              <a:gdLst/>
              <a:ahLst/>
              <a:cxnLst/>
              <a:rect l="l" t="t" r="r" b="b"/>
              <a:pathLst>
                <a:path w="1638" h="2785" extrusionOk="0">
                  <a:moveTo>
                    <a:pt x="1637" y="0"/>
                  </a:moveTo>
                  <a:lnTo>
                    <a:pt x="1637" y="0"/>
                  </a:lnTo>
                  <a:cubicBezTo>
                    <a:pt x="1248" y="51"/>
                    <a:pt x="859" y="102"/>
                    <a:pt x="471" y="162"/>
                  </a:cubicBezTo>
                  <a:cubicBezTo>
                    <a:pt x="315" y="1020"/>
                    <a:pt x="118" y="1873"/>
                    <a:pt x="1" y="2785"/>
                  </a:cubicBezTo>
                  <a:cubicBezTo>
                    <a:pt x="644" y="2016"/>
                    <a:pt x="1162" y="1155"/>
                    <a:pt x="1541" y="230"/>
                  </a:cubicBezTo>
                  <a:lnTo>
                    <a:pt x="1637"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65550" y="833575"/>
              <a:ext cx="615025" cy="909275"/>
            </a:xfrm>
            <a:custGeom>
              <a:avLst/>
              <a:gdLst/>
              <a:ahLst/>
              <a:cxnLst/>
              <a:rect l="l" t="t" r="r" b="b"/>
              <a:pathLst>
                <a:path w="24601" h="36371" extrusionOk="0">
                  <a:moveTo>
                    <a:pt x="23769" y="0"/>
                  </a:moveTo>
                  <a:cubicBezTo>
                    <a:pt x="23197" y="2040"/>
                    <a:pt x="22578" y="4066"/>
                    <a:pt x="21863" y="6058"/>
                  </a:cubicBezTo>
                  <a:cubicBezTo>
                    <a:pt x="21017" y="8454"/>
                    <a:pt x="20086" y="10820"/>
                    <a:pt x="19021" y="13129"/>
                  </a:cubicBezTo>
                  <a:cubicBezTo>
                    <a:pt x="17972" y="15438"/>
                    <a:pt x="16796" y="17688"/>
                    <a:pt x="15504" y="19868"/>
                  </a:cubicBezTo>
                  <a:cubicBezTo>
                    <a:pt x="14212" y="22052"/>
                    <a:pt x="12785" y="24152"/>
                    <a:pt x="11226" y="26150"/>
                  </a:cubicBezTo>
                  <a:cubicBezTo>
                    <a:pt x="8085" y="30125"/>
                    <a:pt x="4334" y="33640"/>
                    <a:pt x="0" y="36371"/>
                  </a:cubicBezTo>
                  <a:cubicBezTo>
                    <a:pt x="4562" y="34032"/>
                    <a:pt x="8567" y="30628"/>
                    <a:pt x="11887" y="26685"/>
                  </a:cubicBezTo>
                  <a:cubicBezTo>
                    <a:pt x="13547" y="24711"/>
                    <a:pt x="15031" y="22599"/>
                    <a:pt x="16380" y="20401"/>
                  </a:cubicBezTo>
                  <a:cubicBezTo>
                    <a:pt x="17732" y="18202"/>
                    <a:pt x="18932" y="15914"/>
                    <a:pt x="20012" y="13581"/>
                  </a:cubicBezTo>
                  <a:cubicBezTo>
                    <a:pt x="21073" y="11235"/>
                    <a:pt x="22016" y="8837"/>
                    <a:pt x="22838" y="6399"/>
                  </a:cubicBezTo>
                  <a:cubicBezTo>
                    <a:pt x="23493" y="4413"/>
                    <a:pt x="24092" y="2408"/>
                    <a:pt x="24600" y="386"/>
                  </a:cubicBezTo>
                  <a:cubicBezTo>
                    <a:pt x="24331" y="255"/>
                    <a:pt x="24053" y="129"/>
                    <a:pt x="23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93050" y="1710275"/>
              <a:ext cx="6087125" cy="3292275"/>
            </a:xfrm>
            <a:custGeom>
              <a:avLst/>
              <a:gdLst/>
              <a:ahLst/>
              <a:cxnLst/>
              <a:rect l="l" t="t" r="r" b="b"/>
              <a:pathLst>
                <a:path w="243485" h="131691" extrusionOk="0">
                  <a:moveTo>
                    <a:pt x="242868" y="1"/>
                  </a:moveTo>
                  <a:cubicBezTo>
                    <a:pt x="221830" y="1"/>
                    <a:pt x="200213" y="2277"/>
                    <a:pt x="178434" y="7037"/>
                  </a:cubicBezTo>
                  <a:cubicBezTo>
                    <a:pt x="97688" y="24700"/>
                    <a:pt x="33209" y="72545"/>
                    <a:pt x="0" y="131690"/>
                  </a:cubicBezTo>
                  <a:lnTo>
                    <a:pt x="243484" y="131690"/>
                  </a:lnTo>
                  <a:lnTo>
                    <a:pt x="243484" y="2"/>
                  </a:lnTo>
                  <a:cubicBezTo>
                    <a:pt x="243279" y="1"/>
                    <a:pt x="243073" y="1"/>
                    <a:pt x="24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50" y="-147136"/>
            <a:ext cx="9143808" cy="840296"/>
          </a:xfrm>
          <a:custGeom>
            <a:avLst/>
            <a:gdLst/>
            <a:ahLst/>
            <a:cxnLst/>
            <a:rect l="l" t="t" r="r" b="b"/>
            <a:pathLst>
              <a:path w="162405" h="14924" extrusionOk="0">
                <a:moveTo>
                  <a:pt x="0" y="0"/>
                </a:moveTo>
                <a:lnTo>
                  <a:pt x="0" y="14752"/>
                </a:lnTo>
                <a:cubicBezTo>
                  <a:pt x="0" y="14752"/>
                  <a:pt x="10602" y="7682"/>
                  <a:pt x="26283" y="7682"/>
                </a:cubicBezTo>
                <a:cubicBezTo>
                  <a:pt x="29188" y="7682"/>
                  <a:pt x="32267" y="7925"/>
                  <a:pt x="35485" y="8500"/>
                </a:cubicBezTo>
                <a:cubicBezTo>
                  <a:pt x="53681" y="11751"/>
                  <a:pt x="65124" y="14924"/>
                  <a:pt x="77328" y="14924"/>
                </a:cubicBezTo>
                <a:cubicBezTo>
                  <a:pt x="78935" y="14924"/>
                  <a:pt x="80555" y="14869"/>
                  <a:pt x="82205" y="14752"/>
                </a:cubicBezTo>
                <a:cubicBezTo>
                  <a:pt x="96572" y="13746"/>
                  <a:pt x="114024" y="4125"/>
                  <a:pt x="129869" y="4125"/>
                </a:cubicBezTo>
                <a:cubicBezTo>
                  <a:pt x="145722" y="4125"/>
                  <a:pt x="162404" y="14752"/>
                  <a:pt x="162404" y="14752"/>
                </a:cubicBezTo>
                <a:lnTo>
                  <a:pt x="162404"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44" y="2879842"/>
            <a:ext cx="9128778" cy="2263668"/>
            <a:chOff x="238125" y="1969075"/>
            <a:chExt cx="7138550" cy="1770150"/>
          </a:xfrm>
        </p:grpSpPr>
        <p:sp>
          <p:nvSpPr>
            <p:cNvPr id="26" name="Google Shape;26;p2"/>
            <p:cNvSpPr/>
            <p:nvPr/>
          </p:nvSpPr>
          <p:spPr>
            <a:xfrm>
              <a:off x="238125" y="2906450"/>
              <a:ext cx="7138550" cy="832775"/>
            </a:xfrm>
            <a:custGeom>
              <a:avLst/>
              <a:gdLst/>
              <a:ahLst/>
              <a:cxnLst/>
              <a:rect l="l" t="t" r="r" b="b"/>
              <a:pathLst>
                <a:path w="285542" h="33311" extrusionOk="0">
                  <a:moveTo>
                    <a:pt x="285541" y="0"/>
                  </a:moveTo>
                  <a:cubicBezTo>
                    <a:pt x="260182" y="10168"/>
                    <a:pt x="234823" y="13457"/>
                    <a:pt x="209464" y="13457"/>
                  </a:cubicBezTo>
                  <a:cubicBezTo>
                    <a:pt x="162985" y="13457"/>
                    <a:pt x="116506" y="2408"/>
                    <a:pt x="70027" y="2408"/>
                  </a:cubicBezTo>
                  <a:cubicBezTo>
                    <a:pt x="52663" y="2408"/>
                    <a:pt x="35300" y="3950"/>
                    <a:pt x="17936" y="8186"/>
                  </a:cubicBezTo>
                  <a:cubicBezTo>
                    <a:pt x="11959" y="8150"/>
                    <a:pt x="5977" y="7726"/>
                    <a:pt x="0" y="5302"/>
                  </a:cubicBezTo>
                  <a:lnTo>
                    <a:pt x="0" y="33310"/>
                  </a:lnTo>
                  <a:lnTo>
                    <a:pt x="285541" y="33263"/>
                  </a:lnTo>
                  <a:lnTo>
                    <a:pt x="285541" y="0"/>
                  </a:lnTo>
                  <a:close/>
                </a:path>
              </a:pathLst>
            </a:custGeom>
            <a:solidFill>
              <a:srgbClr val="0F54BE">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8125" y="1969075"/>
              <a:ext cx="7138550" cy="1770150"/>
            </a:xfrm>
            <a:custGeom>
              <a:avLst/>
              <a:gdLst/>
              <a:ahLst/>
              <a:cxnLst/>
              <a:rect l="l" t="t" r="r" b="b"/>
              <a:pathLst>
                <a:path w="285542" h="70806" extrusionOk="0">
                  <a:moveTo>
                    <a:pt x="179627" y="0"/>
                  </a:moveTo>
                  <a:cubicBezTo>
                    <a:pt x="179066" y="591"/>
                    <a:pt x="178690" y="1523"/>
                    <a:pt x="178666" y="2573"/>
                  </a:cubicBezTo>
                  <a:cubicBezTo>
                    <a:pt x="178642" y="3630"/>
                    <a:pt x="178935" y="4472"/>
                    <a:pt x="179418" y="5093"/>
                  </a:cubicBezTo>
                  <a:cubicBezTo>
                    <a:pt x="179353" y="6359"/>
                    <a:pt x="179293" y="7636"/>
                    <a:pt x="179233" y="8902"/>
                  </a:cubicBezTo>
                  <a:cubicBezTo>
                    <a:pt x="178965" y="8425"/>
                    <a:pt x="178577" y="8019"/>
                    <a:pt x="178111" y="7726"/>
                  </a:cubicBezTo>
                  <a:cubicBezTo>
                    <a:pt x="177534" y="7351"/>
                    <a:pt x="176910" y="7162"/>
                    <a:pt x="176349" y="7162"/>
                  </a:cubicBezTo>
                  <a:cubicBezTo>
                    <a:pt x="176214" y="7162"/>
                    <a:pt x="176082" y="7173"/>
                    <a:pt x="175955" y="7195"/>
                  </a:cubicBezTo>
                  <a:cubicBezTo>
                    <a:pt x="176129" y="7827"/>
                    <a:pt x="176606" y="8478"/>
                    <a:pt x="177311" y="8944"/>
                  </a:cubicBezTo>
                  <a:cubicBezTo>
                    <a:pt x="177699" y="9195"/>
                    <a:pt x="178129" y="9374"/>
                    <a:pt x="178583" y="9457"/>
                  </a:cubicBezTo>
                  <a:cubicBezTo>
                    <a:pt x="178941" y="9523"/>
                    <a:pt x="179198" y="9846"/>
                    <a:pt x="179180" y="10210"/>
                  </a:cubicBezTo>
                  <a:lnTo>
                    <a:pt x="179090" y="12455"/>
                  </a:lnTo>
                  <a:cubicBezTo>
                    <a:pt x="179066" y="13123"/>
                    <a:pt x="179054" y="13786"/>
                    <a:pt x="179030" y="14455"/>
                  </a:cubicBezTo>
                  <a:cubicBezTo>
                    <a:pt x="178690" y="13876"/>
                    <a:pt x="178212" y="13386"/>
                    <a:pt x="177639" y="13022"/>
                  </a:cubicBezTo>
                  <a:cubicBezTo>
                    <a:pt x="176910" y="12549"/>
                    <a:pt x="176119" y="12314"/>
                    <a:pt x="175407" y="12314"/>
                  </a:cubicBezTo>
                  <a:cubicBezTo>
                    <a:pt x="175238" y="12314"/>
                    <a:pt x="175074" y="12327"/>
                    <a:pt x="174917" y="12353"/>
                  </a:cubicBezTo>
                  <a:cubicBezTo>
                    <a:pt x="175126" y="13159"/>
                    <a:pt x="175735" y="13989"/>
                    <a:pt x="176642" y="14568"/>
                  </a:cubicBezTo>
                  <a:cubicBezTo>
                    <a:pt x="177144" y="14903"/>
                    <a:pt x="177711" y="15129"/>
                    <a:pt x="178308" y="15231"/>
                  </a:cubicBezTo>
                  <a:cubicBezTo>
                    <a:pt x="178708" y="15309"/>
                    <a:pt x="179001" y="15667"/>
                    <a:pt x="178983" y="16079"/>
                  </a:cubicBezTo>
                  <a:cubicBezTo>
                    <a:pt x="178935" y="17972"/>
                    <a:pt x="178893" y="19864"/>
                    <a:pt x="178857" y="21757"/>
                  </a:cubicBezTo>
                  <a:cubicBezTo>
                    <a:pt x="178505" y="21225"/>
                    <a:pt x="178045" y="20772"/>
                    <a:pt x="177508" y="20425"/>
                  </a:cubicBezTo>
                  <a:cubicBezTo>
                    <a:pt x="176749" y="19932"/>
                    <a:pt x="175920" y="19686"/>
                    <a:pt x="175175" y="19686"/>
                  </a:cubicBezTo>
                  <a:cubicBezTo>
                    <a:pt x="175000" y="19686"/>
                    <a:pt x="174830" y="19700"/>
                    <a:pt x="174666" y="19727"/>
                  </a:cubicBezTo>
                  <a:cubicBezTo>
                    <a:pt x="174887" y="20569"/>
                    <a:pt x="175514" y="21428"/>
                    <a:pt x="176463" y="22037"/>
                  </a:cubicBezTo>
                  <a:cubicBezTo>
                    <a:pt x="176815" y="22270"/>
                    <a:pt x="177191" y="22449"/>
                    <a:pt x="177591" y="22575"/>
                  </a:cubicBezTo>
                  <a:cubicBezTo>
                    <a:pt x="178332" y="22820"/>
                    <a:pt x="178827" y="23518"/>
                    <a:pt x="178815" y="24300"/>
                  </a:cubicBezTo>
                  <a:lnTo>
                    <a:pt x="178792" y="26265"/>
                  </a:lnTo>
                  <a:cubicBezTo>
                    <a:pt x="178780" y="27829"/>
                    <a:pt x="178768" y="29399"/>
                    <a:pt x="178768" y="30964"/>
                  </a:cubicBezTo>
                  <a:cubicBezTo>
                    <a:pt x="178344" y="30277"/>
                    <a:pt x="177771" y="29692"/>
                    <a:pt x="177090" y="29250"/>
                  </a:cubicBezTo>
                  <a:cubicBezTo>
                    <a:pt x="176187" y="28667"/>
                    <a:pt x="175201" y="28381"/>
                    <a:pt x="174318" y="28381"/>
                  </a:cubicBezTo>
                  <a:cubicBezTo>
                    <a:pt x="174115" y="28381"/>
                    <a:pt x="173918" y="28396"/>
                    <a:pt x="173728" y="28426"/>
                  </a:cubicBezTo>
                  <a:cubicBezTo>
                    <a:pt x="173991" y="29423"/>
                    <a:pt x="174737" y="30438"/>
                    <a:pt x="175848" y="31155"/>
                  </a:cubicBezTo>
                  <a:cubicBezTo>
                    <a:pt x="176338" y="31471"/>
                    <a:pt x="176869" y="31710"/>
                    <a:pt x="177424" y="31871"/>
                  </a:cubicBezTo>
                  <a:cubicBezTo>
                    <a:pt x="178212" y="32074"/>
                    <a:pt x="178762" y="32785"/>
                    <a:pt x="178762" y="33603"/>
                  </a:cubicBezTo>
                  <a:cubicBezTo>
                    <a:pt x="178762" y="35603"/>
                    <a:pt x="178768" y="37609"/>
                    <a:pt x="178792" y="39609"/>
                  </a:cubicBezTo>
                  <a:cubicBezTo>
                    <a:pt x="178350" y="38964"/>
                    <a:pt x="177782" y="38409"/>
                    <a:pt x="177126" y="37991"/>
                  </a:cubicBezTo>
                  <a:cubicBezTo>
                    <a:pt x="176163" y="37367"/>
                    <a:pt x="175118" y="37056"/>
                    <a:pt x="174178" y="37056"/>
                  </a:cubicBezTo>
                  <a:cubicBezTo>
                    <a:pt x="173958" y="37056"/>
                    <a:pt x="173743" y="37073"/>
                    <a:pt x="173537" y="37107"/>
                  </a:cubicBezTo>
                  <a:cubicBezTo>
                    <a:pt x="173824" y="38170"/>
                    <a:pt x="174618" y="39257"/>
                    <a:pt x="175806" y="40027"/>
                  </a:cubicBezTo>
                  <a:cubicBezTo>
                    <a:pt x="176284" y="40337"/>
                    <a:pt x="176803" y="40576"/>
                    <a:pt x="177353" y="40737"/>
                  </a:cubicBezTo>
                  <a:cubicBezTo>
                    <a:pt x="174415" y="41161"/>
                    <a:pt x="171483" y="41597"/>
                    <a:pt x="168558" y="42039"/>
                  </a:cubicBezTo>
                  <a:cubicBezTo>
                    <a:pt x="168570" y="41800"/>
                    <a:pt x="168743" y="41603"/>
                    <a:pt x="168976" y="41555"/>
                  </a:cubicBezTo>
                  <a:cubicBezTo>
                    <a:pt x="169567" y="41442"/>
                    <a:pt x="170122" y="41203"/>
                    <a:pt x="170606" y="40857"/>
                  </a:cubicBezTo>
                  <a:cubicBezTo>
                    <a:pt x="171489" y="40236"/>
                    <a:pt x="172081" y="39352"/>
                    <a:pt x="172289" y="38504"/>
                  </a:cubicBezTo>
                  <a:cubicBezTo>
                    <a:pt x="172136" y="38477"/>
                    <a:pt x="171977" y="38464"/>
                    <a:pt x="171813" y="38464"/>
                  </a:cubicBezTo>
                  <a:cubicBezTo>
                    <a:pt x="171115" y="38464"/>
                    <a:pt x="170338" y="38712"/>
                    <a:pt x="169627" y="39215"/>
                  </a:cubicBezTo>
                  <a:cubicBezTo>
                    <a:pt x="169167" y="39537"/>
                    <a:pt x="168773" y="39937"/>
                    <a:pt x="168462" y="40409"/>
                  </a:cubicBezTo>
                  <a:cubicBezTo>
                    <a:pt x="168385" y="38576"/>
                    <a:pt x="168343" y="36755"/>
                    <a:pt x="168319" y="34928"/>
                  </a:cubicBezTo>
                  <a:cubicBezTo>
                    <a:pt x="168313" y="34719"/>
                    <a:pt x="168462" y="34534"/>
                    <a:pt x="168671" y="34498"/>
                  </a:cubicBezTo>
                  <a:cubicBezTo>
                    <a:pt x="169322" y="34421"/>
                    <a:pt x="169943" y="34182"/>
                    <a:pt x="170468" y="33794"/>
                  </a:cubicBezTo>
                  <a:cubicBezTo>
                    <a:pt x="171310" y="33203"/>
                    <a:pt x="171878" y="32367"/>
                    <a:pt x="172075" y="31549"/>
                  </a:cubicBezTo>
                  <a:cubicBezTo>
                    <a:pt x="171929" y="31523"/>
                    <a:pt x="171778" y="31510"/>
                    <a:pt x="171623" y="31510"/>
                  </a:cubicBezTo>
                  <a:cubicBezTo>
                    <a:pt x="170956" y="31510"/>
                    <a:pt x="170214" y="31750"/>
                    <a:pt x="169531" y="32229"/>
                  </a:cubicBezTo>
                  <a:cubicBezTo>
                    <a:pt x="169041" y="32576"/>
                    <a:pt x="168623" y="33017"/>
                    <a:pt x="168313" y="33531"/>
                  </a:cubicBezTo>
                  <a:cubicBezTo>
                    <a:pt x="168313" y="32725"/>
                    <a:pt x="168319" y="31931"/>
                    <a:pt x="168337" y="31125"/>
                  </a:cubicBezTo>
                  <a:cubicBezTo>
                    <a:pt x="168349" y="30319"/>
                    <a:pt x="168379" y="29292"/>
                    <a:pt x="168415" y="28384"/>
                  </a:cubicBezTo>
                  <a:cubicBezTo>
                    <a:pt x="168415" y="28175"/>
                    <a:pt x="168564" y="28002"/>
                    <a:pt x="168767" y="27972"/>
                  </a:cubicBezTo>
                  <a:cubicBezTo>
                    <a:pt x="169334" y="27901"/>
                    <a:pt x="169865" y="27686"/>
                    <a:pt x="170325" y="27351"/>
                  </a:cubicBezTo>
                  <a:cubicBezTo>
                    <a:pt x="171071" y="26832"/>
                    <a:pt x="171573" y="26092"/>
                    <a:pt x="171746" y="25369"/>
                  </a:cubicBezTo>
                  <a:cubicBezTo>
                    <a:pt x="171620" y="25347"/>
                    <a:pt x="171489" y="25336"/>
                    <a:pt x="171355" y="25336"/>
                  </a:cubicBezTo>
                  <a:cubicBezTo>
                    <a:pt x="170764" y="25336"/>
                    <a:pt x="170109" y="25549"/>
                    <a:pt x="169501" y="25972"/>
                  </a:cubicBezTo>
                  <a:cubicBezTo>
                    <a:pt x="169089" y="26259"/>
                    <a:pt x="168743" y="26623"/>
                    <a:pt x="168474" y="27047"/>
                  </a:cubicBezTo>
                  <a:cubicBezTo>
                    <a:pt x="168552" y="25614"/>
                    <a:pt x="168647" y="24175"/>
                    <a:pt x="168785" y="22742"/>
                  </a:cubicBezTo>
                  <a:cubicBezTo>
                    <a:pt x="168791" y="22533"/>
                    <a:pt x="168958" y="22366"/>
                    <a:pt x="169161" y="22348"/>
                  </a:cubicBezTo>
                  <a:cubicBezTo>
                    <a:pt x="169650" y="22306"/>
                    <a:pt x="170122" y="22133"/>
                    <a:pt x="170516" y="21840"/>
                  </a:cubicBezTo>
                  <a:cubicBezTo>
                    <a:pt x="171119" y="21411"/>
                    <a:pt x="171531" y="20814"/>
                    <a:pt x="171669" y="20234"/>
                  </a:cubicBezTo>
                  <a:cubicBezTo>
                    <a:pt x="171565" y="20216"/>
                    <a:pt x="171456" y="20207"/>
                    <a:pt x="171345" y="20207"/>
                  </a:cubicBezTo>
                  <a:cubicBezTo>
                    <a:pt x="170867" y="20207"/>
                    <a:pt x="170332" y="20374"/>
                    <a:pt x="169847" y="20718"/>
                  </a:cubicBezTo>
                  <a:cubicBezTo>
                    <a:pt x="169436" y="21005"/>
                    <a:pt x="169107" y="21387"/>
                    <a:pt x="168880" y="21840"/>
                  </a:cubicBezTo>
                  <a:cubicBezTo>
                    <a:pt x="169030" y="20467"/>
                    <a:pt x="169215" y="19094"/>
                    <a:pt x="169441" y="17727"/>
                  </a:cubicBezTo>
                  <a:cubicBezTo>
                    <a:pt x="169847" y="17368"/>
                    <a:pt x="170188" y="16795"/>
                    <a:pt x="170325" y="16085"/>
                  </a:cubicBezTo>
                  <a:cubicBezTo>
                    <a:pt x="170468" y="15374"/>
                    <a:pt x="170397" y="14592"/>
                    <a:pt x="170128" y="14061"/>
                  </a:cubicBezTo>
                  <a:cubicBezTo>
                    <a:pt x="169668" y="14413"/>
                    <a:pt x="169292" y="15034"/>
                    <a:pt x="169131" y="15792"/>
                  </a:cubicBezTo>
                  <a:cubicBezTo>
                    <a:pt x="168976" y="16556"/>
                    <a:pt x="169059" y="17249"/>
                    <a:pt x="169322" y="17780"/>
                  </a:cubicBezTo>
                  <a:cubicBezTo>
                    <a:pt x="169203" y="18366"/>
                    <a:pt x="169089" y="18975"/>
                    <a:pt x="168982" y="19572"/>
                  </a:cubicBezTo>
                  <a:cubicBezTo>
                    <a:pt x="168838" y="19195"/>
                    <a:pt x="168582" y="18879"/>
                    <a:pt x="168253" y="18652"/>
                  </a:cubicBezTo>
                  <a:cubicBezTo>
                    <a:pt x="167917" y="18416"/>
                    <a:pt x="167549" y="18297"/>
                    <a:pt x="167222" y="18297"/>
                  </a:cubicBezTo>
                  <a:cubicBezTo>
                    <a:pt x="167143" y="18297"/>
                    <a:pt x="167067" y="18304"/>
                    <a:pt x="166994" y="18318"/>
                  </a:cubicBezTo>
                  <a:cubicBezTo>
                    <a:pt x="167119" y="18772"/>
                    <a:pt x="167400" y="19166"/>
                    <a:pt x="167788" y="19428"/>
                  </a:cubicBezTo>
                  <a:cubicBezTo>
                    <a:pt x="168050" y="19613"/>
                    <a:pt x="168355" y="19733"/>
                    <a:pt x="168671" y="19781"/>
                  </a:cubicBezTo>
                  <a:cubicBezTo>
                    <a:pt x="168826" y="19799"/>
                    <a:pt x="168934" y="19948"/>
                    <a:pt x="168904" y="20103"/>
                  </a:cubicBezTo>
                  <a:cubicBezTo>
                    <a:pt x="168761" y="20939"/>
                    <a:pt x="168641" y="21775"/>
                    <a:pt x="168528" y="22623"/>
                  </a:cubicBezTo>
                  <a:cubicBezTo>
                    <a:pt x="168450" y="23220"/>
                    <a:pt x="168379" y="23823"/>
                    <a:pt x="168319" y="24426"/>
                  </a:cubicBezTo>
                  <a:cubicBezTo>
                    <a:pt x="168116" y="23972"/>
                    <a:pt x="167788" y="23584"/>
                    <a:pt x="167382" y="23291"/>
                  </a:cubicBezTo>
                  <a:cubicBezTo>
                    <a:pt x="166927" y="22972"/>
                    <a:pt x="166442" y="22818"/>
                    <a:pt x="166001" y="22818"/>
                  </a:cubicBezTo>
                  <a:cubicBezTo>
                    <a:pt x="165897" y="22818"/>
                    <a:pt x="165796" y="22826"/>
                    <a:pt x="165698" y="22844"/>
                  </a:cubicBezTo>
                  <a:cubicBezTo>
                    <a:pt x="165835" y="23381"/>
                    <a:pt x="166211" y="23924"/>
                    <a:pt x="166761" y="24324"/>
                  </a:cubicBezTo>
                  <a:cubicBezTo>
                    <a:pt x="167119" y="24587"/>
                    <a:pt x="167543" y="24742"/>
                    <a:pt x="167985" y="24784"/>
                  </a:cubicBezTo>
                  <a:cubicBezTo>
                    <a:pt x="168152" y="24808"/>
                    <a:pt x="168271" y="24969"/>
                    <a:pt x="168247" y="25136"/>
                  </a:cubicBezTo>
                  <a:cubicBezTo>
                    <a:pt x="168068" y="26957"/>
                    <a:pt x="167931" y="28790"/>
                    <a:pt x="167829" y="30629"/>
                  </a:cubicBezTo>
                  <a:cubicBezTo>
                    <a:pt x="167567" y="29954"/>
                    <a:pt x="167113" y="29369"/>
                    <a:pt x="166516" y="28957"/>
                  </a:cubicBezTo>
                  <a:cubicBezTo>
                    <a:pt x="165915" y="28536"/>
                    <a:pt x="165267" y="28327"/>
                    <a:pt x="164683" y="28327"/>
                  </a:cubicBezTo>
                  <a:cubicBezTo>
                    <a:pt x="164548" y="28327"/>
                    <a:pt x="164416" y="28338"/>
                    <a:pt x="164289" y="28360"/>
                  </a:cubicBezTo>
                  <a:cubicBezTo>
                    <a:pt x="164462" y="29077"/>
                    <a:pt x="164952" y="29799"/>
                    <a:pt x="165692" y="30325"/>
                  </a:cubicBezTo>
                  <a:cubicBezTo>
                    <a:pt x="166187" y="30677"/>
                    <a:pt x="167029" y="30916"/>
                    <a:pt x="167489" y="31035"/>
                  </a:cubicBezTo>
                  <a:cubicBezTo>
                    <a:pt x="167680" y="31089"/>
                    <a:pt x="167800" y="31262"/>
                    <a:pt x="167788" y="31459"/>
                  </a:cubicBezTo>
                  <a:cubicBezTo>
                    <a:pt x="167752" y="32480"/>
                    <a:pt x="167656" y="35459"/>
                    <a:pt x="167638" y="37101"/>
                  </a:cubicBezTo>
                  <a:cubicBezTo>
                    <a:pt x="167316" y="36456"/>
                    <a:pt x="166832" y="35901"/>
                    <a:pt x="166235" y="35489"/>
                  </a:cubicBezTo>
                  <a:cubicBezTo>
                    <a:pt x="165517" y="34985"/>
                    <a:pt x="164736" y="34732"/>
                    <a:pt x="164039" y="34732"/>
                  </a:cubicBezTo>
                  <a:cubicBezTo>
                    <a:pt x="163879" y="34732"/>
                    <a:pt x="163722" y="34746"/>
                    <a:pt x="163572" y="34773"/>
                  </a:cubicBezTo>
                  <a:cubicBezTo>
                    <a:pt x="163775" y="35633"/>
                    <a:pt x="164372" y="36504"/>
                    <a:pt x="165250" y="37131"/>
                  </a:cubicBezTo>
                  <a:cubicBezTo>
                    <a:pt x="165811" y="37537"/>
                    <a:pt x="166462" y="37788"/>
                    <a:pt x="167149" y="37872"/>
                  </a:cubicBezTo>
                  <a:cubicBezTo>
                    <a:pt x="167435" y="37901"/>
                    <a:pt x="167650" y="38146"/>
                    <a:pt x="167632" y="38439"/>
                  </a:cubicBezTo>
                  <a:cubicBezTo>
                    <a:pt x="167632" y="38833"/>
                    <a:pt x="167632" y="39227"/>
                    <a:pt x="167638" y="39633"/>
                  </a:cubicBezTo>
                  <a:cubicBezTo>
                    <a:pt x="167638" y="40343"/>
                    <a:pt x="167650" y="41048"/>
                    <a:pt x="167662" y="41758"/>
                  </a:cubicBezTo>
                  <a:cubicBezTo>
                    <a:pt x="167674" y="41902"/>
                    <a:pt x="167680" y="42039"/>
                    <a:pt x="167680" y="42176"/>
                  </a:cubicBezTo>
                  <a:lnTo>
                    <a:pt x="165507" y="42517"/>
                  </a:lnTo>
                  <a:cubicBezTo>
                    <a:pt x="165051" y="42338"/>
                    <a:pt x="164589" y="42244"/>
                    <a:pt x="164158" y="42244"/>
                  </a:cubicBezTo>
                  <a:cubicBezTo>
                    <a:pt x="163985" y="42244"/>
                    <a:pt x="163817" y="42259"/>
                    <a:pt x="163656" y="42290"/>
                  </a:cubicBezTo>
                  <a:cubicBezTo>
                    <a:pt x="163698" y="42457"/>
                    <a:pt x="163751" y="42618"/>
                    <a:pt x="163817" y="42779"/>
                  </a:cubicBezTo>
                  <a:cubicBezTo>
                    <a:pt x="161262" y="43185"/>
                    <a:pt x="158700" y="43603"/>
                    <a:pt x="156133" y="44021"/>
                  </a:cubicBezTo>
                  <a:cubicBezTo>
                    <a:pt x="156085" y="43932"/>
                    <a:pt x="156037" y="43848"/>
                    <a:pt x="155984" y="43764"/>
                  </a:cubicBezTo>
                  <a:lnTo>
                    <a:pt x="155279" y="44153"/>
                  </a:lnTo>
                  <a:lnTo>
                    <a:pt x="154169" y="44338"/>
                  </a:lnTo>
                  <a:cubicBezTo>
                    <a:pt x="154664" y="43979"/>
                    <a:pt x="155154" y="43633"/>
                    <a:pt x="155655" y="43293"/>
                  </a:cubicBezTo>
                  <a:cubicBezTo>
                    <a:pt x="155440" y="43018"/>
                    <a:pt x="155213" y="42744"/>
                    <a:pt x="154969" y="42481"/>
                  </a:cubicBezTo>
                  <a:cubicBezTo>
                    <a:pt x="154091" y="43144"/>
                    <a:pt x="153207" y="43866"/>
                    <a:pt x="152318" y="44648"/>
                  </a:cubicBezTo>
                  <a:lnTo>
                    <a:pt x="152228" y="44660"/>
                  </a:lnTo>
                  <a:cubicBezTo>
                    <a:pt x="153058" y="43794"/>
                    <a:pt x="153894" y="42976"/>
                    <a:pt x="154724" y="42218"/>
                  </a:cubicBezTo>
                  <a:cubicBezTo>
                    <a:pt x="154491" y="41979"/>
                    <a:pt x="154246" y="41758"/>
                    <a:pt x="153989" y="41531"/>
                  </a:cubicBezTo>
                  <a:cubicBezTo>
                    <a:pt x="152927" y="42493"/>
                    <a:pt x="152001" y="43597"/>
                    <a:pt x="151243" y="44815"/>
                  </a:cubicBezTo>
                  <a:lnTo>
                    <a:pt x="151112" y="44839"/>
                  </a:lnTo>
                  <a:cubicBezTo>
                    <a:pt x="151786" y="43466"/>
                    <a:pt x="152616" y="42218"/>
                    <a:pt x="153565" y="41185"/>
                  </a:cubicBezTo>
                  <a:cubicBezTo>
                    <a:pt x="153237" y="40922"/>
                    <a:pt x="152897" y="40678"/>
                    <a:pt x="152533" y="40445"/>
                  </a:cubicBezTo>
                  <a:cubicBezTo>
                    <a:pt x="151965" y="41376"/>
                    <a:pt x="151129" y="42815"/>
                    <a:pt x="150712" y="43914"/>
                  </a:cubicBezTo>
                  <a:cubicBezTo>
                    <a:pt x="151171" y="42618"/>
                    <a:pt x="151595" y="41352"/>
                    <a:pt x="152013" y="40128"/>
                  </a:cubicBezTo>
                  <a:cubicBezTo>
                    <a:pt x="151685" y="39943"/>
                    <a:pt x="151350" y="39764"/>
                    <a:pt x="150998" y="39609"/>
                  </a:cubicBezTo>
                  <a:cubicBezTo>
                    <a:pt x="150616" y="40337"/>
                    <a:pt x="149947" y="41890"/>
                    <a:pt x="149201" y="45162"/>
                  </a:cubicBezTo>
                  <a:lnTo>
                    <a:pt x="148920" y="45203"/>
                  </a:lnTo>
                  <a:cubicBezTo>
                    <a:pt x="149123" y="43275"/>
                    <a:pt x="149458" y="40624"/>
                    <a:pt x="149905" y="39185"/>
                  </a:cubicBezTo>
                  <a:cubicBezTo>
                    <a:pt x="149708" y="39119"/>
                    <a:pt x="149505" y="39060"/>
                    <a:pt x="149302" y="39006"/>
                  </a:cubicBezTo>
                  <a:cubicBezTo>
                    <a:pt x="149237" y="39316"/>
                    <a:pt x="149183" y="39633"/>
                    <a:pt x="149129" y="39949"/>
                  </a:cubicBezTo>
                  <a:cubicBezTo>
                    <a:pt x="149004" y="40725"/>
                    <a:pt x="148902" y="41526"/>
                    <a:pt x="148813" y="42332"/>
                  </a:cubicBezTo>
                  <a:cubicBezTo>
                    <a:pt x="148723" y="43138"/>
                    <a:pt x="148664" y="43944"/>
                    <a:pt x="148604" y="44756"/>
                  </a:cubicBezTo>
                  <a:lnTo>
                    <a:pt x="148580" y="45263"/>
                  </a:lnTo>
                  <a:lnTo>
                    <a:pt x="148478" y="45281"/>
                  </a:lnTo>
                  <a:cubicBezTo>
                    <a:pt x="148478" y="45108"/>
                    <a:pt x="148467" y="44929"/>
                    <a:pt x="148478" y="44756"/>
                  </a:cubicBezTo>
                  <a:cubicBezTo>
                    <a:pt x="148490" y="43938"/>
                    <a:pt x="148514" y="43114"/>
                    <a:pt x="148568" y="42296"/>
                  </a:cubicBezTo>
                  <a:cubicBezTo>
                    <a:pt x="148616" y="41472"/>
                    <a:pt x="148670" y="40660"/>
                    <a:pt x="148765" y="39854"/>
                  </a:cubicBezTo>
                  <a:cubicBezTo>
                    <a:pt x="148807" y="39537"/>
                    <a:pt x="148843" y="39221"/>
                    <a:pt x="148884" y="38904"/>
                  </a:cubicBezTo>
                  <a:cubicBezTo>
                    <a:pt x="148640" y="38851"/>
                    <a:pt x="148383" y="38815"/>
                    <a:pt x="148132" y="38785"/>
                  </a:cubicBezTo>
                  <a:lnTo>
                    <a:pt x="148049" y="38785"/>
                  </a:lnTo>
                  <a:cubicBezTo>
                    <a:pt x="147887" y="40964"/>
                    <a:pt x="147780" y="43191"/>
                    <a:pt x="147720" y="45412"/>
                  </a:cubicBezTo>
                  <a:lnTo>
                    <a:pt x="147655" y="45412"/>
                  </a:lnTo>
                  <a:cubicBezTo>
                    <a:pt x="147589" y="43203"/>
                    <a:pt x="147571" y="40970"/>
                    <a:pt x="147625" y="38743"/>
                  </a:cubicBezTo>
                  <a:cubicBezTo>
                    <a:pt x="147510" y="38736"/>
                    <a:pt x="147396" y="38733"/>
                    <a:pt x="147282" y="38733"/>
                  </a:cubicBezTo>
                  <a:cubicBezTo>
                    <a:pt x="147092" y="38733"/>
                    <a:pt x="146901" y="38742"/>
                    <a:pt x="146711" y="38761"/>
                  </a:cubicBezTo>
                  <a:cubicBezTo>
                    <a:pt x="146986" y="41000"/>
                    <a:pt x="147123" y="43251"/>
                    <a:pt x="147129" y="45502"/>
                  </a:cubicBezTo>
                  <a:lnTo>
                    <a:pt x="147004" y="45526"/>
                  </a:lnTo>
                  <a:cubicBezTo>
                    <a:pt x="146843" y="43311"/>
                    <a:pt x="146544" y="41090"/>
                    <a:pt x="146144" y="38833"/>
                  </a:cubicBezTo>
                  <a:cubicBezTo>
                    <a:pt x="145822" y="38887"/>
                    <a:pt x="145505" y="38970"/>
                    <a:pt x="145189" y="39072"/>
                  </a:cubicBezTo>
                  <a:cubicBezTo>
                    <a:pt x="145487" y="40284"/>
                    <a:pt x="145708" y="41502"/>
                    <a:pt x="145905" y="42696"/>
                  </a:cubicBezTo>
                  <a:cubicBezTo>
                    <a:pt x="146072" y="43681"/>
                    <a:pt x="146228" y="44660"/>
                    <a:pt x="146413" y="45621"/>
                  </a:cubicBezTo>
                  <a:lnTo>
                    <a:pt x="146353" y="45639"/>
                  </a:lnTo>
                  <a:cubicBezTo>
                    <a:pt x="146138" y="44684"/>
                    <a:pt x="145947" y="43711"/>
                    <a:pt x="145750" y="42732"/>
                  </a:cubicBezTo>
                  <a:cubicBezTo>
                    <a:pt x="145511" y="41549"/>
                    <a:pt x="145266" y="40355"/>
                    <a:pt x="144938" y="39161"/>
                  </a:cubicBezTo>
                  <a:cubicBezTo>
                    <a:pt x="144675" y="39263"/>
                    <a:pt x="144412" y="39382"/>
                    <a:pt x="144162" y="39519"/>
                  </a:cubicBezTo>
                  <a:cubicBezTo>
                    <a:pt x="144293" y="40122"/>
                    <a:pt x="144412" y="40725"/>
                    <a:pt x="144502" y="41323"/>
                  </a:cubicBezTo>
                  <a:cubicBezTo>
                    <a:pt x="144317" y="40761"/>
                    <a:pt x="144102" y="40218"/>
                    <a:pt x="143875" y="39675"/>
                  </a:cubicBezTo>
                  <a:cubicBezTo>
                    <a:pt x="143457" y="39931"/>
                    <a:pt x="143057" y="40224"/>
                    <a:pt x="142693" y="40552"/>
                  </a:cubicBezTo>
                  <a:cubicBezTo>
                    <a:pt x="143380" y="41555"/>
                    <a:pt x="144054" y="42552"/>
                    <a:pt x="144693" y="43567"/>
                  </a:cubicBezTo>
                  <a:cubicBezTo>
                    <a:pt x="145111" y="44248"/>
                    <a:pt x="145511" y="44941"/>
                    <a:pt x="145869" y="45651"/>
                  </a:cubicBezTo>
                  <a:cubicBezTo>
                    <a:pt x="145887" y="45669"/>
                    <a:pt x="145893" y="45693"/>
                    <a:pt x="145899" y="45711"/>
                  </a:cubicBezTo>
                  <a:lnTo>
                    <a:pt x="145756" y="45735"/>
                  </a:lnTo>
                  <a:cubicBezTo>
                    <a:pt x="145368" y="45060"/>
                    <a:pt x="144938" y="44403"/>
                    <a:pt x="144484" y="43764"/>
                  </a:cubicBezTo>
                  <a:cubicBezTo>
                    <a:pt x="143803" y="42785"/>
                    <a:pt x="143081" y="41836"/>
                    <a:pt x="142341" y="40881"/>
                  </a:cubicBezTo>
                  <a:lnTo>
                    <a:pt x="142054" y="41179"/>
                  </a:lnTo>
                  <a:cubicBezTo>
                    <a:pt x="142782" y="42188"/>
                    <a:pt x="143469" y="43209"/>
                    <a:pt x="144114" y="44224"/>
                  </a:cubicBezTo>
                  <a:cubicBezTo>
                    <a:pt x="143296" y="43370"/>
                    <a:pt x="142442" y="42535"/>
                    <a:pt x="141588" y="41729"/>
                  </a:cubicBezTo>
                  <a:cubicBezTo>
                    <a:pt x="141427" y="41937"/>
                    <a:pt x="141266" y="42152"/>
                    <a:pt x="141117" y="42373"/>
                  </a:cubicBezTo>
                  <a:cubicBezTo>
                    <a:pt x="142424" y="43496"/>
                    <a:pt x="143684" y="44672"/>
                    <a:pt x="144884" y="45878"/>
                  </a:cubicBezTo>
                  <a:lnTo>
                    <a:pt x="144789" y="45896"/>
                  </a:lnTo>
                  <a:cubicBezTo>
                    <a:pt x="143559" y="44756"/>
                    <a:pt x="142281" y="43645"/>
                    <a:pt x="140967" y="42606"/>
                  </a:cubicBezTo>
                  <a:cubicBezTo>
                    <a:pt x="140711" y="43006"/>
                    <a:pt x="140472" y="43418"/>
                    <a:pt x="140263" y="43848"/>
                  </a:cubicBezTo>
                  <a:cubicBezTo>
                    <a:pt x="141391" y="44571"/>
                    <a:pt x="142520" y="45323"/>
                    <a:pt x="143630" y="46087"/>
                  </a:cubicBezTo>
                  <a:lnTo>
                    <a:pt x="143326" y="46135"/>
                  </a:lnTo>
                  <a:cubicBezTo>
                    <a:pt x="142233" y="45502"/>
                    <a:pt x="141147" y="44875"/>
                    <a:pt x="140048" y="44302"/>
                  </a:cubicBezTo>
                  <a:cubicBezTo>
                    <a:pt x="139899" y="44630"/>
                    <a:pt x="139767" y="44982"/>
                    <a:pt x="139636" y="45341"/>
                  </a:cubicBezTo>
                  <a:cubicBezTo>
                    <a:pt x="139296" y="44576"/>
                    <a:pt x="138890" y="43848"/>
                    <a:pt x="138412" y="43161"/>
                  </a:cubicBezTo>
                  <a:cubicBezTo>
                    <a:pt x="135803" y="44600"/>
                    <a:pt x="133331" y="46284"/>
                    <a:pt x="131038" y="48195"/>
                  </a:cubicBezTo>
                  <a:lnTo>
                    <a:pt x="130871" y="48225"/>
                  </a:lnTo>
                  <a:cubicBezTo>
                    <a:pt x="133074" y="46141"/>
                    <a:pt x="135480" y="44278"/>
                    <a:pt x="138042" y="42654"/>
                  </a:cubicBezTo>
                  <a:cubicBezTo>
                    <a:pt x="137666" y="42158"/>
                    <a:pt x="137260" y="41693"/>
                    <a:pt x="136818" y="41257"/>
                  </a:cubicBezTo>
                  <a:cubicBezTo>
                    <a:pt x="134083" y="43305"/>
                    <a:pt x="131641" y="45729"/>
                    <a:pt x="129563" y="48445"/>
                  </a:cubicBezTo>
                  <a:lnTo>
                    <a:pt x="129540" y="48445"/>
                  </a:lnTo>
                  <a:cubicBezTo>
                    <a:pt x="131528" y="45651"/>
                    <a:pt x="133886" y="43144"/>
                    <a:pt x="136549" y="40994"/>
                  </a:cubicBezTo>
                  <a:cubicBezTo>
                    <a:pt x="136286" y="40743"/>
                    <a:pt x="136012" y="40505"/>
                    <a:pt x="135719" y="40272"/>
                  </a:cubicBezTo>
                  <a:cubicBezTo>
                    <a:pt x="134418" y="41412"/>
                    <a:pt x="133188" y="42642"/>
                    <a:pt x="132053" y="43950"/>
                  </a:cubicBezTo>
                  <a:cubicBezTo>
                    <a:pt x="132907" y="42457"/>
                    <a:pt x="133856" y="41024"/>
                    <a:pt x="134901" y="39657"/>
                  </a:cubicBezTo>
                  <a:cubicBezTo>
                    <a:pt x="134740" y="39549"/>
                    <a:pt x="134579" y="39442"/>
                    <a:pt x="134412" y="39340"/>
                  </a:cubicBezTo>
                  <a:cubicBezTo>
                    <a:pt x="133319" y="40636"/>
                    <a:pt x="132310" y="42003"/>
                    <a:pt x="131396" y="43436"/>
                  </a:cubicBezTo>
                  <a:cubicBezTo>
                    <a:pt x="130799" y="44385"/>
                    <a:pt x="130268" y="45377"/>
                    <a:pt x="129802" y="46398"/>
                  </a:cubicBezTo>
                  <a:cubicBezTo>
                    <a:pt x="129492" y="47096"/>
                    <a:pt x="129217" y="47813"/>
                    <a:pt x="128990" y="48541"/>
                  </a:cubicBezTo>
                  <a:lnTo>
                    <a:pt x="128913" y="48541"/>
                  </a:lnTo>
                  <a:cubicBezTo>
                    <a:pt x="129110" y="47783"/>
                    <a:pt x="129342" y="47042"/>
                    <a:pt x="129617" y="46308"/>
                  </a:cubicBezTo>
                  <a:cubicBezTo>
                    <a:pt x="130023" y="45251"/>
                    <a:pt x="130501" y="44218"/>
                    <a:pt x="131050" y="43221"/>
                  </a:cubicBezTo>
                  <a:cubicBezTo>
                    <a:pt x="131862" y="41740"/>
                    <a:pt x="132776" y="40313"/>
                    <a:pt x="133785" y="38958"/>
                  </a:cubicBezTo>
                  <a:cubicBezTo>
                    <a:pt x="133128" y="38582"/>
                    <a:pt x="132429" y="38266"/>
                    <a:pt x="131713" y="38009"/>
                  </a:cubicBezTo>
                  <a:cubicBezTo>
                    <a:pt x="131414" y="38737"/>
                    <a:pt x="131158" y="39484"/>
                    <a:pt x="130943" y="40242"/>
                  </a:cubicBezTo>
                  <a:cubicBezTo>
                    <a:pt x="130990" y="39436"/>
                    <a:pt x="131086" y="38636"/>
                    <a:pt x="131217" y="37836"/>
                  </a:cubicBezTo>
                  <a:cubicBezTo>
                    <a:pt x="130769" y="37698"/>
                    <a:pt x="130316" y="37579"/>
                    <a:pt x="129856" y="37477"/>
                  </a:cubicBezTo>
                  <a:cubicBezTo>
                    <a:pt x="129528" y="39084"/>
                    <a:pt x="129337" y="40725"/>
                    <a:pt x="129205" y="42367"/>
                  </a:cubicBezTo>
                  <a:cubicBezTo>
                    <a:pt x="129032" y="44433"/>
                    <a:pt x="128919" y="46523"/>
                    <a:pt x="128650" y="48583"/>
                  </a:cubicBezTo>
                  <a:lnTo>
                    <a:pt x="128644" y="48583"/>
                  </a:lnTo>
                  <a:cubicBezTo>
                    <a:pt x="128829" y="46511"/>
                    <a:pt x="128859" y="44433"/>
                    <a:pt x="128948" y="42355"/>
                  </a:cubicBezTo>
                  <a:cubicBezTo>
                    <a:pt x="129020" y="40696"/>
                    <a:pt x="129139" y="39042"/>
                    <a:pt x="129414" y="37400"/>
                  </a:cubicBezTo>
                  <a:cubicBezTo>
                    <a:pt x="128865" y="37298"/>
                    <a:pt x="128316" y="37233"/>
                    <a:pt x="127754" y="37203"/>
                  </a:cubicBezTo>
                  <a:lnTo>
                    <a:pt x="127754" y="37203"/>
                  </a:lnTo>
                  <a:cubicBezTo>
                    <a:pt x="127510" y="41030"/>
                    <a:pt x="127617" y="44875"/>
                    <a:pt x="128083" y="48684"/>
                  </a:cubicBezTo>
                  <a:lnTo>
                    <a:pt x="128065" y="48684"/>
                  </a:lnTo>
                  <a:cubicBezTo>
                    <a:pt x="127277" y="44899"/>
                    <a:pt x="126853" y="41054"/>
                    <a:pt x="126787" y="37191"/>
                  </a:cubicBezTo>
                  <a:cubicBezTo>
                    <a:pt x="126274" y="37197"/>
                    <a:pt x="125760" y="37233"/>
                    <a:pt x="125247" y="37298"/>
                  </a:cubicBezTo>
                  <a:cubicBezTo>
                    <a:pt x="125963" y="40833"/>
                    <a:pt x="126560" y="44385"/>
                    <a:pt x="127038" y="47950"/>
                  </a:cubicBezTo>
                  <a:cubicBezTo>
                    <a:pt x="126321" y="44409"/>
                    <a:pt x="125491" y="40899"/>
                    <a:pt x="124542" y="37412"/>
                  </a:cubicBezTo>
                  <a:lnTo>
                    <a:pt x="124405" y="37436"/>
                  </a:lnTo>
                  <a:cubicBezTo>
                    <a:pt x="123981" y="37519"/>
                    <a:pt x="123569" y="37621"/>
                    <a:pt x="123157" y="37740"/>
                  </a:cubicBezTo>
                  <a:cubicBezTo>
                    <a:pt x="123324" y="38182"/>
                    <a:pt x="123479" y="38618"/>
                    <a:pt x="123629" y="39060"/>
                  </a:cubicBezTo>
                  <a:cubicBezTo>
                    <a:pt x="124005" y="40188"/>
                    <a:pt x="124321" y="41328"/>
                    <a:pt x="124620" y="42475"/>
                  </a:cubicBezTo>
                  <a:cubicBezTo>
                    <a:pt x="124918" y="43615"/>
                    <a:pt x="125181" y="44762"/>
                    <a:pt x="125420" y="45920"/>
                  </a:cubicBezTo>
                  <a:cubicBezTo>
                    <a:pt x="125635" y="46953"/>
                    <a:pt x="125832" y="47986"/>
                    <a:pt x="126011" y="49025"/>
                  </a:cubicBezTo>
                  <a:lnTo>
                    <a:pt x="125987" y="49025"/>
                  </a:lnTo>
                  <a:cubicBezTo>
                    <a:pt x="125748" y="48004"/>
                    <a:pt x="125497" y="46983"/>
                    <a:pt x="125229" y="45974"/>
                  </a:cubicBezTo>
                  <a:cubicBezTo>
                    <a:pt x="124912" y="44833"/>
                    <a:pt x="124584" y="43705"/>
                    <a:pt x="124226" y="42582"/>
                  </a:cubicBezTo>
                  <a:cubicBezTo>
                    <a:pt x="123867" y="41466"/>
                    <a:pt x="123479" y="40361"/>
                    <a:pt x="123049" y="39281"/>
                  </a:cubicBezTo>
                  <a:cubicBezTo>
                    <a:pt x="122870" y="38833"/>
                    <a:pt x="122691" y="38385"/>
                    <a:pt x="122488" y="37949"/>
                  </a:cubicBezTo>
                  <a:cubicBezTo>
                    <a:pt x="122166" y="38063"/>
                    <a:pt x="121843" y="38188"/>
                    <a:pt x="121533" y="38325"/>
                  </a:cubicBezTo>
                  <a:cubicBezTo>
                    <a:pt x="123169" y="41072"/>
                    <a:pt x="124942" y="46893"/>
                    <a:pt x="125575" y="49090"/>
                  </a:cubicBezTo>
                  <a:lnTo>
                    <a:pt x="125468" y="49114"/>
                  </a:lnTo>
                  <a:cubicBezTo>
                    <a:pt x="122918" y="43090"/>
                    <a:pt x="120858" y="40343"/>
                    <a:pt x="119843" y="39191"/>
                  </a:cubicBezTo>
                  <a:cubicBezTo>
                    <a:pt x="119330" y="39501"/>
                    <a:pt x="118834" y="39848"/>
                    <a:pt x="118362" y="40224"/>
                  </a:cubicBezTo>
                  <a:lnTo>
                    <a:pt x="121718" y="45496"/>
                  </a:lnTo>
                  <a:cubicBezTo>
                    <a:pt x="120721" y="44033"/>
                    <a:pt x="118906" y="42135"/>
                    <a:pt x="117628" y="40863"/>
                  </a:cubicBezTo>
                  <a:cubicBezTo>
                    <a:pt x="117132" y="41317"/>
                    <a:pt x="116673" y="41806"/>
                    <a:pt x="116249" y="42332"/>
                  </a:cubicBezTo>
                  <a:cubicBezTo>
                    <a:pt x="118637" y="43956"/>
                    <a:pt x="120733" y="45974"/>
                    <a:pt x="122452" y="48296"/>
                  </a:cubicBezTo>
                  <a:cubicBezTo>
                    <a:pt x="120518" y="46177"/>
                    <a:pt x="118237" y="44397"/>
                    <a:pt x="115711" y="43042"/>
                  </a:cubicBezTo>
                  <a:cubicBezTo>
                    <a:pt x="115395" y="43484"/>
                    <a:pt x="115108" y="43944"/>
                    <a:pt x="114852" y="44421"/>
                  </a:cubicBezTo>
                  <a:cubicBezTo>
                    <a:pt x="116721" y="45430"/>
                    <a:pt x="118554" y="46493"/>
                    <a:pt x="120345" y="47616"/>
                  </a:cubicBezTo>
                  <a:cubicBezTo>
                    <a:pt x="118452" y="46660"/>
                    <a:pt x="116529" y="45765"/>
                    <a:pt x="114577" y="44935"/>
                  </a:cubicBezTo>
                  <a:cubicBezTo>
                    <a:pt x="114314" y="45472"/>
                    <a:pt x="114087" y="46021"/>
                    <a:pt x="113896" y="46583"/>
                  </a:cubicBezTo>
                  <a:cubicBezTo>
                    <a:pt x="116577" y="47508"/>
                    <a:pt x="119204" y="48553"/>
                    <a:pt x="121766" y="49717"/>
                  </a:cubicBezTo>
                  <a:lnTo>
                    <a:pt x="121658" y="49735"/>
                  </a:lnTo>
                  <a:cubicBezTo>
                    <a:pt x="119013" y="48857"/>
                    <a:pt x="116332" y="48117"/>
                    <a:pt x="113616" y="47508"/>
                  </a:cubicBezTo>
                  <a:cubicBezTo>
                    <a:pt x="113562" y="47711"/>
                    <a:pt x="113514" y="47914"/>
                    <a:pt x="113472" y="48123"/>
                  </a:cubicBezTo>
                  <a:lnTo>
                    <a:pt x="116649" y="49114"/>
                  </a:lnTo>
                  <a:lnTo>
                    <a:pt x="116649" y="49114"/>
                  </a:lnTo>
                  <a:lnTo>
                    <a:pt x="113377" y="48625"/>
                  </a:lnTo>
                  <a:cubicBezTo>
                    <a:pt x="113269" y="49204"/>
                    <a:pt x="113204" y="49795"/>
                    <a:pt x="113174" y="50386"/>
                  </a:cubicBezTo>
                  <a:lnTo>
                    <a:pt x="117407" y="50416"/>
                  </a:lnTo>
                  <a:cubicBezTo>
                    <a:pt x="111998" y="51281"/>
                    <a:pt x="106588" y="52093"/>
                    <a:pt x="101179" y="52864"/>
                  </a:cubicBezTo>
                  <a:cubicBezTo>
                    <a:pt x="101185" y="52607"/>
                    <a:pt x="101209" y="52344"/>
                    <a:pt x="101215" y="52088"/>
                  </a:cubicBezTo>
                  <a:cubicBezTo>
                    <a:pt x="101227" y="51825"/>
                    <a:pt x="101424" y="51526"/>
                    <a:pt x="101686" y="51490"/>
                  </a:cubicBezTo>
                  <a:cubicBezTo>
                    <a:pt x="102307" y="51407"/>
                    <a:pt x="102970" y="51132"/>
                    <a:pt x="103591" y="50655"/>
                  </a:cubicBezTo>
                  <a:cubicBezTo>
                    <a:pt x="104522" y="49938"/>
                    <a:pt x="105149" y="48929"/>
                    <a:pt x="105364" y="47944"/>
                  </a:cubicBezTo>
                  <a:cubicBezTo>
                    <a:pt x="105203" y="47912"/>
                    <a:pt x="105035" y="47896"/>
                    <a:pt x="104862" y="47896"/>
                  </a:cubicBezTo>
                  <a:cubicBezTo>
                    <a:pt x="104129" y="47896"/>
                    <a:pt x="103305" y="48182"/>
                    <a:pt x="102552" y="48762"/>
                  </a:cubicBezTo>
                  <a:cubicBezTo>
                    <a:pt x="102039" y="49156"/>
                    <a:pt x="101609" y="49646"/>
                    <a:pt x="101286" y="50207"/>
                  </a:cubicBezTo>
                  <a:cubicBezTo>
                    <a:pt x="101322" y="49257"/>
                    <a:pt x="101346" y="48314"/>
                    <a:pt x="101358" y="47371"/>
                  </a:cubicBezTo>
                  <a:cubicBezTo>
                    <a:pt x="101376" y="46595"/>
                    <a:pt x="101382" y="45824"/>
                    <a:pt x="101388" y="45048"/>
                  </a:cubicBezTo>
                  <a:lnTo>
                    <a:pt x="101388" y="43759"/>
                  </a:lnTo>
                  <a:cubicBezTo>
                    <a:pt x="101388" y="43430"/>
                    <a:pt x="101603" y="43167"/>
                    <a:pt x="101883" y="43138"/>
                  </a:cubicBezTo>
                  <a:cubicBezTo>
                    <a:pt x="102492" y="43072"/>
                    <a:pt x="103155" y="42803"/>
                    <a:pt x="103770" y="42332"/>
                  </a:cubicBezTo>
                  <a:cubicBezTo>
                    <a:pt x="104648" y="41651"/>
                    <a:pt x="105245" y="40696"/>
                    <a:pt x="105454" y="39764"/>
                  </a:cubicBezTo>
                  <a:cubicBezTo>
                    <a:pt x="105303" y="39736"/>
                    <a:pt x="105146" y="39722"/>
                    <a:pt x="104984" y="39722"/>
                  </a:cubicBezTo>
                  <a:cubicBezTo>
                    <a:pt x="104286" y="39722"/>
                    <a:pt x="103509" y="39987"/>
                    <a:pt x="102791" y="40540"/>
                  </a:cubicBezTo>
                  <a:cubicBezTo>
                    <a:pt x="102188" y="41006"/>
                    <a:pt x="101704" y="41609"/>
                    <a:pt x="101382" y="42302"/>
                  </a:cubicBezTo>
                  <a:cubicBezTo>
                    <a:pt x="101364" y="40511"/>
                    <a:pt x="101268" y="37263"/>
                    <a:pt x="101233" y="36152"/>
                  </a:cubicBezTo>
                  <a:cubicBezTo>
                    <a:pt x="101215" y="35943"/>
                    <a:pt x="101340" y="35752"/>
                    <a:pt x="101537" y="35680"/>
                  </a:cubicBezTo>
                  <a:cubicBezTo>
                    <a:pt x="101991" y="35561"/>
                    <a:pt x="102839" y="35292"/>
                    <a:pt x="103328" y="34916"/>
                  </a:cubicBezTo>
                  <a:cubicBezTo>
                    <a:pt x="104069" y="34349"/>
                    <a:pt x="104570" y="33549"/>
                    <a:pt x="104737" y="32773"/>
                  </a:cubicBezTo>
                  <a:cubicBezTo>
                    <a:pt x="104613" y="32749"/>
                    <a:pt x="104483" y="32738"/>
                    <a:pt x="104349" y="32738"/>
                  </a:cubicBezTo>
                  <a:cubicBezTo>
                    <a:pt x="103765" y="32738"/>
                    <a:pt x="103108" y="32962"/>
                    <a:pt x="102510" y="33423"/>
                  </a:cubicBezTo>
                  <a:cubicBezTo>
                    <a:pt x="101901" y="33889"/>
                    <a:pt x="101442" y="34522"/>
                    <a:pt x="101197" y="35250"/>
                  </a:cubicBezTo>
                  <a:cubicBezTo>
                    <a:pt x="101089" y="33250"/>
                    <a:pt x="100964" y="31250"/>
                    <a:pt x="100779" y="29256"/>
                  </a:cubicBezTo>
                  <a:cubicBezTo>
                    <a:pt x="100761" y="29071"/>
                    <a:pt x="100874" y="28892"/>
                    <a:pt x="101036" y="28874"/>
                  </a:cubicBezTo>
                  <a:cubicBezTo>
                    <a:pt x="101489" y="28832"/>
                    <a:pt x="101913" y="28653"/>
                    <a:pt x="102260" y="28366"/>
                  </a:cubicBezTo>
                  <a:cubicBezTo>
                    <a:pt x="102791" y="27972"/>
                    <a:pt x="103167" y="27399"/>
                    <a:pt x="103322" y="26754"/>
                  </a:cubicBezTo>
                  <a:cubicBezTo>
                    <a:pt x="103230" y="26737"/>
                    <a:pt x="103134" y="26728"/>
                    <a:pt x="103035" y="26728"/>
                  </a:cubicBezTo>
                  <a:cubicBezTo>
                    <a:pt x="102593" y="26728"/>
                    <a:pt x="102100" y="26903"/>
                    <a:pt x="101651" y="27250"/>
                  </a:cubicBezTo>
                  <a:cubicBezTo>
                    <a:pt x="101233" y="27566"/>
                    <a:pt x="100904" y="27996"/>
                    <a:pt x="100707" y="28486"/>
                  </a:cubicBezTo>
                  <a:cubicBezTo>
                    <a:pt x="100642" y="27829"/>
                    <a:pt x="100576" y="27172"/>
                    <a:pt x="100498" y="26515"/>
                  </a:cubicBezTo>
                  <a:cubicBezTo>
                    <a:pt x="100391" y="25602"/>
                    <a:pt x="100259" y="24688"/>
                    <a:pt x="100128" y="23781"/>
                  </a:cubicBezTo>
                  <a:cubicBezTo>
                    <a:pt x="100098" y="23602"/>
                    <a:pt x="100200" y="23435"/>
                    <a:pt x="100349" y="23423"/>
                  </a:cubicBezTo>
                  <a:cubicBezTo>
                    <a:pt x="100671" y="23369"/>
                    <a:pt x="100976" y="23238"/>
                    <a:pt x="101233" y="23041"/>
                  </a:cubicBezTo>
                  <a:cubicBezTo>
                    <a:pt x="101633" y="22736"/>
                    <a:pt x="101913" y="22306"/>
                    <a:pt x="102033" y="21823"/>
                  </a:cubicBezTo>
                  <a:cubicBezTo>
                    <a:pt x="101961" y="21809"/>
                    <a:pt x="101887" y="21802"/>
                    <a:pt x="101810" y="21802"/>
                  </a:cubicBezTo>
                  <a:cubicBezTo>
                    <a:pt x="101478" y="21802"/>
                    <a:pt x="101107" y="21929"/>
                    <a:pt x="100767" y="22187"/>
                  </a:cubicBezTo>
                  <a:cubicBezTo>
                    <a:pt x="100433" y="22443"/>
                    <a:pt x="100182" y="22790"/>
                    <a:pt x="100038" y="23190"/>
                  </a:cubicBezTo>
                  <a:cubicBezTo>
                    <a:pt x="99931" y="22539"/>
                    <a:pt x="99824" y="21882"/>
                    <a:pt x="99710" y="21231"/>
                  </a:cubicBezTo>
                  <a:cubicBezTo>
                    <a:pt x="99961" y="20664"/>
                    <a:pt x="100050" y="19882"/>
                    <a:pt x="99895" y="19070"/>
                  </a:cubicBezTo>
                  <a:cubicBezTo>
                    <a:pt x="99740" y="18258"/>
                    <a:pt x="99358" y="17571"/>
                    <a:pt x="98904" y="17189"/>
                  </a:cubicBezTo>
                  <a:cubicBezTo>
                    <a:pt x="98629" y="17763"/>
                    <a:pt x="98528" y="18563"/>
                    <a:pt x="98695" y="19398"/>
                  </a:cubicBezTo>
                  <a:cubicBezTo>
                    <a:pt x="98856" y="20234"/>
                    <a:pt x="99173" y="20796"/>
                    <a:pt x="99585" y="21184"/>
                  </a:cubicBezTo>
                  <a:cubicBezTo>
                    <a:pt x="99812" y="22676"/>
                    <a:pt x="99991" y="24169"/>
                    <a:pt x="100152" y="25668"/>
                  </a:cubicBezTo>
                  <a:cubicBezTo>
                    <a:pt x="99931" y="25184"/>
                    <a:pt x="99597" y="24766"/>
                    <a:pt x="99179" y="24444"/>
                  </a:cubicBezTo>
                  <a:cubicBezTo>
                    <a:pt x="98688" y="24065"/>
                    <a:pt x="98151" y="23884"/>
                    <a:pt x="97675" y="23884"/>
                  </a:cubicBezTo>
                  <a:cubicBezTo>
                    <a:pt x="97565" y="23884"/>
                    <a:pt x="97459" y="23893"/>
                    <a:pt x="97358" y="23912"/>
                  </a:cubicBezTo>
                  <a:cubicBezTo>
                    <a:pt x="97525" y="24611"/>
                    <a:pt x="97931" y="25232"/>
                    <a:pt x="98510" y="25668"/>
                  </a:cubicBezTo>
                  <a:cubicBezTo>
                    <a:pt x="98898" y="25978"/>
                    <a:pt x="99370" y="26175"/>
                    <a:pt x="99865" y="26217"/>
                  </a:cubicBezTo>
                  <a:cubicBezTo>
                    <a:pt x="100062" y="26235"/>
                    <a:pt x="100224" y="26414"/>
                    <a:pt x="100247" y="26653"/>
                  </a:cubicBezTo>
                  <a:cubicBezTo>
                    <a:pt x="100379" y="28211"/>
                    <a:pt x="100480" y="29781"/>
                    <a:pt x="100552" y="31346"/>
                  </a:cubicBezTo>
                  <a:cubicBezTo>
                    <a:pt x="100289" y="30892"/>
                    <a:pt x="99943" y="30486"/>
                    <a:pt x="99525" y="30169"/>
                  </a:cubicBezTo>
                  <a:cubicBezTo>
                    <a:pt x="98922" y="29711"/>
                    <a:pt x="98269" y="29479"/>
                    <a:pt x="97681" y="29479"/>
                  </a:cubicBezTo>
                  <a:cubicBezTo>
                    <a:pt x="97541" y="29479"/>
                    <a:pt x="97405" y="29492"/>
                    <a:pt x="97274" y="29519"/>
                  </a:cubicBezTo>
                  <a:cubicBezTo>
                    <a:pt x="97489" y="30378"/>
                    <a:pt x="97991" y="31137"/>
                    <a:pt x="98695" y="31674"/>
                  </a:cubicBezTo>
                  <a:cubicBezTo>
                    <a:pt x="99143" y="32038"/>
                    <a:pt x="99686" y="32271"/>
                    <a:pt x="100253" y="32349"/>
                  </a:cubicBezTo>
                  <a:cubicBezTo>
                    <a:pt x="100450" y="32373"/>
                    <a:pt x="100606" y="32570"/>
                    <a:pt x="100612" y="32802"/>
                  </a:cubicBezTo>
                  <a:cubicBezTo>
                    <a:pt x="100647" y="33794"/>
                    <a:pt x="100671" y="34785"/>
                    <a:pt x="100695" y="35788"/>
                  </a:cubicBezTo>
                  <a:cubicBezTo>
                    <a:pt x="100707" y="36659"/>
                    <a:pt x="100707" y="37531"/>
                    <a:pt x="100707" y="38415"/>
                  </a:cubicBezTo>
                  <a:cubicBezTo>
                    <a:pt x="100409" y="37860"/>
                    <a:pt x="99997" y="37376"/>
                    <a:pt x="99495" y="36994"/>
                  </a:cubicBezTo>
                  <a:cubicBezTo>
                    <a:pt x="98806" y="36469"/>
                    <a:pt x="98061" y="36206"/>
                    <a:pt x="97393" y="36206"/>
                  </a:cubicBezTo>
                  <a:cubicBezTo>
                    <a:pt x="97239" y="36206"/>
                    <a:pt x="97090" y="36220"/>
                    <a:pt x="96946" y="36248"/>
                  </a:cubicBezTo>
                  <a:cubicBezTo>
                    <a:pt x="97149" y="37137"/>
                    <a:pt x="97716" y="38051"/>
                    <a:pt x="98558" y="38695"/>
                  </a:cubicBezTo>
                  <a:cubicBezTo>
                    <a:pt x="99077" y="39113"/>
                    <a:pt x="99698" y="39376"/>
                    <a:pt x="100349" y="39466"/>
                  </a:cubicBezTo>
                  <a:cubicBezTo>
                    <a:pt x="100552" y="39490"/>
                    <a:pt x="100701" y="39699"/>
                    <a:pt x="100701" y="39937"/>
                  </a:cubicBezTo>
                  <a:cubicBezTo>
                    <a:pt x="100689" y="41920"/>
                    <a:pt x="100636" y="43914"/>
                    <a:pt x="100558" y="45896"/>
                  </a:cubicBezTo>
                  <a:cubicBezTo>
                    <a:pt x="100253" y="45400"/>
                    <a:pt x="99859" y="44965"/>
                    <a:pt x="99394" y="44606"/>
                  </a:cubicBezTo>
                  <a:cubicBezTo>
                    <a:pt x="98679" y="44052"/>
                    <a:pt x="97896" y="43783"/>
                    <a:pt x="97195" y="43783"/>
                  </a:cubicBezTo>
                  <a:cubicBezTo>
                    <a:pt x="97035" y="43783"/>
                    <a:pt x="96880" y="43797"/>
                    <a:pt x="96731" y="43824"/>
                  </a:cubicBezTo>
                  <a:cubicBezTo>
                    <a:pt x="96940" y="44756"/>
                    <a:pt x="97537" y="45711"/>
                    <a:pt x="98420" y="46392"/>
                  </a:cubicBezTo>
                  <a:cubicBezTo>
                    <a:pt x="98892" y="46768"/>
                    <a:pt x="99453" y="47030"/>
                    <a:pt x="100044" y="47150"/>
                  </a:cubicBezTo>
                  <a:cubicBezTo>
                    <a:pt x="100307" y="47204"/>
                    <a:pt x="100492" y="47472"/>
                    <a:pt x="100480" y="47789"/>
                  </a:cubicBezTo>
                  <a:cubicBezTo>
                    <a:pt x="100450" y="48332"/>
                    <a:pt x="100409" y="49144"/>
                    <a:pt x="100379" y="49646"/>
                  </a:cubicBezTo>
                  <a:cubicBezTo>
                    <a:pt x="100313" y="50774"/>
                    <a:pt x="100241" y="51902"/>
                    <a:pt x="100152" y="53019"/>
                  </a:cubicBezTo>
                  <a:cubicBezTo>
                    <a:pt x="97925" y="53323"/>
                    <a:pt x="95710" y="53634"/>
                    <a:pt x="93495" y="53915"/>
                  </a:cubicBezTo>
                  <a:cubicBezTo>
                    <a:pt x="93507" y="53288"/>
                    <a:pt x="93513" y="52655"/>
                    <a:pt x="93524" y="52022"/>
                  </a:cubicBezTo>
                  <a:lnTo>
                    <a:pt x="93524" y="50923"/>
                  </a:lnTo>
                  <a:cubicBezTo>
                    <a:pt x="93524" y="50649"/>
                    <a:pt x="93739" y="50422"/>
                    <a:pt x="94014" y="50398"/>
                  </a:cubicBezTo>
                  <a:cubicBezTo>
                    <a:pt x="94689" y="50326"/>
                    <a:pt x="95340" y="50093"/>
                    <a:pt x="95901" y="49723"/>
                  </a:cubicBezTo>
                  <a:cubicBezTo>
                    <a:pt x="96784" y="49144"/>
                    <a:pt x="97382" y="48338"/>
                    <a:pt x="97591" y="47550"/>
                  </a:cubicBezTo>
                  <a:cubicBezTo>
                    <a:pt x="97436" y="47525"/>
                    <a:pt x="97276" y="47512"/>
                    <a:pt x="97111" y="47512"/>
                  </a:cubicBezTo>
                  <a:cubicBezTo>
                    <a:pt x="96413" y="47512"/>
                    <a:pt x="95637" y="47738"/>
                    <a:pt x="94928" y="48207"/>
                  </a:cubicBezTo>
                  <a:cubicBezTo>
                    <a:pt x="94342" y="48577"/>
                    <a:pt x="93859" y="49084"/>
                    <a:pt x="93513" y="49687"/>
                  </a:cubicBezTo>
                  <a:cubicBezTo>
                    <a:pt x="93501" y="48183"/>
                    <a:pt x="93405" y="45436"/>
                    <a:pt x="93363" y="44493"/>
                  </a:cubicBezTo>
                  <a:cubicBezTo>
                    <a:pt x="93363" y="44308"/>
                    <a:pt x="93489" y="44141"/>
                    <a:pt x="93674" y="44099"/>
                  </a:cubicBezTo>
                  <a:cubicBezTo>
                    <a:pt x="94128" y="43997"/>
                    <a:pt x="94969" y="43770"/>
                    <a:pt x="95465" y="43448"/>
                  </a:cubicBezTo>
                  <a:cubicBezTo>
                    <a:pt x="96199" y="42970"/>
                    <a:pt x="96695" y="42302"/>
                    <a:pt x="96874" y="41639"/>
                  </a:cubicBezTo>
                  <a:cubicBezTo>
                    <a:pt x="96748" y="41619"/>
                    <a:pt x="96617" y="41609"/>
                    <a:pt x="96482" y="41609"/>
                  </a:cubicBezTo>
                  <a:cubicBezTo>
                    <a:pt x="95896" y="41609"/>
                    <a:pt x="95243" y="41800"/>
                    <a:pt x="94641" y="42188"/>
                  </a:cubicBezTo>
                  <a:cubicBezTo>
                    <a:pt x="93901" y="42666"/>
                    <a:pt x="93554" y="43161"/>
                    <a:pt x="93327" y="43735"/>
                  </a:cubicBezTo>
                  <a:cubicBezTo>
                    <a:pt x="93226" y="42039"/>
                    <a:pt x="93095" y="40355"/>
                    <a:pt x="92910" y="38666"/>
                  </a:cubicBezTo>
                  <a:cubicBezTo>
                    <a:pt x="92892" y="38510"/>
                    <a:pt x="93011" y="38367"/>
                    <a:pt x="93172" y="38355"/>
                  </a:cubicBezTo>
                  <a:cubicBezTo>
                    <a:pt x="93608" y="38313"/>
                    <a:pt x="94032" y="38164"/>
                    <a:pt x="94396" y="37919"/>
                  </a:cubicBezTo>
                  <a:cubicBezTo>
                    <a:pt x="94957" y="37561"/>
                    <a:pt x="95328" y="37054"/>
                    <a:pt x="95453" y="36564"/>
                  </a:cubicBezTo>
                  <a:cubicBezTo>
                    <a:pt x="95355" y="36548"/>
                    <a:pt x="95253" y="36540"/>
                    <a:pt x="95148" y="36540"/>
                  </a:cubicBezTo>
                  <a:cubicBezTo>
                    <a:pt x="94712" y="36540"/>
                    <a:pt x="94229" y="36681"/>
                    <a:pt x="93781" y="36970"/>
                  </a:cubicBezTo>
                  <a:cubicBezTo>
                    <a:pt x="93375" y="37227"/>
                    <a:pt x="93053" y="37591"/>
                    <a:pt x="92844" y="38027"/>
                  </a:cubicBezTo>
                  <a:cubicBezTo>
                    <a:pt x="92778" y="37466"/>
                    <a:pt x="92707" y="36910"/>
                    <a:pt x="92635" y="36355"/>
                  </a:cubicBezTo>
                  <a:cubicBezTo>
                    <a:pt x="92521" y="35579"/>
                    <a:pt x="92396" y="34809"/>
                    <a:pt x="92259" y="34038"/>
                  </a:cubicBezTo>
                  <a:cubicBezTo>
                    <a:pt x="92229" y="33889"/>
                    <a:pt x="92336" y="33746"/>
                    <a:pt x="92486" y="33734"/>
                  </a:cubicBezTo>
                  <a:cubicBezTo>
                    <a:pt x="92802" y="33704"/>
                    <a:pt x="93107" y="33591"/>
                    <a:pt x="93363" y="33411"/>
                  </a:cubicBezTo>
                  <a:cubicBezTo>
                    <a:pt x="93781" y="33143"/>
                    <a:pt x="94068" y="32761"/>
                    <a:pt x="94163" y="32390"/>
                  </a:cubicBezTo>
                  <a:cubicBezTo>
                    <a:pt x="94091" y="32379"/>
                    <a:pt x="94016" y="32373"/>
                    <a:pt x="93939" y="32373"/>
                  </a:cubicBezTo>
                  <a:cubicBezTo>
                    <a:pt x="93608" y="32373"/>
                    <a:pt x="93242" y="32478"/>
                    <a:pt x="92904" y="32701"/>
                  </a:cubicBezTo>
                  <a:cubicBezTo>
                    <a:pt x="92581" y="32904"/>
                    <a:pt x="92324" y="33197"/>
                    <a:pt x="92169" y="33549"/>
                  </a:cubicBezTo>
                  <a:cubicBezTo>
                    <a:pt x="92068" y="32994"/>
                    <a:pt x="91954" y="32444"/>
                    <a:pt x="91835" y="31889"/>
                  </a:cubicBezTo>
                  <a:cubicBezTo>
                    <a:pt x="92097" y="31411"/>
                    <a:pt x="92187" y="30749"/>
                    <a:pt x="92032" y="30062"/>
                  </a:cubicBezTo>
                  <a:cubicBezTo>
                    <a:pt x="91871" y="29375"/>
                    <a:pt x="91494" y="28790"/>
                    <a:pt x="91029" y="28474"/>
                  </a:cubicBezTo>
                  <a:cubicBezTo>
                    <a:pt x="90760" y="28957"/>
                    <a:pt x="90665" y="29638"/>
                    <a:pt x="90826" y="30337"/>
                  </a:cubicBezTo>
                  <a:cubicBezTo>
                    <a:pt x="90993" y="31041"/>
                    <a:pt x="91303" y="31519"/>
                    <a:pt x="91715" y="31847"/>
                  </a:cubicBezTo>
                  <a:cubicBezTo>
                    <a:pt x="91948" y="33107"/>
                    <a:pt x="92127" y="34367"/>
                    <a:pt x="92283" y="35639"/>
                  </a:cubicBezTo>
                  <a:cubicBezTo>
                    <a:pt x="92050" y="35221"/>
                    <a:pt x="91715" y="34868"/>
                    <a:pt x="91315" y="34606"/>
                  </a:cubicBezTo>
                  <a:cubicBezTo>
                    <a:pt x="90823" y="34287"/>
                    <a:pt x="90291" y="34132"/>
                    <a:pt x="89818" y="34132"/>
                  </a:cubicBezTo>
                  <a:cubicBezTo>
                    <a:pt x="89706" y="34132"/>
                    <a:pt x="89598" y="34141"/>
                    <a:pt x="89494" y="34158"/>
                  </a:cubicBezTo>
                  <a:cubicBezTo>
                    <a:pt x="89632" y="34695"/>
                    <a:pt x="90038" y="35250"/>
                    <a:pt x="90641" y="35639"/>
                  </a:cubicBezTo>
                  <a:cubicBezTo>
                    <a:pt x="91047" y="35907"/>
                    <a:pt x="91512" y="36068"/>
                    <a:pt x="92002" y="36104"/>
                  </a:cubicBezTo>
                  <a:cubicBezTo>
                    <a:pt x="92199" y="36122"/>
                    <a:pt x="92354" y="36271"/>
                    <a:pt x="92378" y="36462"/>
                  </a:cubicBezTo>
                  <a:cubicBezTo>
                    <a:pt x="92515" y="37788"/>
                    <a:pt x="92611" y="39107"/>
                    <a:pt x="92677" y="40433"/>
                  </a:cubicBezTo>
                  <a:cubicBezTo>
                    <a:pt x="92414" y="40039"/>
                    <a:pt x="92062" y="39699"/>
                    <a:pt x="91656" y="39442"/>
                  </a:cubicBezTo>
                  <a:cubicBezTo>
                    <a:pt x="91053" y="39052"/>
                    <a:pt x="90405" y="38860"/>
                    <a:pt x="89819" y="38860"/>
                  </a:cubicBezTo>
                  <a:cubicBezTo>
                    <a:pt x="89679" y="38860"/>
                    <a:pt x="89542" y="38871"/>
                    <a:pt x="89411" y="38892"/>
                  </a:cubicBezTo>
                  <a:cubicBezTo>
                    <a:pt x="89590" y="39555"/>
                    <a:pt x="90091" y="40236"/>
                    <a:pt x="90826" y="40719"/>
                  </a:cubicBezTo>
                  <a:cubicBezTo>
                    <a:pt x="91297" y="41030"/>
                    <a:pt x="91829" y="41221"/>
                    <a:pt x="92390" y="41287"/>
                  </a:cubicBezTo>
                  <a:cubicBezTo>
                    <a:pt x="92581" y="41311"/>
                    <a:pt x="92736" y="41466"/>
                    <a:pt x="92748" y="41663"/>
                  </a:cubicBezTo>
                  <a:cubicBezTo>
                    <a:pt x="92778" y="42505"/>
                    <a:pt x="92808" y="43347"/>
                    <a:pt x="92826" y="44188"/>
                  </a:cubicBezTo>
                  <a:cubicBezTo>
                    <a:pt x="92850" y="45036"/>
                    <a:pt x="92844" y="45669"/>
                    <a:pt x="92844" y="46409"/>
                  </a:cubicBezTo>
                  <a:cubicBezTo>
                    <a:pt x="92527" y="45926"/>
                    <a:pt x="92115" y="45514"/>
                    <a:pt x="91626" y="45203"/>
                  </a:cubicBezTo>
                  <a:cubicBezTo>
                    <a:pt x="90942" y="44762"/>
                    <a:pt x="90199" y="44541"/>
                    <a:pt x="89531" y="44541"/>
                  </a:cubicBezTo>
                  <a:cubicBezTo>
                    <a:pt x="89377" y="44541"/>
                    <a:pt x="89227" y="44553"/>
                    <a:pt x="89082" y="44576"/>
                  </a:cubicBezTo>
                  <a:cubicBezTo>
                    <a:pt x="89285" y="45335"/>
                    <a:pt x="89853" y="46099"/>
                    <a:pt x="90694" y="46654"/>
                  </a:cubicBezTo>
                  <a:cubicBezTo>
                    <a:pt x="91232" y="47007"/>
                    <a:pt x="91847" y="47227"/>
                    <a:pt x="92486" y="47293"/>
                  </a:cubicBezTo>
                  <a:cubicBezTo>
                    <a:pt x="92689" y="47317"/>
                    <a:pt x="92838" y="47490"/>
                    <a:pt x="92838" y="47693"/>
                  </a:cubicBezTo>
                  <a:cubicBezTo>
                    <a:pt x="92820" y="49377"/>
                    <a:pt x="92766" y="51055"/>
                    <a:pt x="92695" y="52738"/>
                  </a:cubicBezTo>
                  <a:cubicBezTo>
                    <a:pt x="92378" y="52302"/>
                    <a:pt x="91984" y="51932"/>
                    <a:pt x="91530" y="51640"/>
                  </a:cubicBezTo>
                  <a:cubicBezTo>
                    <a:pt x="90811" y="51173"/>
                    <a:pt x="90032" y="50948"/>
                    <a:pt x="89333" y="50948"/>
                  </a:cubicBezTo>
                  <a:cubicBezTo>
                    <a:pt x="89173" y="50948"/>
                    <a:pt x="89017" y="50960"/>
                    <a:pt x="88867" y="50983"/>
                  </a:cubicBezTo>
                  <a:cubicBezTo>
                    <a:pt x="89076" y="51771"/>
                    <a:pt x="89673" y="52577"/>
                    <a:pt x="90551" y="53156"/>
                  </a:cubicBezTo>
                  <a:cubicBezTo>
                    <a:pt x="91047" y="53479"/>
                    <a:pt x="91602" y="53694"/>
                    <a:pt x="92181" y="53795"/>
                  </a:cubicBezTo>
                  <a:cubicBezTo>
                    <a:pt x="92330" y="53819"/>
                    <a:pt x="92456" y="53909"/>
                    <a:pt x="92527" y="54040"/>
                  </a:cubicBezTo>
                  <a:cubicBezTo>
                    <a:pt x="89882" y="54380"/>
                    <a:pt x="87231" y="54709"/>
                    <a:pt x="84574" y="55007"/>
                  </a:cubicBezTo>
                  <a:cubicBezTo>
                    <a:pt x="84568" y="54756"/>
                    <a:pt x="84551" y="54512"/>
                    <a:pt x="84545" y="54267"/>
                  </a:cubicBezTo>
                  <a:cubicBezTo>
                    <a:pt x="84515" y="53455"/>
                    <a:pt x="84485" y="52649"/>
                    <a:pt x="84461" y="51843"/>
                  </a:cubicBezTo>
                  <a:cubicBezTo>
                    <a:pt x="84437" y="51025"/>
                    <a:pt x="84963" y="50290"/>
                    <a:pt x="85745" y="50057"/>
                  </a:cubicBezTo>
                  <a:cubicBezTo>
                    <a:pt x="86294" y="49890"/>
                    <a:pt x="86819" y="49651"/>
                    <a:pt x="87297" y="49341"/>
                  </a:cubicBezTo>
                  <a:cubicBezTo>
                    <a:pt x="88491" y="48559"/>
                    <a:pt x="89297" y="47466"/>
                    <a:pt x="89584" y="46392"/>
                  </a:cubicBezTo>
                  <a:cubicBezTo>
                    <a:pt x="89381" y="46359"/>
                    <a:pt x="89171" y="46343"/>
                    <a:pt x="88955" y="46343"/>
                  </a:cubicBezTo>
                  <a:cubicBezTo>
                    <a:pt x="88004" y="46343"/>
                    <a:pt x="86942" y="46655"/>
                    <a:pt x="85960" y="47287"/>
                  </a:cubicBezTo>
                  <a:cubicBezTo>
                    <a:pt x="85339" y="47687"/>
                    <a:pt x="84795" y="48207"/>
                    <a:pt x="84365" y="48810"/>
                  </a:cubicBezTo>
                  <a:cubicBezTo>
                    <a:pt x="84306" y="46738"/>
                    <a:pt x="84252" y="44672"/>
                    <a:pt x="84210" y="42600"/>
                  </a:cubicBezTo>
                  <a:cubicBezTo>
                    <a:pt x="84192" y="41806"/>
                    <a:pt x="84700" y="41096"/>
                    <a:pt x="85464" y="40863"/>
                  </a:cubicBezTo>
                  <a:cubicBezTo>
                    <a:pt x="85888" y="40725"/>
                    <a:pt x="86288" y="40534"/>
                    <a:pt x="86664" y="40296"/>
                  </a:cubicBezTo>
                  <a:cubicBezTo>
                    <a:pt x="87602" y="39681"/>
                    <a:pt x="88240" y="38821"/>
                    <a:pt x="88461" y="37979"/>
                  </a:cubicBezTo>
                  <a:cubicBezTo>
                    <a:pt x="88303" y="37955"/>
                    <a:pt x="88138" y="37943"/>
                    <a:pt x="87969" y="37943"/>
                  </a:cubicBezTo>
                  <a:cubicBezTo>
                    <a:pt x="87220" y="37943"/>
                    <a:pt x="86384" y="38182"/>
                    <a:pt x="85619" y="38684"/>
                  </a:cubicBezTo>
                  <a:cubicBezTo>
                    <a:pt x="85022" y="39066"/>
                    <a:pt x="84527" y="39579"/>
                    <a:pt x="84162" y="40188"/>
                  </a:cubicBezTo>
                  <a:cubicBezTo>
                    <a:pt x="84121" y="37943"/>
                    <a:pt x="84097" y="35704"/>
                    <a:pt x="84079" y="33459"/>
                  </a:cubicBezTo>
                  <a:cubicBezTo>
                    <a:pt x="84079" y="33035"/>
                    <a:pt x="84389" y="32677"/>
                    <a:pt x="84807" y="32617"/>
                  </a:cubicBezTo>
                  <a:cubicBezTo>
                    <a:pt x="85476" y="32516"/>
                    <a:pt x="86115" y="32271"/>
                    <a:pt x="86676" y="31901"/>
                  </a:cubicBezTo>
                  <a:cubicBezTo>
                    <a:pt x="87643" y="31274"/>
                    <a:pt x="88288" y="30390"/>
                    <a:pt x="88515" y="29525"/>
                  </a:cubicBezTo>
                  <a:cubicBezTo>
                    <a:pt x="88350" y="29497"/>
                    <a:pt x="88177" y="29484"/>
                    <a:pt x="87999" y="29484"/>
                  </a:cubicBezTo>
                  <a:cubicBezTo>
                    <a:pt x="87240" y="29484"/>
                    <a:pt x="86385" y="29733"/>
                    <a:pt x="85601" y="30241"/>
                  </a:cubicBezTo>
                  <a:cubicBezTo>
                    <a:pt x="84974" y="30647"/>
                    <a:pt x="84455" y="31196"/>
                    <a:pt x="84079" y="31847"/>
                  </a:cubicBezTo>
                  <a:cubicBezTo>
                    <a:pt x="84073" y="30390"/>
                    <a:pt x="84079" y="27733"/>
                    <a:pt x="84079" y="26850"/>
                  </a:cubicBezTo>
                  <a:cubicBezTo>
                    <a:pt x="84085" y="26665"/>
                    <a:pt x="84157" y="26480"/>
                    <a:pt x="84288" y="26342"/>
                  </a:cubicBezTo>
                  <a:cubicBezTo>
                    <a:pt x="84288" y="26342"/>
                    <a:pt x="85613" y="26157"/>
                    <a:pt x="86258" y="25739"/>
                  </a:cubicBezTo>
                  <a:cubicBezTo>
                    <a:pt x="87034" y="25232"/>
                    <a:pt x="87560" y="24515"/>
                    <a:pt x="87745" y="23823"/>
                  </a:cubicBezTo>
                  <a:cubicBezTo>
                    <a:pt x="87611" y="23801"/>
                    <a:pt x="87471" y="23791"/>
                    <a:pt x="87328" y="23791"/>
                  </a:cubicBezTo>
                  <a:cubicBezTo>
                    <a:pt x="86711" y="23791"/>
                    <a:pt x="86022" y="23990"/>
                    <a:pt x="85392" y="24402"/>
                  </a:cubicBezTo>
                  <a:cubicBezTo>
                    <a:pt x="84843" y="24754"/>
                    <a:pt x="84389" y="25250"/>
                    <a:pt x="84091" y="25829"/>
                  </a:cubicBezTo>
                  <a:cubicBezTo>
                    <a:pt x="84115" y="23650"/>
                    <a:pt x="84157" y="21470"/>
                    <a:pt x="84210" y="19291"/>
                  </a:cubicBezTo>
                  <a:cubicBezTo>
                    <a:pt x="84718" y="18694"/>
                    <a:pt x="85052" y="17822"/>
                    <a:pt x="85082" y="16831"/>
                  </a:cubicBezTo>
                  <a:cubicBezTo>
                    <a:pt x="85112" y="15840"/>
                    <a:pt x="84777" y="14825"/>
                    <a:pt x="84240" y="14204"/>
                  </a:cubicBezTo>
                  <a:cubicBezTo>
                    <a:pt x="83679" y="14801"/>
                    <a:pt x="83297" y="15727"/>
                    <a:pt x="83273" y="16783"/>
                  </a:cubicBezTo>
                  <a:cubicBezTo>
                    <a:pt x="83255" y="17846"/>
                    <a:pt x="83542" y="18682"/>
                    <a:pt x="84031" y="19303"/>
                  </a:cubicBezTo>
                  <a:cubicBezTo>
                    <a:pt x="83959" y="20569"/>
                    <a:pt x="83900" y="21840"/>
                    <a:pt x="83840" y="23106"/>
                  </a:cubicBezTo>
                  <a:cubicBezTo>
                    <a:pt x="83571" y="22629"/>
                    <a:pt x="83189" y="22223"/>
                    <a:pt x="82724" y="21930"/>
                  </a:cubicBezTo>
                  <a:cubicBezTo>
                    <a:pt x="82144" y="21553"/>
                    <a:pt x="81513" y="21368"/>
                    <a:pt x="80952" y="21368"/>
                  </a:cubicBezTo>
                  <a:cubicBezTo>
                    <a:pt x="80820" y="21368"/>
                    <a:pt x="80691" y="21378"/>
                    <a:pt x="80568" y="21399"/>
                  </a:cubicBezTo>
                  <a:cubicBezTo>
                    <a:pt x="80729" y="22032"/>
                    <a:pt x="81213" y="22688"/>
                    <a:pt x="81923" y="23154"/>
                  </a:cubicBezTo>
                  <a:cubicBezTo>
                    <a:pt x="82312" y="23399"/>
                    <a:pt x="82741" y="23572"/>
                    <a:pt x="83195" y="23661"/>
                  </a:cubicBezTo>
                  <a:cubicBezTo>
                    <a:pt x="83553" y="23727"/>
                    <a:pt x="83810" y="24056"/>
                    <a:pt x="83792" y="24420"/>
                  </a:cubicBezTo>
                  <a:lnTo>
                    <a:pt x="83703" y="26659"/>
                  </a:lnTo>
                  <a:cubicBezTo>
                    <a:pt x="83679" y="27321"/>
                    <a:pt x="83661" y="27996"/>
                    <a:pt x="83643" y="28659"/>
                  </a:cubicBezTo>
                  <a:cubicBezTo>
                    <a:pt x="83297" y="28080"/>
                    <a:pt x="82825" y="27590"/>
                    <a:pt x="82252" y="27226"/>
                  </a:cubicBezTo>
                  <a:cubicBezTo>
                    <a:pt x="81521" y="26756"/>
                    <a:pt x="80723" y="26518"/>
                    <a:pt x="80011" y="26518"/>
                  </a:cubicBezTo>
                  <a:cubicBezTo>
                    <a:pt x="79845" y="26518"/>
                    <a:pt x="79684" y="26531"/>
                    <a:pt x="79529" y="26557"/>
                  </a:cubicBezTo>
                  <a:cubicBezTo>
                    <a:pt x="79738" y="27363"/>
                    <a:pt x="80341" y="28187"/>
                    <a:pt x="81255" y="28778"/>
                  </a:cubicBezTo>
                  <a:cubicBezTo>
                    <a:pt x="81756" y="29107"/>
                    <a:pt x="82318" y="29334"/>
                    <a:pt x="82909" y="29435"/>
                  </a:cubicBezTo>
                  <a:cubicBezTo>
                    <a:pt x="83321" y="29507"/>
                    <a:pt x="83613" y="29871"/>
                    <a:pt x="83595" y="30289"/>
                  </a:cubicBezTo>
                  <a:cubicBezTo>
                    <a:pt x="83542" y="32176"/>
                    <a:pt x="83500" y="34068"/>
                    <a:pt x="83470" y="35961"/>
                  </a:cubicBezTo>
                  <a:cubicBezTo>
                    <a:pt x="83118" y="35424"/>
                    <a:pt x="82658" y="34976"/>
                    <a:pt x="82121" y="34629"/>
                  </a:cubicBezTo>
                  <a:cubicBezTo>
                    <a:pt x="81354" y="34135"/>
                    <a:pt x="80521" y="33892"/>
                    <a:pt x="79774" y="33892"/>
                  </a:cubicBezTo>
                  <a:cubicBezTo>
                    <a:pt x="79602" y="33892"/>
                    <a:pt x="79434" y="33905"/>
                    <a:pt x="79273" y="33931"/>
                  </a:cubicBezTo>
                  <a:cubicBezTo>
                    <a:pt x="79499" y="34773"/>
                    <a:pt x="80126" y="35633"/>
                    <a:pt x="81076" y="36242"/>
                  </a:cubicBezTo>
                  <a:cubicBezTo>
                    <a:pt x="81422" y="36468"/>
                    <a:pt x="81804" y="36654"/>
                    <a:pt x="82198" y="36779"/>
                  </a:cubicBezTo>
                  <a:cubicBezTo>
                    <a:pt x="82944" y="37024"/>
                    <a:pt x="83440" y="37728"/>
                    <a:pt x="83422" y="38510"/>
                  </a:cubicBezTo>
                  <a:lnTo>
                    <a:pt x="83404" y="40475"/>
                  </a:lnTo>
                  <a:cubicBezTo>
                    <a:pt x="83386" y="42033"/>
                    <a:pt x="83380" y="43597"/>
                    <a:pt x="83380" y="45168"/>
                  </a:cubicBezTo>
                  <a:cubicBezTo>
                    <a:pt x="82956" y="44481"/>
                    <a:pt x="82383" y="43896"/>
                    <a:pt x="81703" y="43460"/>
                  </a:cubicBezTo>
                  <a:cubicBezTo>
                    <a:pt x="80792" y="42869"/>
                    <a:pt x="79814" y="42584"/>
                    <a:pt x="78935" y="42584"/>
                  </a:cubicBezTo>
                  <a:cubicBezTo>
                    <a:pt x="78731" y="42584"/>
                    <a:pt x="78532" y="42600"/>
                    <a:pt x="78341" y="42630"/>
                  </a:cubicBezTo>
                  <a:cubicBezTo>
                    <a:pt x="78604" y="43621"/>
                    <a:pt x="79350" y="44636"/>
                    <a:pt x="80461" y="45359"/>
                  </a:cubicBezTo>
                  <a:cubicBezTo>
                    <a:pt x="80950" y="45675"/>
                    <a:pt x="81482" y="45914"/>
                    <a:pt x="82037" y="46069"/>
                  </a:cubicBezTo>
                  <a:cubicBezTo>
                    <a:pt x="82825" y="46278"/>
                    <a:pt x="83374" y="46989"/>
                    <a:pt x="83374" y="47801"/>
                  </a:cubicBezTo>
                  <a:cubicBezTo>
                    <a:pt x="83374" y="49807"/>
                    <a:pt x="83380" y="51813"/>
                    <a:pt x="83404" y="53813"/>
                  </a:cubicBezTo>
                  <a:cubicBezTo>
                    <a:pt x="82962" y="53168"/>
                    <a:pt x="82395" y="52619"/>
                    <a:pt x="81738" y="52201"/>
                  </a:cubicBezTo>
                  <a:cubicBezTo>
                    <a:pt x="80773" y="51570"/>
                    <a:pt x="79724" y="51263"/>
                    <a:pt x="78782" y="51263"/>
                  </a:cubicBezTo>
                  <a:cubicBezTo>
                    <a:pt x="78565" y="51263"/>
                    <a:pt x="78353" y="51279"/>
                    <a:pt x="78150" y="51311"/>
                  </a:cubicBezTo>
                  <a:cubicBezTo>
                    <a:pt x="78431" y="52368"/>
                    <a:pt x="79231" y="53461"/>
                    <a:pt x="80419" y="54231"/>
                  </a:cubicBezTo>
                  <a:cubicBezTo>
                    <a:pt x="80938" y="54571"/>
                    <a:pt x="81517" y="54828"/>
                    <a:pt x="82121" y="54989"/>
                  </a:cubicBezTo>
                  <a:cubicBezTo>
                    <a:pt x="82300" y="55043"/>
                    <a:pt x="82479" y="55121"/>
                    <a:pt x="82634" y="55228"/>
                  </a:cubicBezTo>
                  <a:cubicBezTo>
                    <a:pt x="79481" y="55574"/>
                    <a:pt x="76335" y="55885"/>
                    <a:pt x="73176" y="56171"/>
                  </a:cubicBezTo>
                  <a:cubicBezTo>
                    <a:pt x="73224" y="55962"/>
                    <a:pt x="73385" y="55801"/>
                    <a:pt x="73588" y="55759"/>
                  </a:cubicBezTo>
                  <a:cubicBezTo>
                    <a:pt x="74174" y="55646"/>
                    <a:pt x="74729" y="55407"/>
                    <a:pt x="75212" y="55055"/>
                  </a:cubicBezTo>
                  <a:cubicBezTo>
                    <a:pt x="76102" y="54440"/>
                    <a:pt x="76693" y="53562"/>
                    <a:pt x="76902" y="52708"/>
                  </a:cubicBezTo>
                  <a:cubicBezTo>
                    <a:pt x="76749" y="52681"/>
                    <a:pt x="76590" y="52668"/>
                    <a:pt x="76427" y="52668"/>
                  </a:cubicBezTo>
                  <a:cubicBezTo>
                    <a:pt x="75728" y="52668"/>
                    <a:pt x="74950" y="52917"/>
                    <a:pt x="74239" y="53425"/>
                  </a:cubicBezTo>
                  <a:cubicBezTo>
                    <a:pt x="73779" y="53741"/>
                    <a:pt x="73385" y="54141"/>
                    <a:pt x="73075" y="54607"/>
                  </a:cubicBezTo>
                  <a:cubicBezTo>
                    <a:pt x="72997" y="52786"/>
                    <a:pt x="72950" y="50959"/>
                    <a:pt x="72932" y="49132"/>
                  </a:cubicBezTo>
                  <a:cubicBezTo>
                    <a:pt x="72932" y="48917"/>
                    <a:pt x="73081" y="48720"/>
                    <a:pt x="73284" y="48708"/>
                  </a:cubicBezTo>
                  <a:cubicBezTo>
                    <a:pt x="73935" y="48631"/>
                    <a:pt x="74550" y="48386"/>
                    <a:pt x="75081" y="48004"/>
                  </a:cubicBezTo>
                  <a:cubicBezTo>
                    <a:pt x="75923" y="47407"/>
                    <a:pt x="76490" y="46571"/>
                    <a:pt x="76687" y="45753"/>
                  </a:cubicBezTo>
                  <a:cubicBezTo>
                    <a:pt x="76542" y="45727"/>
                    <a:pt x="76392" y="45714"/>
                    <a:pt x="76237" y="45714"/>
                  </a:cubicBezTo>
                  <a:cubicBezTo>
                    <a:pt x="75569" y="45714"/>
                    <a:pt x="74826" y="45955"/>
                    <a:pt x="74138" y="46439"/>
                  </a:cubicBezTo>
                  <a:cubicBezTo>
                    <a:pt x="73648" y="46780"/>
                    <a:pt x="73236" y="47221"/>
                    <a:pt x="72926" y="47735"/>
                  </a:cubicBezTo>
                  <a:cubicBezTo>
                    <a:pt x="72926" y="46935"/>
                    <a:pt x="72932" y="46129"/>
                    <a:pt x="72944" y="45335"/>
                  </a:cubicBezTo>
                  <a:cubicBezTo>
                    <a:pt x="72962" y="44415"/>
                    <a:pt x="72991" y="43502"/>
                    <a:pt x="73027" y="42588"/>
                  </a:cubicBezTo>
                  <a:cubicBezTo>
                    <a:pt x="73027" y="42379"/>
                    <a:pt x="73176" y="42206"/>
                    <a:pt x="73379" y="42176"/>
                  </a:cubicBezTo>
                  <a:cubicBezTo>
                    <a:pt x="73941" y="42105"/>
                    <a:pt x="74478" y="41896"/>
                    <a:pt x="74938" y="41561"/>
                  </a:cubicBezTo>
                  <a:cubicBezTo>
                    <a:pt x="75684" y="41036"/>
                    <a:pt x="76186" y="40296"/>
                    <a:pt x="76359" y="39579"/>
                  </a:cubicBezTo>
                  <a:cubicBezTo>
                    <a:pt x="76229" y="39556"/>
                    <a:pt x="76094" y="39545"/>
                    <a:pt x="75955" y="39545"/>
                  </a:cubicBezTo>
                  <a:cubicBezTo>
                    <a:pt x="75366" y="39545"/>
                    <a:pt x="74712" y="39751"/>
                    <a:pt x="74108" y="40176"/>
                  </a:cubicBezTo>
                  <a:cubicBezTo>
                    <a:pt x="73702" y="40463"/>
                    <a:pt x="73356" y="40827"/>
                    <a:pt x="73087" y="41251"/>
                  </a:cubicBezTo>
                  <a:cubicBezTo>
                    <a:pt x="73165" y="39818"/>
                    <a:pt x="73260" y="38379"/>
                    <a:pt x="73391" y="36946"/>
                  </a:cubicBezTo>
                  <a:cubicBezTo>
                    <a:pt x="73409" y="36743"/>
                    <a:pt x="73565" y="36576"/>
                    <a:pt x="73768" y="36558"/>
                  </a:cubicBezTo>
                  <a:cubicBezTo>
                    <a:pt x="74257" y="36516"/>
                    <a:pt x="74729" y="36337"/>
                    <a:pt x="75123" y="36050"/>
                  </a:cubicBezTo>
                  <a:cubicBezTo>
                    <a:pt x="75732" y="35621"/>
                    <a:pt x="76138" y="35024"/>
                    <a:pt x="76281" y="34438"/>
                  </a:cubicBezTo>
                  <a:cubicBezTo>
                    <a:pt x="76177" y="34419"/>
                    <a:pt x="76068" y="34410"/>
                    <a:pt x="75956" y="34410"/>
                  </a:cubicBezTo>
                  <a:cubicBezTo>
                    <a:pt x="75479" y="34410"/>
                    <a:pt x="74944" y="34585"/>
                    <a:pt x="74460" y="34928"/>
                  </a:cubicBezTo>
                  <a:cubicBezTo>
                    <a:pt x="74048" y="35215"/>
                    <a:pt x="73714" y="35597"/>
                    <a:pt x="73493" y="36050"/>
                  </a:cubicBezTo>
                  <a:cubicBezTo>
                    <a:pt x="73642" y="34671"/>
                    <a:pt x="73827" y="33298"/>
                    <a:pt x="74048" y="31937"/>
                  </a:cubicBezTo>
                  <a:cubicBezTo>
                    <a:pt x="74460" y="31578"/>
                    <a:pt x="74795" y="30993"/>
                    <a:pt x="74938" y="30295"/>
                  </a:cubicBezTo>
                  <a:cubicBezTo>
                    <a:pt x="75081" y="29590"/>
                    <a:pt x="75003" y="28796"/>
                    <a:pt x="74735" y="28271"/>
                  </a:cubicBezTo>
                  <a:cubicBezTo>
                    <a:pt x="74281" y="28617"/>
                    <a:pt x="73899" y="29232"/>
                    <a:pt x="73744" y="29996"/>
                  </a:cubicBezTo>
                  <a:cubicBezTo>
                    <a:pt x="73588" y="30755"/>
                    <a:pt x="73672" y="31459"/>
                    <a:pt x="73929" y="31979"/>
                  </a:cubicBezTo>
                  <a:cubicBezTo>
                    <a:pt x="73809" y="32576"/>
                    <a:pt x="73702" y="33173"/>
                    <a:pt x="73594" y="33770"/>
                  </a:cubicBezTo>
                  <a:cubicBezTo>
                    <a:pt x="73445" y="33400"/>
                    <a:pt x="73194" y="33083"/>
                    <a:pt x="72866" y="32862"/>
                  </a:cubicBezTo>
                  <a:cubicBezTo>
                    <a:pt x="72524" y="32618"/>
                    <a:pt x="72151" y="32498"/>
                    <a:pt x="71817" y="32498"/>
                  </a:cubicBezTo>
                  <a:cubicBezTo>
                    <a:pt x="71743" y="32498"/>
                    <a:pt x="71670" y="32504"/>
                    <a:pt x="71600" y="32516"/>
                  </a:cubicBezTo>
                  <a:cubicBezTo>
                    <a:pt x="71702" y="32928"/>
                    <a:pt x="71982" y="33340"/>
                    <a:pt x="72400" y="33638"/>
                  </a:cubicBezTo>
                  <a:cubicBezTo>
                    <a:pt x="72663" y="33823"/>
                    <a:pt x="72967" y="33943"/>
                    <a:pt x="73284" y="33979"/>
                  </a:cubicBezTo>
                  <a:cubicBezTo>
                    <a:pt x="73439" y="34009"/>
                    <a:pt x="73541" y="34152"/>
                    <a:pt x="73511" y="34307"/>
                  </a:cubicBezTo>
                  <a:cubicBezTo>
                    <a:pt x="73373" y="35143"/>
                    <a:pt x="73254" y="35979"/>
                    <a:pt x="73141" y="36827"/>
                  </a:cubicBezTo>
                  <a:cubicBezTo>
                    <a:pt x="73057" y="37430"/>
                    <a:pt x="72991" y="38033"/>
                    <a:pt x="72932" y="38636"/>
                  </a:cubicBezTo>
                  <a:cubicBezTo>
                    <a:pt x="72729" y="38176"/>
                    <a:pt x="72400" y="37782"/>
                    <a:pt x="71988" y="37495"/>
                  </a:cubicBezTo>
                  <a:cubicBezTo>
                    <a:pt x="71537" y="37180"/>
                    <a:pt x="71047" y="37022"/>
                    <a:pt x="70606" y="37022"/>
                  </a:cubicBezTo>
                  <a:cubicBezTo>
                    <a:pt x="70505" y="37022"/>
                    <a:pt x="70406" y="37031"/>
                    <a:pt x="70311" y="37048"/>
                  </a:cubicBezTo>
                  <a:cubicBezTo>
                    <a:pt x="70448" y="37585"/>
                    <a:pt x="70818" y="38140"/>
                    <a:pt x="71373" y="38528"/>
                  </a:cubicBezTo>
                  <a:cubicBezTo>
                    <a:pt x="71732" y="38785"/>
                    <a:pt x="72155" y="38946"/>
                    <a:pt x="72597" y="38994"/>
                  </a:cubicBezTo>
                  <a:cubicBezTo>
                    <a:pt x="72759" y="39006"/>
                    <a:pt x="72872" y="39167"/>
                    <a:pt x="72854" y="39340"/>
                  </a:cubicBezTo>
                  <a:cubicBezTo>
                    <a:pt x="72675" y="41167"/>
                    <a:pt x="72544" y="42994"/>
                    <a:pt x="72436" y="44833"/>
                  </a:cubicBezTo>
                  <a:cubicBezTo>
                    <a:pt x="72179" y="44153"/>
                    <a:pt x="71720" y="43573"/>
                    <a:pt x="71129" y="43161"/>
                  </a:cubicBezTo>
                  <a:cubicBezTo>
                    <a:pt x="70529" y="42736"/>
                    <a:pt x="69884" y="42530"/>
                    <a:pt x="69301" y="42530"/>
                  </a:cubicBezTo>
                  <a:cubicBezTo>
                    <a:pt x="69164" y="42530"/>
                    <a:pt x="69030" y="42542"/>
                    <a:pt x="68901" y="42564"/>
                  </a:cubicBezTo>
                  <a:cubicBezTo>
                    <a:pt x="69075" y="43281"/>
                    <a:pt x="69564" y="44009"/>
                    <a:pt x="70305" y="44523"/>
                  </a:cubicBezTo>
                  <a:cubicBezTo>
                    <a:pt x="70800" y="44875"/>
                    <a:pt x="71642" y="45120"/>
                    <a:pt x="72102" y="45233"/>
                  </a:cubicBezTo>
                  <a:cubicBezTo>
                    <a:pt x="72293" y="45293"/>
                    <a:pt x="72418" y="45472"/>
                    <a:pt x="72400" y="45669"/>
                  </a:cubicBezTo>
                  <a:cubicBezTo>
                    <a:pt x="72364" y="46690"/>
                    <a:pt x="72269" y="49669"/>
                    <a:pt x="72251" y="51299"/>
                  </a:cubicBezTo>
                  <a:cubicBezTo>
                    <a:pt x="71923" y="50661"/>
                    <a:pt x="71439" y="50105"/>
                    <a:pt x="70848" y="49687"/>
                  </a:cubicBezTo>
                  <a:cubicBezTo>
                    <a:pt x="70132" y="49189"/>
                    <a:pt x="69354" y="48942"/>
                    <a:pt x="68659" y="48942"/>
                  </a:cubicBezTo>
                  <a:cubicBezTo>
                    <a:pt x="68496" y="48942"/>
                    <a:pt x="68337" y="48956"/>
                    <a:pt x="68185" y="48983"/>
                  </a:cubicBezTo>
                  <a:cubicBezTo>
                    <a:pt x="68388" y="49831"/>
                    <a:pt x="68985" y="50714"/>
                    <a:pt x="69863" y="51329"/>
                  </a:cubicBezTo>
                  <a:cubicBezTo>
                    <a:pt x="70424" y="51735"/>
                    <a:pt x="71075" y="51992"/>
                    <a:pt x="71761" y="52070"/>
                  </a:cubicBezTo>
                  <a:cubicBezTo>
                    <a:pt x="72042" y="52105"/>
                    <a:pt x="72257" y="52350"/>
                    <a:pt x="72245" y="52637"/>
                  </a:cubicBezTo>
                  <a:cubicBezTo>
                    <a:pt x="72245" y="53031"/>
                    <a:pt x="72245" y="53437"/>
                    <a:pt x="72251" y="53831"/>
                  </a:cubicBezTo>
                  <a:cubicBezTo>
                    <a:pt x="72251" y="54541"/>
                    <a:pt x="72263" y="55252"/>
                    <a:pt x="72275" y="55968"/>
                  </a:cubicBezTo>
                  <a:cubicBezTo>
                    <a:pt x="72281" y="56058"/>
                    <a:pt x="72281" y="56153"/>
                    <a:pt x="72293" y="56249"/>
                  </a:cubicBezTo>
                  <a:lnTo>
                    <a:pt x="69319" y="56500"/>
                  </a:lnTo>
                  <a:cubicBezTo>
                    <a:pt x="69138" y="56465"/>
                    <a:pt x="68952" y="56449"/>
                    <a:pt x="68768" y="56449"/>
                  </a:cubicBezTo>
                  <a:cubicBezTo>
                    <a:pt x="68600" y="56449"/>
                    <a:pt x="68433" y="56462"/>
                    <a:pt x="68269" y="56488"/>
                  </a:cubicBezTo>
                  <a:lnTo>
                    <a:pt x="68286" y="56577"/>
                  </a:lnTo>
                  <a:cubicBezTo>
                    <a:pt x="59592" y="57254"/>
                    <a:pt x="50893" y="57643"/>
                    <a:pt x="42193" y="57643"/>
                  </a:cubicBezTo>
                  <a:cubicBezTo>
                    <a:pt x="41752" y="57643"/>
                    <a:pt x="41310" y="57642"/>
                    <a:pt x="40869" y="57640"/>
                  </a:cubicBezTo>
                  <a:cubicBezTo>
                    <a:pt x="33227" y="57604"/>
                    <a:pt x="25578" y="57258"/>
                    <a:pt x="17936" y="56542"/>
                  </a:cubicBezTo>
                  <a:cubicBezTo>
                    <a:pt x="11953" y="52111"/>
                    <a:pt x="5977" y="48093"/>
                    <a:pt x="0" y="45645"/>
                  </a:cubicBezTo>
                  <a:lnTo>
                    <a:pt x="0" y="70805"/>
                  </a:lnTo>
                  <a:lnTo>
                    <a:pt x="285541" y="70758"/>
                  </a:lnTo>
                  <a:lnTo>
                    <a:pt x="285541" y="40355"/>
                  </a:lnTo>
                  <a:cubicBezTo>
                    <a:pt x="284377" y="40116"/>
                    <a:pt x="283212" y="39902"/>
                    <a:pt x="282042" y="39681"/>
                  </a:cubicBezTo>
                  <a:cubicBezTo>
                    <a:pt x="281899" y="38982"/>
                    <a:pt x="281696" y="38528"/>
                    <a:pt x="281660" y="37621"/>
                  </a:cubicBezTo>
                  <a:cubicBezTo>
                    <a:pt x="281606" y="36265"/>
                    <a:pt x="282060" y="36540"/>
                    <a:pt x="282030" y="34629"/>
                  </a:cubicBezTo>
                  <a:cubicBezTo>
                    <a:pt x="282000" y="32719"/>
                    <a:pt x="281224" y="32116"/>
                    <a:pt x="281481" y="30778"/>
                  </a:cubicBezTo>
                  <a:cubicBezTo>
                    <a:pt x="281732" y="29441"/>
                    <a:pt x="281600" y="28205"/>
                    <a:pt x="281206" y="26951"/>
                  </a:cubicBezTo>
                  <a:cubicBezTo>
                    <a:pt x="280806" y="28205"/>
                    <a:pt x="280776" y="29453"/>
                    <a:pt x="281027" y="30778"/>
                  </a:cubicBezTo>
                  <a:cubicBezTo>
                    <a:pt x="281272" y="32110"/>
                    <a:pt x="280579" y="32725"/>
                    <a:pt x="280550" y="34629"/>
                  </a:cubicBezTo>
                  <a:cubicBezTo>
                    <a:pt x="280520" y="36534"/>
                    <a:pt x="281123" y="36265"/>
                    <a:pt x="281069" y="37621"/>
                  </a:cubicBezTo>
                  <a:cubicBezTo>
                    <a:pt x="281039" y="38415"/>
                    <a:pt x="280830" y="38863"/>
                    <a:pt x="280651" y="39424"/>
                  </a:cubicBezTo>
                  <a:lnTo>
                    <a:pt x="280209" y="39346"/>
                  </a:lnTo>
                  <a:cubicBezTo>
                    <a:pt x="280329" y="38976"/>
                    <a:pt x="280376" y="38588"/>
                    <a:pt x="280353" y="38200"/>
                  </a:cubicBezTo>
                  <a:cubicBezTo>
                    <a:pt x="280281" y="36122"/>
                    <a:pt x="279182" y="35704"/>
                    <a:pt x="279075" y="34050"/>
                  </a:cubicBezTo>
                  <a:cubicBezTo>
                    <a:pt x="278973" y="32390"/>
                    <a:pt x="280114" y="32719"/>
                    <a:pt x="280060" y="30396"/>
                  </a:cubicBezTo>
                  <a:cubicBezTo>
                    <a:pt x="280012" y="28080"/>
                    <a:pt x="278555" y="27321"/>
                    <a:pt x="279027" y="25703"/>
                  </a:cubicBezTo>
                  <a:cubicBezTo>
                    <a:pt x="279493" y="24085"/>
                    <a:pt x="279242" y="22557"/>
                    <a:pt x="278508" y="21034"/>
                  </a:cubicBezTo>
                  <a:cubicBezTo>
                    <a:pt x="277779" y="22557"/>
                    <a:pt x="277851" y="24079"/>
                    <a:pt x="278317" y="25703"/>
                  </a:cubicBezTo>
                  <a:cubicBezTo>
                    <a:pt x="278776" y="27333"/>
                    <a:pt x="277337" y="28068"/>
                    <a:pt x="277284" y="30396"/>
                  </a:cubicBezTo>
                  <a:cubicBezTo>
                    <a:pt x="277230" y="32725"/>
                    <a:pt x="278370" y="32385"/>
                    <a:pt x="278263" y="34050"/>
                  </a:cubicBezTo>
                  <a:cubicBezTo>
                    <a:pt x="278155" y="35710"/>
                    <a:pt x="277063" y="36122"/>
                    <a:pt x="276985" y="38200"/>
                  </a:cubicBezTo>
                  <a:cubicBezTo>
                    <a:pt x="276979" y="38397"/>
                    <a:pt x="276991" y="38600"/>
                    <a:pt x="277015" y="38803"/>
                  </a:cubicBezTo>
                  <a:lnTo>
                    <a:pt x="276788" y="38755"/>
                  </a:lnTo>
                  <a:cubicBezTo>
                    <a:pt x="276585" y="38021"/>
                    <a:pt x="276209" y="37609"/>
                    <a:pt x="276149" y="36809"/>
                  </a:cubicBezTo>
                  <a:cubicBezTo>
                    <a:pt x="276072" y="35788"/>
                    <a:pt x="276734" y="35901"/>
                    <a:pt x="276675" y="34438"/>
                  </a:cubicBezTo>
                  <a:cubicBezTo>
                    <a:pt x="276615" y="32976"/>
                    <a:pt x="275994" y="32683"/>
                    <a:pt x="275922" y="31513"/>
                  </a:cubicBezTo>
                  <a:cubicBezTo>
                    <a:pt x="275845" y="30337"/>
                    <a:pt x="276495" y="30569"/>
                    <a:pt x="276448" y="28934"/>
                  </a:cubicBezTo>
                  <a:cubicBezTo>
                    <a:pt x="276406" y="27304"/>
                    <a:pt x="275307" y="26766"/>
                    <a:pt x="275666" y="25620"/>
                  </a:cubicBezTo>
                  <a:cubicBezTo>
                    <a:pt x="276024" y="24479"/>
                    <a:pt x="275833" y="23399"/>
                    <a:pt x="275272" y="22324"/>
                  </a:cubicBezTo>
                  <a:cubicBezTo>
                    <a:pt x="274716" y="23399"/>
                    <a:pt x="274668" y="24473"/>
                    <a:pt x="275015" y="25620"/>
                  </a:cubicBezTo>
                  <a:cubicBezTo>
                    <a:pt x="275367" y="26772"/>
                    <a:pt x="274376" y="27292"/>
                    <a:pt x="274340" y="28934"/>
                  </a:cubicBezTo>
                  <a:cubicBezTo>
                    <a:pt x="274298" y="30575"/>
                    <a:pt x="275158" y="30337"/>
                    <a:pt x="275086" y="31513"/>
                  </a:cubicBezTo>
                  <a:cubicBezTo>
                    <a:pt x="275009" y="32683"/>
                    <a:pt x="274167" y="32976"/>
                    <a:pt x="274113" y="34438"/>
                  </a:cubicBezTo>
                  <a:cubicBezTo>
                    <a:pt x="274059" y="35901"/>
                    <a:pt x="274615" y="35788"/>
                    <a:pt x="274531" y="36809"/>
                  </a:cubicBezTo>
                  <a:cubicBezTo>
                    <a:pt x="274489" y="37442"/>
                    <a:pt x="274274" y="37830"/>
                    <a:pt x="274107" y="38337"/>
                  </a:cubicBezTo>
                  <a:lnTo>
                    <a:pt x="273283" y="38218"/>
                  </a:lnTo>
                  <a:cubicBezTo>
                    <a:pt x="273158" y="37722"/>
                    <a:pt x="273015" y="37286"/>
                    <a:pt x="272985" y="36630"/>
                  </a:cubicBezTo>
                  <a:cubicBezTo>
                    <a:pt x="272925" y="35436"/>
                    <a:pt x="273391" y="35579"/>
                    <a:pt x="273355" y="33877"/>
                  </a:cubicBezTo>
                  <a:cubicBezTo>
                    <a:pt x="273313" y="32176"/>
                    <a:pt x="272877" y="31829"/>
                    <a:pt x="272824" y="30474"/>
                  </a:cubicBezTo>
                  <a:cubicBezTo>
                    <a:pt x="272770" y="29113"/>
                    <a:pt x="273224" y="29381"/>
                    <a:pt x="273194" y="27483"/>
                  </a:cubicBezTo>
                  <a:cubicBezTo>
                    <a:pt x="273164" y="25578"/>
                    <a:pt x="272388" y="24957"/>
                    <a:pt x="272644" y="23626"/>
                  </a:cubicBezTo>
                  <a:cubicBezTo>
                    <a:pt x="272895" y="22300"/>
                    <a:pt x="272758" y="21046"/>
                    <a:pt x="272370" y="19799"/>
                  </a:cubicBezTo>
                  <a:cubicBezTo>
                    <a:pt x="271970" y="21046"/>
                    <a:pt x="271934" y="22294"/>
                    <a:pt x="272191" y="23626"/>
                  </a:cubicBezTo>
                  <a:cubicBezTo>
                    <a:pt x="272441" y="24963"/>
                    <a:pt x="271731" y="25572"/>
                    <a:pt x="271713" y="27483"/>
                  </a:cubicBezTo>
                  <a:cubicBezTo>
                    <a:pt x="271689" y="29393"/>
                    <a:pt x="272286" y="29113"/>
                    <a:pt x="272232" y="30474"/>
                  </a:cubicBezTo>
                  <a:cubicBezTo>
                    <a:pt x="272179" y="31829"/>
                    <a:pt x="271594" y="32176"/>
                    <a:pt x="271546" y="33877"/>
                  </a:cubicBezTo>
                  <a:cubicBezTo>
                    <a:pt x="271504" y="35579"/>
                    <a:pt x="271898" y="35436"/>
                    <a:pt x="271844" y="36630"/>
                  </a:cubicBezTo>
                  <a:cubicBezTo>
                    <a:pt x="271826" y="36946"/>
                    <a:pt x="271791" y="37263"/>
                    <a:pt x="271725" y="37573"/>
                  </a:cubicBezTo>
                  <a:cubicBezTo>
                    <a:pt x="271426" y="36242"/>
                    <a:pt x="270495" y="35668"/>
                    <a:pt x="270405" y="34397"/>
                  </a:cubicBezTo>
                  <a:cubicBezTo>
                    <a:pt x="270298" y="32952"/>
                    <a:pt x="271582" y="33113"/>
                    <a:pt x="271516" y="31041"/>
                  </a:cubicBezTo>
                  <a:cubicBezTo>
                    <a:pt x="271450" y="28963"/>
                    <a:pt x="270346" y="28557"/>
                    <a:pt x="270238" y="26892"/>
                  </a:cubicBezTo>
                  <a:cubicBezTo>
                    <a:pt x="270137" y="25226"/>
                    <a:pt x="271277" y="25560"/>
                    <a:pt x="271217" y="23244"/>
                  </a:cubicBezTo>
                  <a:cubicBezTo>
                    <a:pt x="271158" y="20921"/>
                    <a:pt x="269719" y="20175"/>
                    <a:pt x="270190" y="18545"/>
                  </a:cubicBezTo>
                  <a:cubicBezTo>
                    <a:pt x="270656" y="16921"/>
                    <a:pt x="270405" y="15404"/>
                    <a:pt x="269671" y="13876"/>
                  </a:cubicBezTo>
                  <a:cubicBezTo>
                    <a:pt x="268943" y="15404"/>
                    <a:pt x="269014" y="16921"/>
                    <a:pt x="269480" y="18545"/>
                  </a:cubicBezTo>
                  <a:cubicBezTo>
                    <a:pt x="269940" y="20175"/>
                    <a:pt x="268501" y="20921"/>
                    <a:pt x="268447" y="23244"/>
                  </a:cubicBezTo>
                  <a:cubicBezTo>
                    <a:pt x="268399" y="25560"/>
                    <a:pt x="269534" y="25232"/>
                    <a:pt x="269426" y="26892"/>
                  </a:cubicBezTo>
                  <a:cubicBezTo>
                    <a:pt x="269325" y="28545"/>
                    <a:pt x="268226" y="28963"/>
                    <a:pt x="268148" y="31041"/>
                  </a:cubicBezTo>
                  <a:cubicBezTo>
                    <a:pt x="268077" y="33113"/>
                    <a:pt x="269367" y="32952"/>
                    <a:pt x="269265" y="34397"/>
                  </a:cubicBezTo>
                  <a:cubicBezTo>
                    <a:pt x="269175" y="35644"/>
                    <a:pt x="268268" y="36230"/>
                    <a:pt x="267957" y="37519"/>
                  </a:cubicBezTo>
                  <a:lnTo>
                    <a:pt x="267850" y="37519"/>
                  </a:lnTo>
                  <a:cubicBezTo>
                    <a:pt x="267665" y="36689"/>
                    <a:pt x="267253" y="36277"/>
                    <a:pt x="267187" y="35441"/>
                  </a:cubicBezTo>
                  <a:cubicBezTo>
                    <a:pt x="267116" y="34415"/>
                    <a:pt x="267772" y="34534"/>
                    <a:pt x="267719" y="33071"/>
                  </a:cubicBezTo>
                  <a:cubicBezTo>
                    <a:pt x="267665" y="31608"/>
                    <a:pt x="267038" y="31310"/>
                    <a:pt x="266954" y="30140"/>
                  </a:cubicBezTo>
                  <a:cubicBezTo>
                    <a:pt x="266877" y="28963"/>
                    <a:pt x="267534" y="29202"/>
                    <a:pt x="267492" y="27560"/>
                  </a:cubicBezTo>
                  <a:cubicBezTo>
                    <a:pt x="267456" y="25918"/>
                    <a:pt x="266351" y="25399"/>
                    <a:pt x="266704" y="24247"/>
                  </a:cubicBezTo>
                  <a:cubicBezTo>
                    <a:pt x="267056" y="23100"/>
                    <a:pt x="266877" y="22032"/>
                    <a:pt x="266316" y="20957"/>
                  </a:cubicBezTo>
                  <a:cubicBezTo>
                    <a:pt x="265754" y="22032"/>
                    <a:pt x="265701" y="23100"/>
                    <a:pt x="266059" y="24247"/>
                  </a:cubicBezTo>
                  <a:cubicBezTo>
                    <a:pt x="266417" y="25399"/>
                    <a:pt x="265420" y="25918"/>
                    <a:pt x="265372" y="27560"/>
                  </a:cubicBezTo>
                  <a:cubicBezTo>
                    <a:pt x="265330" y="29202"/>
                    <a:pt x="266202" y="28975"/>
                    <a:pt x="266130" y="30140"/>
                  </a:cubicBezTo>
                  <a:cubicBezTo>
                    <a:pt x="266053" y="31304"/>
                    <a:pt x="265211" y="31608"/>
                    <a:pt x="265151" y="33071"/>
                  </a:cubicBezTo>
                  <a:cubicBezTo>
                    <a:pt x="265092" y="34534"/>
                    <a:pt x="265653" y="34415"/>
                    <a:pt x="265575" y="35441"/>
                  </a:cubicBezTo>
                  <a:cubicBezTo>
                    <a:pt x="265515" y="36170"/>
                    <a:pt x="265253" y="36570"/>
                    <a:pt x="265086" y="37197"/>
                  </a:cubicBezTo>
                  <a:lnTo>
                    <a:pt x="263951" y="37077"/>
                  </a:lnTo>
                  <a:cubicBezTo>
                    <a:pt x="263790" y="36624"/>
                    <a:pt x="263605" y="36242"/>
                    <a:pt x="263563" y="35644"/>
                  </a:cubicBezTo>
                  <a:cubicBezTo>
                    <a:pt x="263479" y="34624"/>
                    <a:pt x="264029" y="34743"/>
                    <a:pt x="263981" y="33280"/>
                  </a:cubicBezTo>
                  <a:cubicBezTo>
                    <a:pt x="263927" y="31817"/>
                    <a:pt x="263085" y="31519"/>
                    <a:pt x="263008" y="30349"/>
                  </a:cubicBezTo>
                  <a:cubicBezTo>
                    <a:pt x="262936" y="29172"/>
                    <a:pt x="263802" y="29411"/>
                    <a:pt x="263754" y="27769"/>
                  </a:cubicBezTo>
                  <a:cubicBezTo>
                    <a:pt x="263712" y="26127"/>
                    <a:pt x="262715" y="25608"/>
                    <a:pt x="263073" y="24456"/>
                  </a:cubicBezTo>
                  <a:cubicBezTo>
                    <a:pt x="263432" y="23309"/>
                    <a:pt x="263372" y="22235"/>
                    <a:pt x="262823" y="21160"/>
                  </a:cubicBezTo>
                  <a:cubicBezTo>
                    <a:pt x="262261" y="22235"/>
                    <a:pt x="262076" y="23309"/>
                    <a:pt x="262429" y="24456"/>
                  </a:cubicBezTo>
                  <a:cubicBezTo>
                    <a:pt x="262775" y="25608"/>
                    <a:pt x="261682" y="26127"/>
                    <a:pt x="261640" y="27769"/>
                  </a:cubicBezTo>
                  <a:cubicBezTo>
                    <a:pt x="261605" y="29411"/>
                    <a:pt x="262255" y="29172"/>
                    <a:pt x="262172" y="30349"/>
                  </a:cubicBezTo>
                  <a:cubicBezTo>
                    <a:pt x="262088" y="31519"/>
                    <a:pt x="261473" y="31811"/>
                    <a:pt x="261420" y="33280"/>
                  </a:cubicBezTo>
                  <a:cubicBezTo>
                    <a:pt x="261366" y="34749"/>
                    <a:pt x="262023" y="34624"/>
                    <a:pt x="261939" y="35644"/>
                  </a:cubicBezTo>
                  <a:cubicBezTo>
                    <a:pt x="261903" y="36140"/>
                    <a:pt x="261748" y="36480"/>
                    <a:pt x="261581" y="36845"/>
                  </a:cubicBezTo>
                  <a:lnTo>
                    <a:pt x="261282" y="36827"/>
                  </a:lnTo>
                  <a:cubicBezTo>
                    <a:pt x="261276" y="36791"/>
                    <a:pt x="261276" y="36755"/>
                    <a:pt x="261276" y="36719"/>
                  </a:cubicBezTo>
                  <a:cubicBezTo>
                    <a:pt x="261187" y="34892"/>
                    <a:pt x="259981" y="34355"/>
                    <a:pt x="259873" y="32898"/>
                  </a:cubicBezTo>
                  <a:cubicBezTo>
                    <a:pt x="259772" y="31441"/>
                    <a:pt x="261055" y="31614"/>
                    <a:pt x="260978" y="29543"/>
                  </a:cubicBezTo>
                  <a:cubicBezTo>
                    <a:pt x="260906" y="27465"/>
                    <a:pt x="259807" y="27053"/>
                    <a:pt x="259712" y="25393"/>
                  </a:cubicBezTo>
                  <a:cubicBezTo>
                    <a:pt x="259610" y="23727"/>
                    <a:pt x="260739" y="24067"/>
                    <a:pt x="260685" y="21739"/>
                  </a:cubicBezTo>
                  <a:cubicBezTo>
                    <a:pt x="260637" y="19410"/>
                    <a:pt x="259187" y="18676"/>
                    <a:pt x="259652" y="17046"/>
                  </a:cubicBezTo>
                  <a:cubicBezTo>
                    <a:pt x="260112" y="15422"/>
                    <a:pt x="260196" y="13906"/>
                    <a:pt x="259455" y="12383"/>
                  </a:cubicBezTo>
                  <a:cubicBezTo>
                    <a:pt x="258727" y="13906"/>
                    <a:pt x="258488" y="15422"/>
                    <a:pt x="258948" y="17046"/>
                  </a:cubicBezTo>
                  <a:cubicBezTo>
                    <a:pt x="259413" y="18676"/>
                    <a:pt x="257969" y="19422"/>
                    <a:pt x="257909" y="21739"/>
                  </a:cubicBezTo>
                  <a:cubicBezTo>
                    <a:pt x="257849" y="24062"/>
                    <a:pt x="258995" y="23733"/>
                    <a:pt x="258888" y="25393"/>
                  </a:cubicBezTo>
                  <a:cubicBezTo>
                    <a:pt x="258781" y="27047"/>
                    <a:pt x="257688" y="27465"/>
                    <a:pt x="257622" y="29543"/>
                  </a:cubicBezTo>
                  <a:cubicBezTo>
                    <a:pt x="257551" y="31614"/>
                    <a:pt x="258828" y="31453"/>
                    <a:pt x="258727" y="32898"/>
                  </a:cubicBezTo>
                  <a:cubicBezTo>
                    <a:pt x="258637" y="34170"/>
                    <a:pt x="257700" y="34743"/>
                    <a:pt x="257413" y="36068"/>
                  </a:cubicBezTo>
                  <a:cubicBezTo>
                    <a:pt x="257342" y="35758"/>
                    <a:pt x="257300" y="35447"/>
                    <a:pt x="257294" y="35131"/>
                  </a:cubicBezTo>
                  <a:cubicBezTo>
                    <a:pt x="257234" y="33937"/>
                    <a:pt x="257622" y="34080"/>
                    <a:pt x="257580" y="32379"/>
                  </a:cubicBezTo>
                  <a:cubicBezTo>
                    <a:pt x="257545" y="30677"/>
                    <a:pt x="256954" y="30331"/>
                    <a:pt x="256906" y="28975"/>
                  </a:cubicBezTo>
                  <a:cubicBezTo>
                    <a:pt x="256852" y="27614"/>
                    <a:pt x="257455" y="27883"/>
                    <a:pt x="257425" y="25978"/>
                  </a:cubicBezTo>
                  <a:cubicBezTo>
                    <a:pt x="257395" y="24079"/>
                    <a:pt x="256697" y="23464"/>
                    <a:pt x="256948" y="22127"/>
                  </a:cubicBezTo>
                  <a:cubicBezTo>
                    <a:pt x="257204" y="20790"/>
                    <a:pt x="257157" y="19548"/>
                    <a:pt x="256768" y="18300"/>
                  </a:cubicBezTo>
                  <a:cubicBezTo>
                    <a:pt x="256374" y="19548"/>
                    <a:pt x="256237" y="20790"/>
                    <a:pt x="256494" y="22127"/>
                  </a:cubicBezTo>
                  <a:cubicBezTo>
                    <a:pt x="256745" y="23464"/>
                    <a:pt x="255962" y="24079"/>
                    <a:pt x="255933" y="25978"/>
                  </a:cubicBezTo>
                  <a:cubicBezTo>
                    <a:pt x="255903" y="27883"/>
                    <a:pt x="256368" y="27614"/>
                    <a:pt x="256315" y="28975"/>
                  </a:cubicBezTo>
                  <a:cubicBezTo>
                    <a:pt x="256261" y="30331"/>
                    <a:pt x="255813" y="30677"/>
                    <a:pt x="255777" y="32379"/>
                  </a:cubicBezTo>
                  <a:cubicBezTo>
                    <a:pt x="255741" y="34080"/>
                    <a:pt x="256201" y="33937"/>
                    <a:pt x="256147" y="35131"/>
                  </a:cubicBezTo>
                  <a:cubicBezTo>
                    <a:pt x="256124" y="35555"/>
                    <a:pt x="256052" y="35979"/>
                    <a:pt x="255933" y="36391"/>
                  </a:cubicBezTo>
                  <a:lnTo>
                    <a:pt x="254834" y="36319"/>
                  </a:lnTo>
                  <a:cubicBezTo>
                    <a:pt x="254715" y="35991"/>
                    <a:pt x="254631" y="35650"/>
                    <a:pt x="254595" y="35310"/>
                  </a:cubicBezTo>
                  <a:cubicBezTo>
                    <a:pt x="254523" y="34289"/>
                    <a:pt x="255073" y="34409"/>
                    <a:pt x="255025" y="32934"/>
                  </a:cubicBezTo>
                  <a:cubicBezTo>
                    <a:pt x="254971" y="31465"/>
                    <a:pt x="254129" y="31184"/>
                    <a:pt x="254052" y="30008"/>
                  </a:cubicBezTo>
                  <a:cubicBezTo>
                    <a:pt x="253980" y="28838"/>
                    <a:pt x="254834" y="29071"/>
                    <a:pt x="254798" y="27435"/>
                  </a:cubicBezTo>
                  <a:cubicBezTo>
                    <a:pt x="254762" y="25799"/>
                    <a:pt x="253759" y="25262"/>
                    <a:pt x="254111" y="24121"/>
                  </a:cubicBezTo>
                  <a:cubicBezTo>
                    <a:pt x="254464" y="22981"/>
                    <a:pt x="254416" y="21900"/>
                    <a:pt x="253861" y="20825"/>
                  </a:cubicBezTo>
                  <a:cubicBezTo>
                    <a:pt x="253299" y="21900"/>
                    <a:pt x="253114" y="22975"/>
                    <a:pt x="253473" y="24121"/>
                  </a:cubicBezTo>
                  <a:cubicBezTo>
                    <a:pt x="253831" y="25274"/>
                    <a:pt x="252726" y="25793"/>
                    <a:pt x="252679" y="27435"/>
                  </a:cubicBezTo>
                  <a:cubicBezTo>
                    <a:pt x="252637" y="29077"/>
                    <a:pt x="253293" y="28838"/>
                    <a:pt x="253216" y="30008"/>
                  </a:cubicBezTo>
                  <a:cubicBezTo>
                    <a:pt x="253144" y="31184"/>
                    <a:pt x="252517" y="31471"/>
                    <a:pt x="252458" y="32934"/>
                  </a:cubicBezTo>
                  <a:cubicBezTo>
                    <a:pt x="252398" y="34397"/>
                    <a:pt x="253061" y="34289"/>
                    <a:pt x="252983" y="35310"/>
                  </a:cubicBezTo>
                  <a:cubicBezTo>
                    <a:pt x="252953" y="35615"/>
                    <a:pt x="252882" y="35913"/>
                    <a:pt x="252762" y="36200"/>
                  </a:cubicBezTo>
                  <a:lnTo>
                    <a:pt x="252099" y="36158"/>
                  </a:lnTo>
                  <a:cubicBezTo>
                    <a:pt x="251872" y="34540"/>
                    <a:pt x="250965" y="34056"/>
                    <a:pt x="250863" y="32546"/>
                  </a:cubicBezTo>
                  <a:cubicBezTo>
                    <a:pt x="250768" y="30892"/>
                    <a:pt x="251902" y="31220"/>
                    <a:pt x="251849" y="28898"/>
                  </a:cubicBezTo>
                  <a:cubicBezTo>
                    <a:pt x="251801" y="26575"/>
                    <a:pt x="250350" y="25823"/>
                    <a:pt x="250816" y="24205"/>
                  </a:cubicBezTo>
                  <a:cubicBezTo>
                    <a:pt x="251275" y="22587"/>
                    <a:pt x="251353" y="21052"/>
                    <a:pt x="250619" y="19530"/>
                  </a:cubicBezTo>
                  <a:cubicBezTo>
                    <a:pt x="249890" y="21052"/>
                    <a:pt x="249639" y="22575"/>
                    <a:pt x="250111" y="24205"/>
                  </a:cubicBezTo>
                  <a:cubicBezTo>
                    <a:pt x="250583" y="25829"/>
                    <a:pt x="249126" y="26569"/>
                    <a:pt x="249072" y="28898"/>
                  </a:cubicBezTo>
                  <a:cubicBezTo>
                    <a:pt x="249024" y="31226"/>
                    <a:pt x="250159" y="30892"/>
                    <a:pt x="250051" y="32546"/>
                  </a:cubicBezTo>
                  <a:cubicBezTo>
                    <a:pt x="249962" y="34003"/>
                    <a:pt x="249102" y="34504"/>
                    <a:pt x="248851" y="36009"/>
                  </a:cubicBezTo>
                  <a:lnTo>
                    <a:pt x="248057" y="35973"/>
                  </a:lnTo>
                  <a:cubicBezTo>
                    <a:pt x="248057" y="34785"/>
                    <a:pt x="248618" y="34964"/>
                    <a:pt x="248589" y="33131"/>
                  </a:cubicBezTo>
                  <a:cubicBezTo>
                    <a:pt x="248559" y="31292"/>
                    <a:pt x="247860" y="30617"/>
                    <a:pt x="248105" y="29286"/>
                  </a:cubicBezTo>
                  <a:cubicBezTo>
                    <a:pt x="248350" y="27960"/>
                    <a:pt x="248320" y="26701"/>
                    <a:pt x="247932" y="25459"/>
                  </a:cubicBezTo>
                  <a:cubicBezTo>
                    <a:pt x="247538" y="26701"/>
                    <a:pt x="247400" y="27948"/>
                    <a:pt x="247657" y="29286"/>
                  </a:cubicBezTo>
                  <a:cubicBezTo>
                    <a:pt x="247908" y="30623"/>
                    <a:pt x="247126" y="31226"/>
                    <a:pt x="247096" y="33131"/>
                  </a:cubicBezTo>
                  <a:cubicBezTo>
                    <a:pt x="247066" y="35035"/>
                    <a:pt x="247484" y="34785"/>
                    <a:pt x="247478" y="35949"/>
                  </a:cubicBezTo>
                  <a:cubicBezTo>
                    <a:pt x="244246" y="35834"/>
                    <a:pt x="241012" y="35780"/>
                    <a:pt x="237777" y="35780"/>
                  </a:cubicBezTo>
                  <a:cubicBezTo>
                    <a:pt x="234284" y="35780"/>
                    <a:pt x="230791" y="35843"/>
                    <a:pt x="227297" y="35961"/>
                  </a:cubicBezTo>
                  <a:cubicBezTo>
                    <a:pt x="227429" y="35716"/>
                    <a:pt x="227536" y="35459"/>
                    <a:pt x="227602" y="35191"/>
                  </a:cubicBezTo>
                  <a:cubicBezTo>
                    <a:pt x="227485" y="35167"/>
                    <a:pt x="227364" y="35156"/>
                    <a:pt x="227239" y="35156"/>
                  </a:cubicBezTo>
                  <a:cubicBezTo>
                    <a:pt x="226723" y="35156"/>
                    <a:pt x="226146" y="35355"/>
                    <a:pt x="225608" y="35764"/>
                  </a:cubicBezTo>
                  <a:lnTo>
                    <a:pt x="225303" y="36033"/>
                  </a:lnTo>
                  <a:lnTo>
                    <a:pt x="224551" y="36062"/>
                  </a:lnTo>
                  <a:cubicBezTo>
                    <a:pt x="224521" y="34749"/>
                    <a:pt x="224467" y="33137"/>
                    <a:pt x="224455" y="32486"/>
                  </a:cubicBezTo>
                  <a:cubicBezTo>
                    <a:pt x="224437" y="32331"/>
                    <a:pt x="224533" y="32187"/>
                    <a:pt x="224676" y="32140"/>
                  </a:cubicBezTo>
                  <a:cubicBezTo>
                    <a:pt x="225022" y="32050"/>
                    <a:pt x="225649" y="31847"/>
                    <a:pt x="226019" y="31561"/>
                  </a:cubicBezTo>
                  <a:cubicBezTo>
                    <a:pt x="226563" y="31137"/>
                    <a:pt x="226939" y="30546"/>
                    <a:pt x="227064" y="29966"/>
                  </a:cubicBezTo>
                  <a:cubicBezTo>
                    <a:pt x="226969" y="29948"/>
                    <a:pt x="226871" y="29939"/>
                    <a:pt x="226769" y="29939"/>
                  </a:cubicBezTo>
                  <a:cubicBezTo>
                    <a:pt x="226335" y="29939"/>
                    <a:pt x="225851" y="30106"/>
                    <a:pt x="225410" y="30450"/>
                  </a:cubicBezTo>
                  <a:cubicBezTo>
                    <a:pt x="224951" y="30796"/>
                    <a:pt x="224610" y="31268"/>
                    <a:pt x="224425" y="31811"/>
                  </a:cubicBezTo>
                  <a:cubicBezTo>
                    <a:pt x="224348" y="30319"/>
                    <a:pt x="224246" y="28826"/>
                    <a:pt x="224109" y="27339"/>
                  </a:cubicBezTo>
                  <a:cubicBezTo>
                    <a:pt x="224103" y="27196"/>
                    <a:pt x="224186" y="27071"/>
                    <a:pt x="224306" y="27053"/>
                  </a:cubicBezTo>
                  <a:cubicBezTo>
                    <a:pt x="224640" y="27017"/>
                    <a:pt x="224957" y="26886"/>
                    <a:pt x="225219" y="26677"/>
                  </a:cubicBezTo>
                  <a:cubicBezTo>
                    <a:pt x="225613" y="26378"/>
                    <a:pt x="225894" y="25954"/>
                    <a:pt x="226014" y="25471"/>
                  </a:cubicBezTo>
                  <a:cubicBezTo>
                    <a:pt x="225942" y="25457"/>
                    <a:pt x="225869" y="25451"/>
                    <a:pt x="225793" y="25451"/>
                  </a:cubicBezTo>
                  <a:cubicBezTo>
                    <a:pt x="225463" y="25451"/>
                    <a:pt x="225100" y="25578"/>
                    <a:pt x="224760" y="25841"/>
                  </a:cubicBezTo>
                  <a:cubicBezTo>
                    <a:pt x="224443" y="26080"/>
                    <a:pt x="224204" y="26396"/>
                    <a:pt x="224055" y="26766"/>
                  </a:cubicBezTo>
                  <a:cubicBezTo>
                    <a:pt x="224013" y="26271"/>
                    <a:pt x="223960" y="25781"/>
                    <a:pt x="223900" y="25291"/>
                  </a:cubicBezTo>
                  <a:cubicBezTo>
                    <a:pt x="223816" y="24605"/>
                    <a:pt x="223721" y="23924"/>
                    <a:pt x="223625" y="23238"/>
                  </a:cubicBezTo>
                  <a:cubicBezTo>
                    <a:pt x="223601" y="23112"/>
                    <a:pt x="223679" y="22987"/>
                    <a:pt x="223786" y="22981"/>
                  </a:cubicBezTo>
                  <a:cubicBezTo>
                    <a:pt x="224031" y="22945"/>
                    <a:pt x="224258" y="22844"/>
                    <a:pt x="224455" y="22694"/>
                  </a:cubicBezTo>
                  <a:cubicBezTo>
                    <a:pt x="224748" y="22467"/>
                    <a:pt x="224963" y="22151"/>
                    <a:pt x="225052" y="21787"/>
                  </a:cubicBezTo>
                  <a:cubicBezTo>
                    <a:pt x="224998" y="21777"/>
                    <a:pt x="224941" y="21772"/>
                    <a:pt x="224883" y="21772"/>
                  </a:cubicBezTo>
                  <a:cubicBezTo>
                    <a:pt x="224632" y="21772"/>
                    <a:pt x="224355" y="21867"/>
                    <a:pt x="224103" y="22061"/>
                  </a:cubicBezTo>
                  <a:cubicBezTo>
                    <a:pt x="223852" y="22252"/>
                    <a:pt x="223661" y="22509"/>
                    <a:pt x="223560" y="22808"/>
                  </a:cubicBezTo>
                  <a:cubicBezTo>
                    <a:pt x="223482" y="22312"/>
                    <a:pt x="223398" y="21829"/>
                    <a:pt x="223309" y="21345"/>
                  </a:cubicBezTo>
                  <a:cubicBezTo>
                    <a:pt x="223506" y="20921"/>
                    <a:pt x="223566" y="20336"/>
                    <a:pt x="223452" y="19733"/>
                  </a:cubicBezTo>
                  <a:cubicBezTo>
                    <a:pt x="223339" y="19130"/>
                    <a:pt x="223052" y="18604"/>
                    <a:pt x="222706" y="18324"/>
                  </a:cubicBezTo>
                  <a:cubicBezTo>
                    <a:pt x="222503" y="18754"/>
                    <a:pt x="222431" y="19351"/>
                    <a:pt x="222557" y="19972"/>
                  </a:cubicBezTo>
                  <a:cubicBezTo>
                    <a:pt x="222682" y="20593"/>
                    <a:pt x="222915" y="21017"/>
                    <a:pt x="223219" y="21309"/>
                  </a:cubicBezTo>
                  <a:cubicBezTo>
                    <a:pt x="223386" y="22420"/>
                    <a:pt x="223530" y="23536"/>
                    <a:pt x="223637" y="24659"/>
                  </a:cubicBezTo>
                  <a:cubicBezTo>
                    <a:pt x="223482" y="24300"/>
                    <a:pt x="223231" y="23984"/>
                    <a:pt x="222915" y="23745"/>
                  </a:cubicBezTo>
                  <a:cubicBezTo>
                    <a:pt x="222550" y="23463"/>
                    <a:pt x="222149" y="23323"/>
                    <a:pt x="221794" y="23323"/>
                  </a:cubicBezTo>
                  <a:cubicBezTo>
                    <a:pt x="221713" y="23323"/>
                    <a:pt x="221635" y="23331"/>
                    <a:pt x="221559" y="23345"/>
                  </a:cubicBezTo>
                  <a:cubicBezTo>
                    <a:pt x="221685" y="23870"/>
                    <a:pt x="221983" y="24336"/>
                    <a:pt x="222413" y="24659"/>
                  </a:cubicBezTo>
                  <a:cubicBezTo>
                    <a:pt x="222706" y="24891"/>
                    <a:pt x="223058" y="25035"/>
                    <a:pt x="223428" y="25071"/>
                  </a:cubicBezTo>
                  <a:cubicBezTo>
                    <a:pt x="223589" y="25094"/>
                    <a:pt x="223709" y="25232"/>
                    <a:pt x="223715" y="25387"/>
                  </a:cubicBezTo>
                  <a:cubicBezTo>
                    <a:pt x="223810" y="26551"/>
                    <a:pt x="223888" y="27727"/>
                    <a:pt x="223936" y="28898"/>
                  </a:cubicBezTo>
                  <a:cubicBezTo>
                    <a:pt x="223745" y="28557"/>
                    <a:pt x="223488" y="28259"/>
                    <a:pt x="223177" y="28014"/>
                  </a:cubicBezTo>
                  <a:cubicBezTo>
                    <a:pt x="222722" y="27670"/>
                    <a:pt x="222236" y="27503"/>
                    <a:pt x="221798" y="27503"/>
                  </a:cubicBezTo>
                  <a:cubicBezTo>
                    <a:pt x="221695" y="27503"/>
                    <a:pt x="221596" y="27512"/>
                    <a:pt x="221500" y="27530"/>
                  </a:cubicBezTo>
                  <a:cubicBezTo>
                    <a:pt x="221649" y="28175"/>
                    <a:pt x="222025" y="28748"/>
                    <a:pt x="222557" y="29142"/>
                  </a:cubicBezTo>
                  <a:cubicBezTo>
                    <a:pt x="222891" y="29411"/>
                    <a:pt x="223297" y="29584"/>
                    <a:pt x="223721" y="29644"/>
                  </a:cubicBezTo>
                  <a:cubicBezTo>
                    <a:pt x="223876" y="29680"/>
                    <a:pt x="223983" y="29823"/>
                    <a:pt x="223983" y="29978"/>
                  </a:cubicBezTo>
                  <a:cubicBezTo>
                    <a:pt x="224013" y="30725"/>
                    <a:pt x="224037" y="31471"/>
                    <a:pt x="224049" y="32211"/>
                  </a:cubicBezTo>
                  <a:cubicBezTo>
                    <a:pt x="224067" y="32952"/>
                    <a:pt x="224055" y="33519"/>
                    <a:pt x="224055" y="34176"/>
                  </a:cubicBezTo>
                  <a:cubicBezTo>
                    <a:pt x="223834" y="33764"/>
                    <a:pt x="223524" y="33400"/>
                    <a:pt x="223154" y="33113"/>
                  </a:cubicBezTo>
                  <a:cubicBezTo>
                    <a:pt x="222643" y="32723"/>
                    <a:pt x="222093" y="32531"/>
                    <a:pt x="221596" y="32531"/>
                  </a:cubicBezTo>
                  <a:cubicBezTo>
                    <a:pt x="221477" y="32531"/>
                    <a:pt x="221361" y="32542"/>
                    <a:pt x="221249" y="32564"/>
                  </a:cubicBezTo>
                  <a:cubicBezTo>
                    <a:pt x="221428" y="33292"/>
                    <a:pt x="221852" y="33937"/>
                    <a:pt x="222455" y="34391"/>
                  </a:cubicBezTo>
                  <a:cubicBezTo>
                    <a:pt x="222837" y="34701"/>
                    <a:pt x="223303" y="34898"/>
                    <a:pt x="223798" y="34958"/>
                  </a:cubicBezTo>
                  <a:cubicBezTo>
                    <a:pt x="223954" y="34994"/>
                    <a:pt x="224067" y="35143"/>
                    <a:pt x="224049" y="35310"/>
                  </a:cubicBezTo>
                  <a:cubicBezTo>
                    <a:pt x="224049" y="35573"/>
                    <a:pt x="224043" y="35824"/>
                    <a:pt x="224043" y="36086"/>
                  </a:cubicBezTo>
                  <a:cubicBezTo>
                    <a:pt x="221440" y="36200"/>
                    <a:pt x="218831" y="36343"/>
                    <a:pt x="216222" y="36510"/>
                  </a:cubicBezTo>
                  <a:cubicBezTo>
                    <a:pt x="216246" y="36337"/>
                    <a:pt x="216365" y="36200"/>
                    <a:pt x="216532" y="36158"/>
                  </a:cubicBezTo>
                  <a:cubicBezTo>
                    <a:pt x="216974" y="36080"/>
                    <a:pt x="217392" y="35901"/>
                    <a:pt x="217750" y="35639"/>
                  </a:cubicBezTo>
                  <a:cubicBezTo>
                    <a:pt x="218413" y="35173"/>
                    <a:pt x="218855" y="34516"/>
                    <a:pt x="219010" y="33883"/>
                  </a:cubicBezTo>
                  <a:cubicBezTo>
                    <a:pt x="218897" y="33864"/>
                    <a:pt x="218780" y="33855"/>
                    <a:pt x="218660" y="33855"/>
                  </a:cubicBezTo>
                  <a:cubicBezTo>
                    <a:pt x="218139" y="33855"/>
                    <a:pt x="217561" y="34036"/>
                    <a:pt x="217022" y="34415"/>
                  </a:cubicBezTo>
                  <a:cubicBezTo>
                    <a:pt x="216675" y="34653"/>
                    <a:pt x="216383" y="34952"/>
                    <a:pt x="216156" y="35298"/>
                  </a:cubicBezTo>
                  <a:cubicBezTo>
                    <a:pt x="216096" y="33943"/>
                    <a:pt x="216054" y="32576"/>
                    <a:pt x="216048" y="31208"/>
                  </a:cubicBezTo>
                  <a:cubicBezTo>
                    <a:pt x="216043" y="31053"/>
                    <a:pt x="216156" y="30916"/>
                    <a:pt x="216311" y="30892"/>
                  </a:cubicBezTo>
                  <a:cubicBezTo>
                    <a:pt x="216795" y="30832"/>
                    <a:pt x="217255" y="30653"/>
                    <a:pt x="217649" y="30366"/>
                  </a:cubicBezTo>
                  <a:cubicBezTo>
                    <a:pt x="218282" y="29919"/>
                    <a:pt x="218699" y="29298"/>
                    <a:pt x="218849" y="28689"/>
                  </a:cubicBezTo>
                  <a:cubicBezTo>
                    <a:pt x="218739" y="28668"/>
                    <a:pt x="218624" y="28658"/>
                    <a:pt x="218506" y="28658"/>
                  </a:cubicBezTo>
                  <a:cubicBezTo>
                    <a:pt x="218009" y="28658"/>
                    <a:pt x="217455" y="28839"/>
                    <a:pt x="216944" y="29196"/>
                  </a:cubicBezTo>
                  <a:cubicBezTo>
                    <a:pt x="216580" y="29459"/>
                    <a:pt x="216275" y="29787"/>
                    <a:pt x="216043" y="30163"/>
                  </a:cubicBezTo>
                  <a:cubicBezTo>
                    <a:pt x="216043" y="29566"/>
                    <a:pt x="216043" y="28969"/>
                    <a:pt x="216054" y="28372"/>
                  </a:cubicBezTo>
                  <a:cubicBezTo>
                    <a:pt x="216072" y="27775"/>
                    <a:pt x="216084" y="27011"/>
                    <a:pt x="216114" y="26324"/>
                  </a:cubicBezTo>
                  <a:cubicBezTo>
                    <a:pt x="216114" y="26169"/>
                    <a:pt x="216228" y="26044"/>
                    <a:pt x="216377" y="26014"/>
                  </a:cubicBezTo>
                  <a:cubicBezTo>
                    <a:pt x="216795" y="25966"/>
                    <a:pt x="217201" y="25805"/>
                    <a:pt x="217541" y="25554"/>
                  </a:cubicBezTo>
                  <a:cubicBezTo>
                    <a:pt x="218102" y="25166"/>
                    <a:pt x="218473" y="24611"/>
                    <a:pt x="218604" y="24073"/>
                  </a:cubicBezTo>
                  <a:cubicBezTo>
                    <a:pt x="218508" y="24056"/>
                    <a:pt x="218408" y="24048"/>
                    <a:pt x="218305" y="24048"/>
                  </a:cubicBezTo>
                  <a:cubicBezTo>
                    <a:pt x="217868" y="24048"/>
                    <a:pt x="217377" y="24202"/>
                    <a:pt x="216932" y="24521"/>
                  </a:cubicBezTo>
                  <a:cubicBezTo>
                    <a:pt x="216622" y="24736"/>
                    <a:pt x="216359" y="25011"/>
                    <a:pt x="216162" y="25327"/>
                  </a:cubicBezTo>
                  <a:cubicBezTo>
                    <a:pt x="216216" y="24253"/>
                    <a:pt x="216287" y="23178"/>
                    <a:pt x="216395" y="22115"/>
                  </a:cubicBezTo>
                  <a:cubicBezTo>
                    <a:pt x="216401" y="21960"/>
                    <a:pt x="216514" y="21834"/>
                    <a:pt x="216669" y="21817"/>
                  </a:cubicBezTo>
                  <a:cubicBezTo>
                    <a:pt x="217034" y="21787"/>
                    <a:pt x="217386" y="21661"/>
                    <a:pt x="217684" y="21440"/>
                  </a:cubicBezTo>
                  <a:cubicBezTo>
                    <a:pt x="218102" y="21154"/>
                    <a:pt x="218407" y="20730"/>
                    <a:pt x="218550" y="20240"/>
                  </a:cubicBezTo>
                  <a:cubicBezTo>
                    <a:pt x="218468" y="20225"/>
                    <a:pt x="218383" y="20217"/>
                    <a:pt x="218295" y="20217"/>
                  </a:cubicBezTo>
                  <a:cubicBezTo>
                    <a:pt x="217939" y="20217"/>
                    <a:pt x="217547" y="20344"/>
                    <a:pt x="217183" y="20599"/>
                  </a:cubicBezTo>
                  <a:cubicBezTo>
                    <a:pt x="216878" y="20819"/>
                    <a:pt x="216628" y="21106"/>
                    <a:pt x="216460" y="21440"/>
                  </a:cubicBezTo>
                  <a:cubicBezTo>
                    <a:pt x="216574" y="20413"/>
                    <a:pt x="216711" y="19387"/>
                    <a:pt x="216884" y="18366"/>
                  </a:cubicBezTo>
                  <a:cubicBezTo>
                    <a:pt x="217183" y="18097"/>
                    <a:pt x="217440" y="17667"/>
                    <a:pt x="217547" y="17142"/>
                  </a:cubicBezTo>
                  <a:cubicBezTo>
                    <a:pt x="217661" y="16622"/>
                    <a:pt x="217595" y="16025"/>
                    <a:pt x="217392" y="15625"/>
                  </a:cubicBezTo>
                  <a:cubicBezTo>
                    <a:pt x="217052" y="15888"/>
                    <a:pt x="216771" y="16353"/>
                    <a:pt x="216652" y="16921"/>
                  </a:cubicBezTo>
                  <a:cubicBezTo>
                    <a:pt x="216538" y="17416"/>
                    <a:pt x="216586" y="17936"/>
                    <a:pt x="216789" y="18401"/>
                  </a:cubicBezTo>
                  <a:lnTo>
                    <a:pt x="216544" y="19739"/>
                  </a:lnTo>
                  <a:cubicBezTo>
                    <a:pt x="216431" y="19464"/>
                    <a:pt x="216240" y="19225"/>
                    <a:pt x="215995" y="19058"/>
                  </a:cubicBezTo>
                  <a:cubicBezTo>
                    <a:pt x="215745" y="18880"/>
                    <a:pt x="215472" y="18792"/>
                    <a:pt x="215229" y="18792"/>
                  </a:cubicBezTo>
                  <a:cubicBezTo>
                    <a:pt x="215170" y="18792"/>
                    <a:pt x="215112" y="18797"/>
                    <a:pt x="215057" y="18807"/>
                  </a:cubicBezTo>
                  <a:cubicBezTo>
                    <a:pt x="215153" y="19142"/>
                    <a:pt x="215356" y="19434"/>
                    <a:pt x="215648" y="19637"/>
                  </a:cubicBezTo>
                  <a:cubicBezTo>
                    <a:pt x="215840" y="19781"/>
                    <a:pt x="216066" y="19870"/>
                    <a:pt x="216311" y="19894"/>
                  </a:cubicBezTo>
                  <a:cubicBezTo>
                    <a:pt x="216425" y="19918"/>
                    <a:pt x="216502" y="20031"/>
                    <a:pt x="216472" y="20145"/>
                  </a:cubicBezTo>
                  <a:cubicBezTo>
                    <a:pt x="216377" y="20760"/>
                    <a:pt x="216281" y="21387"/>
                    <a:pt x="216198" y="22014"/>
                  </a:cubicBezTo>
                  <a:lnTo>
                    <a:pt x="216043" y="23375"/>
                  </a:lnTo>
                  <a:cubicBezTo>
                    <a:pt x="215893" y="23029"/>
                    <a:pt x="215648" y="22736"/>
                    <a:pt x="215338" y="22521"/>
                  </a:cubicBezTo>
                  <a:cubicBezTo>
                    <a:pt x="215007" y="22287"/>
                    <a:pt x="214636" y="22169"/>
                    <a:pt x="214303" y="22169"/>
                  </a:cubicBezTo>
                  <a:cubicBezTo>
                    <a:pt x="214227" y="22169"/>
                    <a:pt x="214154" y="22175"/>
                    <a:pt x="214084" y="22187"/>
                  </a:cubicBezTo>
                  <a:cubicBezTo>
                    <a:pt x="214215" y="22635"/>
                    <a:pt x="214490" y="23029"/>
                    <a:pt x="214878" y="23291"/>
                  </a:cubicBezTo>
                  <a:cubicBezTo>
                    <a:pt x="215147" y="23488"/>
                    <a:pt x="215463" y="23608"/>
                    <a:pt x="215798" y="23638"/>
                  </a:cubicBezTo>
                  <a:cubicBezTo>
                    <a:pt x="215917" y="23656"/>
                    <a:pt x="216007" y="23769"/>
                    <a:pt x="215989" y="23900"/>
                  </a:cubicBezTo>
                  <a:cubicBezTo>
                    <a:pt x="215857" y="25262"/>
                    <a:pt x="215756" y="26629"/>
                    <a:pt x="215678" y="28002"/>
                  </a:cubicBezTo>
                  <a:cubicBezTo>
                    <a:pt x="215481" y="27495"/>
                    <a:pt x="215141" y="27059"/>
                    <a:pt x="214699" y="26748"/>
                  </a:cubicBezTo>
                  <a:cubicBezTo>
                    <a:pt x="214250" y="26434"/>
                    <a:pt x="213766" y="26281"/>
                    <a:pt x="213332" y="26281"/>
                  </a:cubicBezTo>
                  <a:cubicBezTo>
                    <a:pt x="213229" y="26281"/>
                    <a:pt x="213129" y="26289"/>
                    <a:pt x="213033" y="26306"/>
                  </a:cubicBezTo>
                  <a:cubicBezTo>
                    <a:pt x="213159" y="26838"/>
                    <a:pt x="213535" y="27381"/>
                    <a:pt x="214084" y="27781"/>
                  </a:cubicBezTo>
                  <a:cubicBezTo>
                    <a:pt x="214454" y="28032"/>
                    <a:pt x="215087" y="28217"/>
                    <a:pt x="215422" y="28301"/>
                  </a:cubicBezTo>
                  <a:cubicBezTo>
                    <a:pt x="215565" y="28342"/>
                    <a:pt x="215660" y="28474"/>
                    <a:pt x="215654" y="28623"/>
                  </a:cubicBezTo>
                  <a:cubicBezTo>
                    <a:pt x="215625" y="29381"/>
                    <a:pt x="215547" y="31614"/>
                    <a:pt x="215541" y="32832"/>
                  </a:cubicBezTo>
                  <a:cubicBezTo>
                    <a:pt x="215290" y="32355"/>
                    <a:pt x="214932" y="31943"/>
                    <a:pt x="214490" y="31626"/>
                  </a:cubicBezTo>
                  <a:cubicBezTo>
                    <a:pt x="213954" y="31254"/>
                    <a:pt x="213375" y="31070"/>
                    <a:pt x="212854" y="31070"/>
                  </a:cubicBezTo>
                  <a:cubicBezTo>
                    <a:pt x="212731" y="31070"/>
                    <a:pt x="212611" y="31080"/>
                    <a:pt x="212496" y="31101"/>
                  </a:cubicBezTo>
                  <a:cubicBezTo>
                    <a:pt x="212651" y="31734"/>
                    <a:pt x="213093" y="32390"/>
                    <a:pt x="213756" y="32850"/>
                  </a:cubicBezTo>
                  <a:cubicBezTo>
                    <a:pt x="214168" y="33161"/>
                    <a:pt x="214657" y="33352"/>
                    <a:pt x="215171" y="33406"/>
                  </a:cubicBezTo>
                  <a:cubicBezTo>
                    <a:pt x="215380" y="33429"/>
                    <a:pt x="215541" y="33614"/>
                    <a:pt x="215535" y="33829"/>
                  </a:cubicBezTo>
                  <a:lnTo>
                    <a:pt x="215535" y="34719"/>
                  </a:lnTo>
                  <a:cubicBezTo>
                    <a:pt x="215541" y="35250"/>
                    <a:pt x="215541" y="35788"/>
                    <a:pt x="215559" y="36313"/>
                  </a:cubicBezTo>
                  <a:cubicBezTo>
                    <a:pt x="215559" y="36397"/>
                    <a:pt x="215565" y="36480"/>
                    <a:pt x="215565" y="36564"/>
                  </a:cubicBezTo>
                  <a:lnTo>
                    <a:pt x="213296" y="36719"/>
                  </a:lnTo>
                  <a:cubicBezTo>
                    <a:pt x="213153" y="36695"/>
                    <a:pt x="213010" y="36683"/>
                    <a:pt x="212868" y="36683"/>
                  </a:cubicBezTo>
                  <a:cubicBezTo>
                    <a:pt x="212766" y="36683"/>
                    <a:pt x="212664" y="36689"/>
                    <a:pt x="212562" y="36701"/>
                  </a:cubicBezTo>
                  <a:cubicBezTo>
                    <a:pt x="212568" y="36725"/>
                    <a:pt x="212574" y="36749"/>
                    <a:pt x="212585" y="36773"/>
                  </a:cubicBezTo>
                  <a:cubicBezTo>
                    <a:pt x="210782" y="36904"/>
                    <a:pt x="208985" y="37054"/>
                    <a:pt x="207188" y="37209"/>
                  </a:cubicBezTo>
                  <a:lnTo>
                    <a:pt x="207146" y="35740"/>
                  </a:lnTo>
                  <a:cubicBezTo>
                    <a:pt x="207122" y="35131"/>
                    <a:pt x="207516" y="34588"/>
                    <a:pt x="208102" y="34415"/>
                  </a:cubicBezTo>
                  <a:cubicBezTo>
                    <a:pt x="208508" y="34289"/>
                    <a:pt x="208902" y="34110"/>
                    <a:pt x="209260" y="33877"/>
                  </a:cubicBezTo>
                  <a:cubicBezTo>
                    <a:pt x="210155" y="33292"/>
                    <a:pt x="210758" y="32474"/>
                    <a:pt x="210967" y="31674"/>
                  </a:cubicBezTo>
                  <a:cubicBezTo>
                    <a:pt x="210819" y="31651"/>
                    <a:pt x="210664" y="31640"/>
                    <a:pt x="210505" y="31640"/>
                  </a:cubicBezTo>
                  <a:cubicBezTo>
                    <a:pt x="209794" y="31640"/>
                    <a:pt x="208994" y="31870"/>
                    <a:pt x="208263" y="32343"/>
                  </a:cubicBezTo>
                  <a:cubicBezTo>
                    <a:pt x="207797" y="32647"/>
                    <a:pt x="207391" y="33029"/>
                    <a:pt x="207069" y="33477"/>
                  </a:cubicBezTo>
                  <a:cubicBezTo>
                    <a:pt x="207027" y="31937"/>
                    <a:pt x="206985" y="30390"/>
                    <a:pt x="206949" y="28844"/>
                  </a:cubicBezTo>
                  <a:cubicBezTo>
                    <a:pt x="206931" y="28253"/>
                    <a:pt x="207313" y="27716"/>
                    <a:pt x="207887" y="27536"/>
                  </a:cubicBezTo>
                  <a:cubicBezTo>
                    <a:pt x="208203" y="27441"/>
                    <a:pt x="208508" y="27304"/>
                    <a:pt x="208788" y="27118"/>
                  </a:cubicBezTo>
                  <a:cubicBezTo>
                    <a:pt x="209487" y="26665"/>
                    <a:pt x="209958" y="26026"/>
                    <a:pt x="210132" y="25399"/>
                  </a:cubicBezTo>
                  <a:cubicBezTo>
                    <a:pt x="210006" y="25378"/>
                    <a:pt x="209876" y="25368"/>
                    <a:pt x="209741" y="25368"/>
                  </a:cubicBezTo>
                  <a:cubicBezTo>
                    <a:pt x="209186" y="25368"/>
                    <a:pt x="208569" y="25548"/>
                    <a:pt x="208006" y="25918"/>
                  </a:cubicBezTo>
                  <a:cubicBezTo>
                    <a:pt x="207558" y="26205"/>
                    <a:pt x="207182" y="26587"/>
                    <a:pt x="206913" y="27047"/>
                  </a:cubicBezTo>
                  <a:cubicBezTo>
                    <a:pt x="206884" y="25369"/>
                    <a:pt x="206866" y="23691"/>
                    <a:pt x="206860" y="22014"/>
                  </a:cubicBezTo>
                  <a:cubicBezTo>
                    <a:pt x="206854" y="21703"/>
                    <a:pt x="207087" y="21428"/>
                    <a:pt x="207397" y="21387"/>
                  </a:cubicBezTo>
                  <a:cubicBezTo>
                    <a:pt x="207899" y="21309"/>
                    <a:pt x="208370" y="21130"/>
                    <a:pt x="208794" y="20849"/>
                  </a:cubicBezTo>
                  <a:cubicBezTo>
                    <a:pt x="209517" y="20384"/>
                    <a:pt x="210006" y="19727"/>
                    <a:pt x="210173" y="19076"/>
                  </a:cubicBezTo>
                  <a:cubicBezTo>
                    <a:pt x="210047" y="19056"/>
                    <a:pt x="209916" y="19045"/>
                    <a:pt x="209782" y="19045"/>
                  </a:cubicBezTo>
                  <a:cubicBezTo>
                    <a:pt x="209209" y="19045"/>
                    <a:pt x="208574" y="19232"/>
                    <a:pt x="207994" y="19613"/>
                  </a:cubicBezTo>
                  <a:cubicBezTo>
                    <a:pt x="207522" y="19912"/>
                    <a:pt x="207128" y="20324"/>
                    <a:pt x="206854" y="20814"/>
                  </a:cubicBezTo>
                  <a:cubicBezTo>
                    <a:pt x="206854" y="19727"/>
                    <a:pt x="206854" y="17739"/>
                    <a:pt x="206860" y="17082"/>
                  </a:cubicBezTo>
                  <a:cubicBezTo>
                    <a:pt x="206860" y="16945"/>
                    <a:pt x="206913" y="16807"/>
                    <a:pt x="207009" y="16700"/>
                  </a:cubicBezTo>
                  <a:cubicBezTo>
                    <a:pt x="207009" y="16700"/>
                    <a:pt x="208006" y="16562"/>
                    <a:pt x="208484" y="16246"/>
                  </a:cubicBezTo>
                  <a:cubicBezTo>
                    <a:pt x="208961" y="15936"/>
                    <a:pt x="209457" y="15338"/>
                    <a:pt x="209594" y="14819"/>
                  </a:cubicBezTo>
                  <a:cubicBezTo>
                    <a:pt x="209492" y="14802"/>
                    <a:pt x="209386" y="14793"/>
                    <a:pt x="209278" y="14793"/>
                  </a:cubicBezTo>
                  <a:cubicBezTo>
                    <a:pt x="208820" y="14793"/>
                    <a:pt x="208312" y="14946"/>
                    <a:pt x="207839" y="15255"/>
                  </a:cubicBezTo>
                  <a:cubicBezTo>
                    <a:pt x="207427" y="15512"/>
                    <a:pt x="207087" y="15882"/>
                    <a:pt x="206872" y="16312"/>
                  </a:cubicBezTo>
                  <a:cubicBezTo>
                    <a:pt x="206884" y="14688"/>
                    <a:pt x="206913" y="13058"/>
                    <a:pt x="206949" y="11434"/>
                  </a:cubicBezTo>
                  <a:cubicBezTo>
                    <a:pt x="207331" y="10992"/>
                    <a:pt x="207588" y="10335"/>
                    <a:pt x="207600" y="9589"/>
                  </a:cubicBezTo>
                  <a:cubicBezTo>
                    <a:pt x="207618" y="8842"/>
                    <a:pt x="207379" y="8096"/>
                    <a:pt x="206973" y="7636"/>
                  </a:cubicBezTo>
                  <a:cubicBezTo>
                    <a:pt x="206555" y="8072"/>
                    <a:pt x="206275" y="8771"/>
                    <a:pt x="206257" y="9559"/>
                  </a:cubicBezTo>
                  <a:cubicBezTo>
                    <a:pt x="206245" y="10353"/>
                    <a:pt x="206460" y="10980"/>
                    <a:pt x="206818" y="11440"/>
                  </a:cubicBezTo>
                  <a:lnTo>
                    <a:pt x="206681" y="14282"/>
                  </a:lnTo>
                  <a:cubicBezTo>
                    <a:pt x="206478" y="13923"/>
                    <a:pt x="206191" y="13625"/>
                    <a:pt x="205839" y="13404"/>
                  </a:cubicBezTo>
                  <a:cubicBezTo>
                    <a:pt x="205411" y="13125"/>
                    <a:pt x="204948" y="12986"/>
                    <a:pt x="204528" y="12986"/>
                  </a:cubicBezTo>
                  <a:cubicBezTo>
                    <a:pt x="204427" y="12986"/>
                    <a:pt x="204328" y="12994"/>
                    <a:pt x="204233" y="13010"/>
                  </a:cubicBezTo>
                  <a:cubicBezTo>
                    <a:pt x="204364" y="13488"/>
                    <a:pt x="204722" y="13971"/>
                    <a:pt x="205248" y="14312"/>
                  </a:cubicBezTo>
                  <a:cubicBezTo>
                    <a:pt x="205534" y="14503"/>
                    <a:pt x="205851" y="14634"/>
                    <a:pt x="206191" y="14694"/>
                  </a:cubicBezTo>
                  <a:cubicBezTo>
                    <a:pt x="206460" y="14747"/>
                    <a:pt x="206651" y="14986"/>
                    <a:pt x="206639" y="15261"/>
                  </a:cubicBezTo>
                  <a:cubicBezTo>
                    <a:pt x="206615" y="15822"/>
                    <a:pt x="206591" y="16383"/>
                    <a:pt x="206579" y="16933"/>
                  </a:cubicBezTo>
                  <a:cubicBezTo>
                    <a:pt x="206561" y="17488"/>
                    <a:pt x="206537" y="17936"/>
                    <a:pt x="206525" y="18431"/>
                  </a:cubicBezTo>
                  <a:cubicBezTo>
                    <a:pt x="206269" y="18001"/>
                    <a:pt x="205916" y="17631"/>
                    <a:pt x="205492" y="17357"/>
                  </a:cubicBezTo>
                  <a:cubicBezTo>
                    <a:pt x="204945" y="17008"/>
                    <a:pt x="204351" y="16832"/>
                    <a:pt x="203818" y="16832"/>
                  </a:cubicBezTo>
                  <a:cubicBezTo>
                    <a:pt x="203694" y="16832"/>
                    <a:pt x="203573" y="16842"/>
                    <a:pt x="203456" y="16861"/>
                  </a:cubicBezTo>
                  <a:cubicBezTo>
                    <a:pt x="203612" y="17464"/>
                    <a:pt x="204071" y="18073"/>
                    <a:pt x="204740" y="18515"/>
                  </a:cubicBezTo>
                  <a:cubicBezTo>
                    <a:pt x="205116" y="18766"/>
                    <a:pt x="205546" y="18933"/>
                    <a:pt x="205988" y="19010"/>
                  </a:cubicBezTo>
                  <a:cubicBezTo>
                    <a:pt x="206292" y="19070"/>
                    <a:pt x="206507" y="19339"/>
                    <a:pt x="206495" y="19643"/>
                  </a:cubicBezTo>
                  <a:cubicBezTo>
                    <a:pt x="206460" y="21058"/>
                    <a:pt x="206418" y="22473"/>
                    <a:pt x="206400" y="23882"/>
                  </a:cubicBezTo>
                  <a:cubicBezTo>
                    <a:pt x="206137" y="23488"/>
                    <a:pt x="205791" y="23148"/>
                    <a:pt x="205391" y="22891"/>
                  </a:cubicBezTo>
                  <a:cubicBezTo>
                    <a:pt x="204818" y="22518"/>
                    <a:pt x="204194" y="22337"/>
                    <a:pt x="203641" y="22337"/>
                  </a:cubicBezTo>
                  <a:cubicBezTo>
                    <a:pt x="203514" y="22337"/>
                    <a:pt x="203390" y="22347"/>
                    <a:pt x="203271" y="22366"/>
                  </a:cubicBezTo>
                  <a:cubicBezTo>
                    <a:pt x="203432" y="22993"/>
                    <a:pt x="203904" y="23638"/>
                    <a:pt x="204609" y="24091"/>
                  </a:cubicBezTo>
                  <a:cubicBezTo>
                    <a:pt x="204871" y="24265"/>
                    <a:pt x="205152" y="24396"/>
                    <a:pt x="205451" y="24491"/>
                  </a:cubicBezTo>
                  <a:cubicBezTo>
                    <a:pt x="206006" y="24676"/>
                    <a:pt x="206376" y="25202"/>
                    <a:pt x="206370" y="25787"/>
                  </a:cubicBezTo>
                  <a:cubicBezTo>
                    <a:pt x="206358" y="26277"/>
                    <a:pt x="206352" y="26760"/>
                    <a:pt x="206352" y="27256"/>
                  </a:cubicBezTo>
                  <a:cubicBezTo>
                    <a:pt x="206340" y="28420"/>
                    <a:pt x="206328" y="29590"/>
                    <a:pt x="206328" y="30755"/>
                  </a:cubicBezTo>
                  <a:cubicBezTo>
                    <a:pt x="206012" y="30241"/>
                    <a:pt x="205582" y="29805"/>
                    <a:pt x="205074" y="29477"/>
                  </a:cubicBezTo>
                  <a:cubicBezTo>
                    <a:pt x="204410" y="29043"/>
                    <a:pt x="203679" y="28831"/>
                    <a:pt x="203023" y="28831"/>
                  </a:cubicBezTo>
                  <a:cubicBezTo>
                    <a:pt x="202866" y="28831"/>
                    <a:pt x="202713" y="28844"/>
                    <a:pt x="202567" y="28868"/>
                  </a:cubicBezTo>
                  <a:cubicBezTo>
                    <a:pt x="202764" y="29608"/>
                    <a:pt x="203325" y="30360"/>
                    <a:pt x="204149" y="30904"/>
                  </a:cubicBezTo>
                  <a:cubicBezTo>
                    <a:pt x="204513" y="31143"/>
                    <a:pt x="204913" y="31322"/>
                    <a:pt x="205331" y="31435"/>
                  </a:cubicBezTo>
                  <a:cubicBezTo>
                    <a:pt x="205916" y="31590"/>
                    <a:pt x="206328" y="32122"/>
                    <a:pt x="206328" y="32725"/>
                  </a:cubicBezTo>
                  <a:cubicBezTo>
                    <a:pt x="206328" y="34223"/>
                    <a:pt x="206340" y="35716"/>
                    <a:pt x="206346" y="37221"/>
                  </a:cubicBezTo>
                  <a:cubicBezTo>
                    <a:pt x="206018" y="36737"/>
                    <a:pt x="205600" y="36325"/>
                    <a:pt x="205104" y="36009"/>
                  </a:cubicBezTo>
                  <a:cubicBezTo>
                    <a:pt x="204383" y="35541"/>
                    <a:pt x="203597" y="35311"/>
                    <a:pt x="202891" y="35311"/>
                  </a:cubicBezTo>
                  <a:cubicBezTo>
                    <a:pt x="202733" y="35311"/>
                    <a:pt x="202578" y="35323"/>
                    <a:pt x="202429" y="35346"/>
                  </a:cubicBezTo>
                  <a:cubicBezTo>
                    <a:pt x="202638" y="36128"/>
                    <a:pt x="203218" y="36922"/>
                    <a:pt x="204077" y="37495"/>
                  </a:cubicBezTo>
                  <a:cubicBezTo>
                    <a:pt x="201582" y="37734"/>
                    <a:pt x="199086" y="37997"/>
                    <a:pt x="196590" y="38272"/>
                  </a:cubicBezTo>
                  <a:cubicBezTo>
                    <a:pt x="196590" y="38152"/>
                    <a:pt x="196596" y="38027"/>
                    <a:pt x="196608" y="37895"/>
                  </a:cubicBezTo>
                  <a:cubicBezTo>
                    <a:pt x="196620" y="37591"/>
                    <a:pt x="196817" y="37340"/>
                    <a:pt x="197074" y="37298"/>
                  </a:cubicBezTo>
                  <a:cubicBezTo>
                    <a:pt x="197695" y="37221"/>
                    <a:pt x="198357" y="36940"/>
                    <a:pt x="198978" y="36462"/>
                  </a:cubicBezTo>
                  <a:cubicBezTo>
                    <a:pt x="199910" y="35746"/>
                    <a:pt x="200537" y="34743"/>
                    <a:pt x="200758" y="33758"/>
                  </a:cubicBezTo>
                  <a:cubicBezTo>
                    <a:pt x="200595" y="33726"/>
                    <a:pt x="200426" y="33710"/>
                    <a:pt x="200253" y="33710"/>
                  </a:cubicBezTo>
                  <a:cubicBezTo>
                    <a:pt x="199518" y="33710"/>
                    <a:pt x="198698" y="33996"/>
                    <a:pt x="197939" y="34576"/>
                  </a:cubicBezTo>
                  <a:cubicBezTo>
                    <a:pt x="197432" y="34970"/>
                    <a:pt x="197002" y="35459"/>
                    <a:pt x="196674" y="36009"/>
                  </a:cubicBezTo>
                  <a:cubicBezTo>
                    <a:pt x="196709" y="35071"/>
                    <a:pt x="196733" y="34122"/>
                    <a:pt x="196745" y="33179"/>
                  </a:cubicBezTo>
                  <a:cubicBezTo>
                    <a:pt x="196763" y="32402"/>
                    <a:pt x="196769" y="31626"/>
                    <a:pt x="196775" y="30862"/>
                  </a:cubicBezTo>
                  <a:lnTo>
                    <a:pt x="196775" y="29554"/>
                  </a:lnTo>
                  <a:cubicBezTo>
                    <a:pt x="196775" y="29226"/>
                    <a:pt x="196996" y="28957"/>
                    <a:pt x="197271" y="28928"/>
                  </a:cubicBezTo>
                  <a:cubicBezTo>
                    <a:pt x="197880" y="28868"/>
                    <a:pt x="198548" y="28599"/>
                    <a:pt x="199157" y="28127"/>
                  </a:cubicBezTo>
                  <a:cubicBezTo>
                    <a:pt x="200041" y="27453"/>
                    <a:pt x="200638" y="26498"/>
                    <a:pt x="200847" y="25560"/>
                  </a:cubicBezTo>
                  <a:cubicBezTo>
                    <a:pt x="200696" y="25531"/>
                    <a:pt x="200538" y="25516"/>
                    <a:pt x="200376" y="25516"/>
                  </a:cubicBezTo>
                  <a:cubicBezTo>
                    <a:pt x="199676" y="25516"/>
                    <a:pt x="198896" y="25789"/>
                    <a:pt x="198178" y="26336"/>
                  </a:cubicBezTo>
                  <a:cubicBezTo>
                    <a:pt x="197575" y="26802"/>
                    <a:pt x="197092" y="27405"/>
                    <a:pt x="196769" y="28092"/>
                  </a:cubicBezTo>
                  <a:cubicBezTo>
                    <a:pt x="196757" y="26306"/>
                    <a:pt x="196656" y="23064"/>
                    <a:pt x="196620" y="21948"/>
                  </a:cubicBezTo>
                  <a:cubicBezTo>
                    <a:pt x="196602" y="21739"/>
                    <a:pt x="196727" y="21548"/>
                    <a:pt x="196924" y="21482"/>
                  </a:cubicBezTo>
                  <a:cubicBezTo>
                    <a:pt x="197384" y="21351"/>
                    <a:pt x="198226" y="21094"/>
                    <a:pt x="198716" y="20712"/>
                  </a:cubicBezTo>
                  <a:cubicBezTo>
                    <a:pt x="199456" y="20145"/>
                    <a:pt x="199958" y="19345"/>
                    <a:pt x="200131" y="18569"/>
                  </a:cubicBezTo>
                  <a:cubicBezTo>
                    <a:pt x="200005" y="18545"/>
                    <a:pt x="199874" y="18533"/>
                    <a:pt x="199740" y="18533"/>
                  </a:cubicBezTo>
                  <a:cubicBezTo>
                    <a:pt x="199154" y="18533"/>
                    <a:pt x="198501" y="18758"/>
                    <a:pt x="197904" y="19219"/>
                  </a:cubicBezTo>
                  <a:cubicBezTo>
                    <a:pt x="197295" y="19679"/>
                    <a:pt x="196835" y="20312"/>
                    <a:pt x="196584" y="21040"/>
                  </a:cubicBezTo>
                  <a:cubicBezTo>
                    <a:pt x="196477" y="19040"/>
                    <a:pt x="196351" y="17046"/>
                    <a:pt x="196166" y="15052"/>
                  </a:cubicBezTo>
                  <a:cubicBezTo>
                    <a:pt x="196154" y="14861"/>
                    <a:pt x="196262" y="14688"/>
                    <a:pt x="196429" y="14676"/>
                  </a:cubicBezTo>
                  <a:cubicBezTo>
                    <a:pt x="196877" y="14628"/>
                    <a:pt x="197301" y="14449"/>
                    <a:pt x="197653" y="14168"/>
                  </a:cubicBezTo>
                  <a:cubicBezTo>
                    <a:pt x="198184" y="13768"/>
                    <a:pt x="198560" y="13201"/>
                    <a:pt x="198710" y="12556"/>
                  </a:cubicBezTo>
                  <a:cubicBezTo>
                    <a:pt x="198612" y="12537"/>
                    <a:pt x="198510" y="12527"/>
                    <a:pt x="198406" y="12527"/>
                  </a:cubicBezTo>
                  <a:cubicBezTo>
                    <a:pt x="197969" y="12527"/>
                    <a:pt x="197486" y="12699"/>
                    <a:pt x="197038" y="13046"/>
                  </a:cubicBezTo>
                  <a:cubicBezTo>
                    <a:pt x="196620" y="13362"/>
                    <a:pt x="196292" y="13792"/>
                    <a:pt x="196100" y="14282"/>
                  </a:cubicBezTo>
                  <a:cubicBezTo>
                    <a:pt x="196029" y="13625"/>
                    <a:pt x="195963" y="12962"/>
                    <a:pt x="195892" y="12305"/>
                  </a:cubicBezTo>
                  <a:cubicBezTo>
                    <a:pt x="195778" y="11398"/>
                    <a:pt x="195653" y="10478"/>
                    <a:pt x="195515" y="9565"/>
                  </a:cubicBezTo>
                  <a:cubicBezTo>
                    <a:pt x="195486" y="9398"/>
                    <a:pt x="195593" y="9225"/>
                    <a:pt x="195742" y="9213"/>
                  </a:cubicBezTo>
                  <a:cubicBezTo>
                    <a:pt x="196065" y="9171"/>
                    <a:pt x="196369" y="9039"/>
                    <a:pt x="196620" y="8836"/>
                  </a:cubicBezTo>
                  <a:cubicBezTo>
                    <a:pt x="197020" y="8532"/>
                    <a:pt x="197301" y="8102"/>
                    <a:pt x="197420" y="7618"/>
                  </a:cubicBezTo>
                  <a:cubicBezTo>
                    <a:pt x="197349" y="7605"/>
                    <a:pt x="197275" y="7598"/>
                    <a:pt x="197199" y="7598"/>
                  </a:cubicBezTo>
                  <a:cubicBezTo>
                    <a:pt x="196868" y="7598"/>
                    <a:pt x="196500" y="7726"/>
                    <a:pt x="196160" y="7989"/>
                  </a:cubicBezTo>
                  <a:cubicBezTo>
                    <a:pt x="195820" y="8239"/>
                    <a:pt x="195569" y="8586"/>
                    <a:pt x="195426" y="8986"/>
                  </a:cubicBezTo>
                  <a:cubicBezTo>
                    <a:pt x="195324" y="8329"/>
                    <a:pt x="195211" y="7678"/>
                    <a:pt x="195097" y="7033"/>
                  </a:cubicBezTo>
                  <a:cubicBezTo>
                    <a:pt x="195354" y="6454"/>
                    <a:pt x="195444" y="5678"/>
                    <a:pt x="195283" y="4866"/>
                  </a:cubicBezTo>
                  <a:cubicBezTo>
                    <a:pt x="195127" y="4054"/>
                    <a:pt x="194751" y="3361"/>
                    <a:pt x="194291" y="2985"/>
                  </a:cubicBezTo>
                  <a:cubicBezTo>
                    <a:pt x="194017" y="3558"/>
                    <a:pt x="193921" y="4359"/>
                    <a:pt x="194082" y="5188"/>
                  </a:cubicBezTo>
                  <a:cubicBezTo>
                    <a:pt x="194250" y="6012"/>
                    <a:pt x="194560" y="6592"/>
                    <a:pt x="194972" y="6980"/>
                  </a:cubicBezTo>
                  <a:cubicBezTo>
                    <a:pt x="195205" y="8466"/>
                    <a:pt x="195384" y="9965"/>
                    <a:pt x="195539" y="11464"/>
                  </a:cubicBezTo>
                  <a:cubicBezTo>
                    <a:pt x="195318" y="10986"/>
                    <a:pt x="194984" y="10562"/>
                    <a:pt x="194572" y="10240"/>
                  </a:cubicBezTo>
                  <a:cubicBezTo>
                    <a:pt x="194075" y="9864"/>
                    <a:pt x="193538" y="9680"/>
                    <a:pt x="193063" y="9680"/>
                  </a:cubicBezTo>
                  <a:cubicBezTo>
                    <a:pt x="192955" y="9680"/>
                    <a:pt x="192851" y="9690"/>
                    <a:pt x="192751" y="9708"/>
                  </a:cubicBezTo>
                  <a:cubicBezTo>
                    <a:pt x="192918" y="10407"/>
                    <a:pt x="193324" y="11028"/>
                    <a:pt x="193897" y="11464"/>
                  </a:cubicBezTo>
                  <a:cubicBezTo>
                    <a:pt x="194339" y="11798"/>
                    <a:pt x="194817" y="11989"/>
                    <a:pt x="195253" y="12019"/>
                  </a:cubicBezTo>
                  <a:cubicBezTo>
                    <a:pt x="195450" y="12031"/>
                    <a:pt x="195617" y="12210"/>
                    <a:pt x="195635" y="12443"/>
                  </a:cubicBezTo>
                  <a:cubicBezTo>
                    <a:pt x="195772" y="14007"/>
                    <a:pt x="195868" y="15571"/>
                    <a:pt x="195939" y="17136"/>
                  </a:cubicBezTo>
                  <a:cubicBezTo>
                    <a:pt x="195677" y="16682"/>
                    <a:pt x="195330" y="16282"/>
                    <a:pt x="194912" y="15965"/>
                  </a:cubicBezTo>
                  <a:cubicBezTo>
                    <a:pt x="194305" y="15499"/>
                    <a:pt x="193646" y="15274"/>
                    <a:pt x="193058" y="15274"/>
                  </a:cubicBezTo>
                  <a:cubicBezTo>
                    <a:pt x="192923" y="15274"/>
                    <a:pt x="192793" y="15285"/>
                    <a:pt x="192667" y="15309"/>
                  </a:cubicBezTo>
                  <a:cubicBezTo>
                    <a:pt x="192846" y="16097"/>
                    <a:pt x="193342" y="16897"/>
                    <a:pt x="194082" y="17470"/>
                  </a:cubicBezTo>
                  <a:cubicBezTo>
                    <a:pt x="194536" y="17828"/>
                    <a:pt x="195074" y="18061"/>
                    <a:pt x="195641" y="18145"/>
                  </a:cubicBezTo>
                  <a:cubicBezTo>
                    <a:pt x="195838" y="18169"/>
                    <a:pt x="195993" y="18360"/>
                    <a:pt x="196005" y="18592"/>
                  </a:cubicBezTo>
                  <a:cubicBezTo>
                    <a:pt x="196041" y="19590"/>
                    <a:pt x="196065" y="20587"/>
                    <a:pt x="196083" y="21584"/>
                  </a:cubicBezTo>
                  <a:cubicBezTo>
                    <a:pt x="196100" y="22455"/>
                    <a:pt x="196100" y="23327"/>
                    <a:pt x="196100" y="24205"/>
                  </a:cubicBezTo>
                  <a:cubicBezTo>
                    <a:pt x="195796" y="23650"/>
                    <a:pt x="195384" y="23166"/>
                    <a:pt x="194882" y="22784"/>
                  </a:cubicBezTo>
                  <a:cubicBezTo>
                    <a:pt x="194202" y="22262"/>
                    <a:pt x="193459" y="22006"/>
                    <a:pt x="192795" y="22006"/>
                  </a:cubicBezTo>
                  <a:cubicBezTo>
                    <a:pt x="192638" y="22006"/>
                    <a:pt x="192485" y="22021"/>
                    <a:pt x="192339" y="22049"/>
                  </a:cubicBezTo>
                  <a:cubicBezTo>
                    <a:pt x="192536" y="22933"/>
                    <a:pt x="193103" y="23847"/>
                    <a:pt x="193951" y="24497"/>
                  </a:cubicBezTo>
                  <a:cubicBezTo>
                    <a:pt x="194530" y="24945"/>
                    <a:pt x="195157" y="25196"/>
                    <a:pt x="195742" y="25256"/>
                  </a:cubicBezTo>
                  <a:cubicBezTo>
                    <a:pt x="195939" y="25280"/>
                    <a:pt x="196089" y="25488"/>
                    <a:pt x="196089" y="25727"/>
                  </a:cubicBezTo>
                  <a:cubicBezTo>
                    <a:pt x="196077" y="27721"/>
                    <a:pt x="196023" y="29710"/>
                    <a:pt x="195951" y="31698"/>
                  </a:cubicBezTo>
                  <a:cubicBezTo>
                    <a:pt x="195641" y="31196"/>
                    <a:pt x="195247" y="30755"/>
                    <a:pt x="194787" y="30396"/>
                  </a:cubicBezTo>
                  <a:cubicBezTo>
                    <a:pt x="194070" y="29849"/>
                    <a:pt x="193289" y="29576"/>
                    <a:pt x="192590" y="29576"/>
                  </a:cubicBezTo>
                  <a:cubicBezTo>
                    <a:pt x="192427" y="29576"/>
                    <a:pt x="192270" y="29591"/>
                    <a:pt x="192118" y="29620"/>
                  </a:cubicBezTo>
                  <a:cubicBezTo>
                    <a:pt x="192327" y="30558"/>
                    <a:pt x="192924" y="31513"/>
                    <a:pt x="193808" y="32187"/>
                  </a:cubicBezTo>
                  <a:cubicBezTo>
                    <a:pt x="194285" y="32564"/>
                    <a:pt x="194841" y="32826"/>
                    <a:pt x="195432" y="32952"/>
                  </a:cubicBezTo>
                  <a:cubicBezTo>
                    <a:pt x="195694" y="33005"/>
                    <a:pt x="195880" y="33274"/>
                    <a:pt x="195868" y="33585"/>
                  </a:cubicBezTo>
                  <a:cubicBezTo>
                    <a:pt x="195838" y="34128"/>
                    <a:pt x="195802" y="34946"/>
                    <a:pt x="195772" y="35441"/>
                  </a:cubicBezTo>
                  <a:cubicBezTo>
                    <a:pt x="195712" y="36421"/>
                    <a:pt x="195641" y="37406"/>
                    <a:pt x="195569" y="38385"/>
                  </a:cubicBezTo>
                  <a:cubicBezTo>
                    <a:pt x="193342" y="38636"/>
                    <a:pt x="191115" y="38898"/>
                    <a:pt x="188888" y="39185"/>
                  </a:cubicBezTo>
                  <a:lnTo>
                    <a:pt x="188912" y="37818"/>
                  </a:lnTo>
                  <a:lnTo>
                    <a:pt x="188912" y="36719"/>
                  </a:lnTo>
                  <a:cubicBezTo>
                    <a:pt x="188912" y="36445"/>
                    <a:pt x="189127" y="36212"/>
                    <a:pt x="189401" y="36188"/>
                  </a:cubicBezTo>
                  <a:cubicBezTo>
                    <a:pt x="190082" y="36122"/>
                    <a:pt x="190727" y="35889"/>
                    <a:pt x="191294" y="35507"/>
                  </a:cubicBezTo>
                  <a:cubicBezTo>
                    <a:pt x="192172" y="34940"/>
                    <a:pt x="192769" y="34140"/>
                    <a:pt x="192978" y="33346"/>
                  </a:cubicBezTo>
                  <a:cubicBezTo>
                    <a:pt x="192828" y="33322"/>
                    <a:pt x="192672" y="33311"/>
                    <a:pt x="192512" y="33311"/>
                  </a:cubicBezTo>
                  <a:cubicBezTo>
                    <a:pt x="191811" y="33311"/>
                    <a:pt x="191029" y="33536"/>
                    <a:pt x="190315" y="34003"/>
                  </a:cubicBezTo>
                  <a:cubicBezTo>
                    <a:pt x="189730" y="34373"/>
                    <a:pt x="189246" y="34886"/>
                    <a:pt x="188906" y="35489"/>
                  </a:cubicBezTo>
                  <a:cubicBezTo>
                    <a:pt x="188888" y="33979"/>
                    <a:pt x="188792" y="31232"/>
                    <a:pt x="188757" y="30295"/>
                  </a:cubicBezTo>
                  <a:cubicBezTo>
                    <a:pt x="188751" y="30104"/>
                    <a:pt x="188876" y="29943"/>
                    <a:pt x="189061" y="29901"/>
                  </a:cubicBezTo>
                  <a:cubicBezTo>
                    <a:pt x="189515" y="29793"/>
                    <a:pt x="190363" y="29572"/>
                    <a:pt x="190852" y="29250"/>
                  </a:cubicBezTo>
                  <a:cubicBezTo>
                    <a:pt x="191593" y="28772"/>
                    <a:pt x="192082" y="28092"/>
                    <a:pt x="192261" y="27435"/>
                  </a:cubicBezTo>
                  <a:cubicBezTo>
                    <a:pt x="192137" y="27416"/>
                    <a:pt x="192007" y="27406"/>
                    <a:pt x="191874" y="27406"/>
                  </a:cubicBezTo>
                  <a:cubicBezTo>
                    <a:pt x="191289" y="27406"/>
                    <a:pt x="190631" y="27590"/>
                    <a:pt x="190028" y="27984"/>
                  </a:cubicBezTo>
                  <a:cubicBezTo>
                    <a:pt x="189294" y="28474"/>
                    <a:pt x="188942" y="28957"/>
                    <a:pt x="188721" y="29525"/>
                  </a:cubicBezTo>
                  <a:cubicBezTo>
                    <a:pt x="188613" y="27835"/>
                    <a:pt x="188488" y="26151"/>
                    <a:pt x="188303" y="24462"/>
                  </a:cubicBezTo>
                  <a:cubicBezTo>
                    <a:pt x="188285" y="24306"/>
                    <a:pt x="188398" y="24157"/>
                    <a:pt x="188560" y="24145"/>
                  </a:cubicBezTo>
                  <a:cubicBezTo>
                    <a:pt x="189001" y="24109"/>
                    <a:pt x="189419" y="23966"/>
                    <a:pt x="189784" y="23715"/>
                  </a:cubicBezTo>
                  <a:cubicBezTo>
                    <a:pt x="190345" y="23357"/>
                    <a:pt x="190721" y="22849"/>
                    <a:pt x="190846" y="22354"/>
                  </a:cubicBezTo>
                  <a:cubicBezTo>
                    <a:pt x="190749" y="22338"/>
                    <a:pt x="190647" y="22330"/>
                    <a:pt x="190543" y="22330"/>
                  </a:cubicBezTo>
                  <a:cubicBezTo>
                    <a:pt x="190105" y="22330"/>
                    <a:pt x="189618" y="22473"/>
                    <a:pt x="189175" y="22772"/>
                  </a:cubicBezTo>
                  <a:cubicBezTo>
                    <a:pt x="188769" y="23023"/>
                    <a:pt x="188440" y="23387"/>
                    <a:pt x="188231" y="23817"/>
                  </a:cubicBezTo>
                  <a:cubicBezTo>
                    <a:pt x="188165" y="23261"/>
                    <a:pt x="188100" y="22706"/>
                    <a:pt x="188022" y="22151"/>
                  </a:cubicBezTo>
                  <a:cubicBezTo>
                    <a:pt x="187909" y="21375"/>
                    <a:pt x="187783" y="20605"/>
                    <a:pt x="187652" y="19828"/>
                  </a:cubicBezTo>
                  <a:cubicBezTo>
                    <a:pt x="187622" y="19685"/>
                    <a:pt x="187730" y="19548"/>
                    <a:pt x="187873" y="19530"/>
                  </a:cubicBezTo>
                  <a:cubicBezTo>
                    <a:pt x="188189" y="19494"/>
                    <a:pt x="188488" y="19387"/>
                    <a:pt x="188757" y="19207"/>
                  </a:cubicBezTo>
                  <a:cubicBezTo>
                    <a:pt x="189175" y="18939"/>
                    <a:pt x="189455" y="18563"/>
                    <a:pt x="189551" y="18186"/>
                  </a:cubicBezTo>
                  <a:cubicBezTo>
                    <a:pt x="189477" y="18174"/>
                    <a:pt x="189399" y="18167"/>
                    <a:pt x="189320" y="18167"/>
                  </a:cubicBezTo>
                  <a:cubicBezTo>
                    <a:pt x="188993" y="18167"/>
                    <a:pt x="188627" y="18275"/>
                    <a:pt x="188291" y="18491"/>
                  </a:cubicBezTo>
                  <a:cubicBezTo>
                    <a:pt x="187968" y="18700"/>
                    <a:pt x="187718" y="18992"/>
                    <a:pt x="187562" y="19339"/>
                  </a:cubicBezTo>
                  <a:cubicBezTo>
                    <a:pt x="187455" y="18784"/>
                    <a:pt x="187342" y="18234"/>
                    <a:pt x="187222" y="17685"/>
                  </a:cubicBezTo>
                  <a:cubicBezTo>
                    <a:pt x="187485" y="17201"/>
                    <a:pt x="187574" y="16545"/>
                    <a:pt x="187419" y="15858"/>
                  </a:cubicBezTo>
                  <a:cubicBezTo>
                    <a:pt x="187264" y="15171"/>
                    <a:pt x="186882" y="14592"/>
                    <a:pt x="186416" y="14270"/>
                  </a:cubicBezTo>
                  <a:cubicBezTo>
                    <a:pt x="186147" y="14753"/>
                    <a:pt x="186052" y="15434"/>
                    <a:pt x="186219" y="16133"/>
                  </a:cubicBezTo>
                  <a:cubicBezTo>
                    <a:pt x="186380" y="16837"/>
                    <a:pt x="186697" y="17315"/>
                    <a:pt x="187103" y="17643"/>
                  </a:cubicBezTo>
                  <a:cubicBezTo>
                    <a:pt x="187336" y="18903"/>
                    <a:pt x="187515" y="20163"/>
                    <a:pt x="187670" y="21434"/>
                  </a:cubicBezTo>
                  <a:cubicBezTo>
                    <a:pt x="187443" y="21017"/>
                    <a:pt x="187109" y="20658"/>
                    <a:pt x="186703" y="20396"/>
                  </a:cubicBezTo>
                  <a:cubicBezTo>
                    <a:pt x="186213" y="20080"/>
                    <a:pt x="185675" y="19923"/>
                    <a:pt x="185200" y="19923"/>
                  </a:cubicBezTo>
                  <a:cubicBezTo>
                    <a:pt x="185090" y="19923"/>
                    <a:pt x="184983" y="19931"/>
                    <a:pt x="184882" y="19948"/>
                  </a:cubicBezTo>
                  <a:cubicBezTo>
                    <a:pt x="185025" y="20485"/>
                    <a:pt x="185425" y="21040"/>
                    <a:pt x="186028" y="21434"/>
                  </a:cubicBezTo>
                  <a:cubicBezTo>
                    <a:pt x="186434" y="21703"/>
                    <a:pt x="186906" y="21864"/>
                    <a:pt x="187389" y="21894"/>
                  </a:cubicBezTo>
                  <a:cubicBezTo>
                    <a:pt x="187586" y="21912"/>
                    <a:pt x="187748" y="22067"/>
                    <a:pt x="187771" y="22264"/>
                  </a:cubicBezTo>
                  <a:cubicBezTo>
                    <a:pt x="187903" y="23584"/>
                    <a:pt x="187998" y="24903"/>
                    <a:pt x="188070" y="26223"/>
                  </a:cubicBezTo>
                  <a:cubicBezTo>
                    <a:pt x="187801" y="25829"/>
                    <a:pt x="187449" y="25494"/>
                    <a:pt x="187043" y="25238"/>
                  </a:cubicBezTo>
                  <a:cubicBezTo>
                    <a:pt x="186436" y="24844"/>
                    <a:pt x="185781" y="24652"/>
                    <a:pt x="185192" y="24652"/>
                  </a:cubicBezTo>
                  <a:cubicBezTo>
                    <a:pt x="185057" y="24652"/>
                    <a:pt x="184925" y="24662"/>
                    <a:pt x="184798" y="24682"/>
                  </a:cubicBezTo>
                  <a:cubicBezTo>
                    <a:pt x="184977" y="25345"/>
                    <a:pt x="185479" y="26026"/>
                    <a:pt x="186219" y="26509"/>
                  </a:cubicBezTo>
                  <a:cubicBezTo>
                    <a:pt x="186685" y="26820"/>
                    <a:pt x="187222" y="27011"/>
                    <a:pt x="187777" y="27077"/>
                  </a:cubicBezTo>
                  <a:cubicBezTo>
                    <a:pt x="187974" y="27101"/>
                    <a:pt x="188124" y="27262"/>
                    <a:pt x="188136" y="27459"/>
                  </a:cubicBezTo>
                  <a:cubicBezTo>
                    <a:pt x="188171" y="28301"/>
                    <a:pt x="188195" y="29142"/>
                    <a:pt x="188219" y="29978"/>
                  </a:cubicBezTo>
                  <a:cubicBezTo>
                    <a:pt x="188237" y="30814"/>
                    <a:pt x="188231" y="31465"/>
                    <a:pt x="188231" y="32205"/>
                  </a:cubicBezTo>
                  <a:cubicBezTo>
                    <a:pt x="187915" y="31722"/>
                    <a:pt x="187503" y="31310"/>
                    <a:pt x="187013" y="30999"/>
                  </a:cubicBezTo>
                  <a:cubicBezTo>
                    <a:pt x="186331" y="30554"/>
                    <a:pt x="185590" y="30337"/>
                    <a:pt x="184924" y="30337"/>
                  </a:cubicBezTo>
                  <a:cubicBezTo>
                    <a:pt x="184768" y="30337"/>
                    <a:pt x="184616" y="30349"/>
                    <a:pt x="184470" y="30372"/>
                  </a:cubicBezTo>
                  <a:cubicBezTo>
                    <a:pt x="184673" y="31131"/>
                    <a:pt x="185240" y="31895"/>
                    <a:pt x="186082" y="32444"/>
                  </a:cubicBezTo>
                  <a:cubicBezTo>
                    <a:pt x="186619" y="32802"/>
                    <a:pt x="187234" y="33023"/>
                    <a:pt x="187873" y="33089"/>
                  </a:cubicBezTo>
                  <a:cubicBezTo>
                    <a:pt x="188076" y="33113"/>
                    <a:pt x="188231" y="33286"/>
                    <a:pt x="188225" y="33489"/>
                  </a:cubicBezTo>
                  <a:cubicBezTo>
                    <a:pt x="188207" y="35167"/>
                    <a:pt x="188160" y="36851"/>
                    <a:pt x="188082" y="38534"/>
                  </a:cubicBezTo>
                  <a:cubicBezTo>
                    <a:pt x="187765" y="38098"/>
                    <a:pt x="187371" y="37728"/>
                    <a:pt x="186918" y="37436"/>
                  </a:cubicBezTo>
                  <a:cubicBezTo>
                    <a:pt x="186208" y="36973"/>
                    <a:pt x="185433" y="36739"/>
                    <a:pt x="184736" y="36739"/>
                  </a:cubicBezTo>
                  <a:cubicBezTo>
                    <a:pt x="184571" y="36739"/>
                    <a:pt x="184409" y="36753"/>
                    <a:pt x="184255" y="36779"/>
                  </a:cubicBezTo>
                  <a:cubicBezTo>
                    <a:pt x="184464" y="37561"/>
                    <a:pt x="185061" y="38367"/>
                    <a:pt x="185938" y="38940"/>
                  </a:cubicBezTo>
                  <a:cubicBezTo>
                    <a:pt x="186255" y="39149"/>
                    <a:pt x="186589" y="39310"/>
                    <a:pt x="186941" y="39430"/>
                  </a:cubicBezTo>
                  <a:cubicBezTo>
                    <a:pt x="184613" y="39728"/>
                    <a:pt x="182278" y="40039"/>
                    <a:pt x="179950" y="40367"/>
                  </a:cubicBezTo>
                  <a:cubicBezTo>
                    <a:pt x="179938" y="40266"/>
                    <a:pt x="179938" y="40158"/>
                    <a:pt x="179932" y="40057"/>
                  </a:cubicBezTo>
                  <a:cubicBezTo>
                    <a:pt x="179902" y="39251"/>
                    <a:pt x="179872" y="38445"/>
                    <a:pt x="179848" y="37627"/>
                  </a:cubicBezTo>
                  <a:cubicBezTo>
                    <a:pt x="179824" y="36815"/>
                    <a:pt x="180350" y="36086"/>
                    <a:pt x="181132" y="35853"/>
                  </a:cubicBezTo>
                  <a:cubicBezTo>
                    <a:pt x="181681" y="35686"/>
                    <a:pt x="182207" y="35441"/>
                    <a:pt x="182684" y="35131"/>
                  </a:cubicBezTo>
                  <a:cubicBezTo>
                    <a:pt x="183879" y="34355"/>
                    <a:pt x="184691" y="33256"/>
                    <a:pt x="184971" y="32187"/>
                  </a:cubicBezTo>
                  <a:cubicBezTo>
                    <a:pt x="184764" y="32154"/>
                    <a:pt x="184549" y="32137"/>
                    <a:pt x="184328" y="32137"/>
                  </a:cubicBezTo>
                  <a:cubicBezTo>
                    <a:pt x="183381" y="32137"/>
                    <a:pt x="182326" y="32449"/>
                    <a:pt x="181353" y="33083"/>
                  </a:cubicBezTo>
                  <a:cubicBezTo>
                    <a:pt x="180732" y="33489"/>
                    <a:pt x="180189" y="34003"/>
                    <a:pt x="179753" y="34600"/>
                  </a:cubicBezTo>
                  <a:cubicBezTo>
                    <a:pt x="179693" y="32528"/>
                    <a:pt x="179639" y="30462"/>
                    <a:pt x="179598" y="28396"/>
                  </a:cubicBezTo>
                  <a:cubicBezTo>
                    <a:pt x="179580" y="27602"/>
                    <a:pt x="180093" y="26892"/>
                    <a:pt x="180851" y="26653"/>
                  </a:cubicBezTo>
                  <a:cubicBezTo>
                    <a:pt x="181275" y="26521"/>
                    <a:pt x="181681" y="26336"/>
                    <a:pt x="182052" y="26092"/>
                  </a:cubicBezTo>
                  <a:cubicBezTo>
                    <a:pt x="182995" y="25483"/>
                    <a:pt x="183628" y="24623"/>
                    <a:pt x="183849" y="23781"/>
                  </a:cubicBezTo>
                  <a:cubicBezTo>
                    <a:pt x="183686" y="23754"/>
                    <a:pt x="183516" y="23740"/>
                    <a:pt x="183342" y="23740"/>
                  </a:cubicBezTo>
                  <a:cubicBezTo>
                    <a:pt x="182601" y="23740"/>
                    <a:pt x="181770" y="23986"/>
                    <a:pt x="181007" y="24479"/>
                  </a:cubicBezTo>
                  <a:cubicBezTo>
                    <a:pt x="180410" y="24862"/>
                    <a:pt x="179914" y="25375"/>
                    <a:pt x="179550" y="25990"/>
                  </a:cubicBezTo>
                  <a:cubicBezTo>
                    <a:pt x="179508" y="23739"/>
                    <a:pt x="179484" y="21494"/>
                    <a:pt x="179472" y="19249"/>
                  </a:cubicBezTo>
                  <a:cubicBezTo>
                    <a:pt x="179472" y="18825"/>
                    <a:pt x="179777" y="18473"/>
                    <a:pt x="180195" y="18413"/>
                  </a:cubicBezTo>
                  <a:cubicBezTo>
                    <a:pt x="180863" y="18306"/>
                    <a:pt x="181502" y="18061"/>
                    <a:pt x="182069" y="17697"/>
                  </a:cubicBezTo>
                  <a:cubicBezTo>
                    <a:pt x="183031" y="17064"/>
                    <a:pt x="183682" y="16180"/>
                    <a:pt x="183902" y="15321"/>
                  </a:cubicBezTo>
                  <a:cubicBezTo>
                    <a:pt x="183737" y="15293"/>
                    <a:pt x="183565" y="15280"/>
                    <a:pt x="183387" y="15280"/>
                  </a:cubicBezTo>
                  <a:cubicBezTo>
                    <a:pt x="182627" y="15280"/>
                    <a:pt x="181774" y="15529"/>
                    <a:pt x="180995" y="16037"/>
                  </a:cubicBezTo>
                  <a:cubicBezTo>
                    <a:pt x="180362" y="16443"/>
                    <a:pt x="179836" y="16992"/>
                    <a:pt x="179472" y="17643"/>
                  </a:cubicBezTo>
                  <a:cubicBezTo>
                    <a:pt x="179460" y="16186"/>
                    <a:pt x="179472" y="13529"/>
                    <a:pt x="179472" y="12652"/>
                  </a:cubicBezTo>
                  <a:cubicBezTo>
                    <a:pt x="179472" y="12461"/>
                    <a:pt x="179544" y="12276"/>
                    <a:pt x="179681" y="12144"/>
                  </a:cubicBezTo>
                  <a:cubicBezTo>
                    <a:pt x="179681" y="12144"/>
                    <a:pt x="181001" y="11947"/>
                    <a:pt x="181651" y="11529"/>
                  </a:cubicBezTo>
                  <a:cubicBezTo>
                    <a:pt x="182428" y="11022"/>
                    <a:pt x="182947" y="10311"/>
                    <a:pt x="183132" y="9619"/>
                  </a:cubicBezTo>
                  <a:cubicBezTo>
                    <a:pt x="183001" y="9598"/>
                    <a:pt x="182865" y="9587"/>
                    <a:pt x="182725" y="9587"/>
                  </a:cubicBezTo>
                  <a:cubicBezTo>
                    <a:pt x="182109" y="9587"/>
                    <a:pt x="181418" y="9790"/>
                    <a:pt x="180786" y="10204"/>
                  </a:cubicBezTo>
                  <a:cubicBezTo>
                    <a:pt x="180230" y="10550"/>
                    <a:pt x="179783" y="11040"/>
                    <a:pt x="179478" y="11619"/>
                  </a:cubicBezTo>
                  <a:cubicBezTo>
                    <a:pt x="179496" y="9440"/>
                    <a:pt x="179538" y="7260"/>
                    <a:pt x="179598" y="5081"/>
                  </a:cubicBezTo>
                  <a:cubicBezTo>
                    <a:pt x="180105" y="4496"/>
                    <a:pt x="180439" y="3612"/>
                    <a:pt x="180469" y="2621"/>
                  </a:cubicBezTo>
                  <a:cubicBezTo>
                    <a:pt x="180499" y="1624"/>
                    <a:pt x="180165" y="621"/>
                    <a:pt x="179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28;p2"/>
          <p:cNvPicPr preferRelativeResize="0"/>
          <p:nvPr/>
        </p:nvPicPr>
        <p:blipFill rotWithShape="1">
          <a:blip r:embed="rId2">
            <a:alphaModFix amt="70000"/>
          </a:blip>
          <a:srcRect l="864" r="864"/>
          <a:stretch/>
        </p:blipFill>
        <p:spPr>
          <a:xfrm>
            <a:off x="-1" y="0"/>
            <a:ext cx="9144003" cy="5143500"/>
          </a:xfrm>
          <a:prstGeom prst="rect">
            <a:avLst/>
          </a:prstGeom>
          <a:noFill/>
          <a:ln>
            <a:noFill/>
          </a:ln>
        </p:spPr>
      </p:pic>
      <p:sp>
        <p:nvSpPr>
          <p:cNvPr id="29" name="Google Shape;29;p2"/>
          <p:cNvSpPr txBox="1">
            <a:spLocks noGrp="1"/>
          </p:cNvSpPr>
          <p:nvPr>
            <p:ph type="ctrTitle"/>
          </p:nvPr>
        </p:nvSpPr>
        <p:spPr>
          <a:xfrm>
            <a:off x="2057700" y="938425"/>
            <a:ext cx="5028600" cy="27579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Clr>
                <a:schemeClr val="dk1"/>
              </a:buClr>
              <a:buSzPts val="5200"/>
              <a:buNone/>
              <a:defRPr sz="5200" b="0">
                <a:solidFill>
                  <a:schemeClr val="dk1"/>
                </a:solidFill>
              </a:defRPr>
            </a:lvl2pPr>
            <a:lvl3pPr lvl="2" algn="ctr">
              <a:spcBef>
                <a:spcPts val="0"/>
              </a:spcBef>
              <a:spcAft>
                <a:spcPts val="0"/>
              </a:spcAft>
              <a:buClr>
                <a:schemeClr val="dk1"/>
              </a:buClr>
              <a:buSzPts val="5200"/>
              <a:buNone/>
              <a:defRPr sz="5200" b="0">
                <a:solidFill>
                  <a:schemeClr val="dk1"/>
                </a:solidFill>
              </a:defRPr>
            </a:lvl3pPr>
            <a:lvl4pPr lvl="3" algn="ctr">
              <a:spcBef>
                <a:spcPts val="0"/>
              </a:spcBef>
              <a:spcAft>
                <a:spcPts val="0"/>
              </a:spcAft>
              <a:buClr>
                <a:schemeClr val="dk1"/>
              </a:buClr>
              <a:buSzPts val="5200"/>
              <a:buNone/>
              <a:defRPr sz="5200" b="0">
                <a:solidFill>
                  <a:schemeClr val="dk1"/>
                </a:solidFill>
              </a:defRPr>
            </a:lvl4pPr>
            <a:lvl5pPr lvl="4" algn="ctr">
              <a:spcBef>
                <a:spcPts val="0"/>
              </a:spcBef>
              <a:spcAft>
                <a:spcPts val="0"/>
              </a:spcAft>
              <a:buClr>
                <a:schemeClr val="dk1"/>
              </a:buClr>
              <a:buSzPts val="5200"/>
              <a:buNone/>
              <a:defRPr sz="5200" b="0">
                <a:solidFill>
                  <a:schemeClr val="dk1"/>
                </a:solidFill>
              </a:defRPr>
            </a:lvl5pPr>
            <a:lvl6pPr lvl="5" algn="ctr">
              <a:spcBef>
                <a:spcPts val="0"/>
              </a:spcBef>
              <a:spcAft>
                <a:spcPts val="0"/>
              </a:spcAft>
              <a:buClr>
                <a:schemeClr val="dk1"/>
              </a:buClr>
              <a:buSzPts val="5200"/>
              <a:buNone/>
              <a:defRPr sz="5200" b="0">
                <a:solidFill>
                  <a:schemeClr val="dk1"/>
                </a:solidFill>
              </a:defRPr>
            </a:lvl6pPr>
            <a:lvl7pPr lvl="6" algn="ctr">
              <a:spcBef>
                <a:spcPts val="0"/>
              </a:spcBef>
              <a:spcAft>
                <a:spcPts val="0"/>
              </a:spcAft>
              <a:buClr>
                <a:schemeClr val="dk1"/>
              </a:buClr>
              <a:buSzPts val="5200"/>
              <a:buNone/>
              <a:defRPr sz="5200" b="0">
                <a:solidFill>
                  <a:schemeClr val="dk1"/>
                </a:solidFill>
              </a:defRPr>
            </a:lvl7pPr>
            <a:lvl8pPr lvl="7" algn="ctr">
              <a:spcBef>
                <a:spcPts val="0"/>
              </a:spcBef>
              <a:spcAft>
                <a:spcPts val="0"/>
              </a:spcAft>
              <a:buClr>
                <a:schemeClr val="dk1"/>
              </a:buClr>
              <a:buSzPts val="5200"/>
              <a:buNone/>
              <a:defRPr sz="5200" b="0">
                <a:solidFill>
                  <a:schemeClr val="dk1"/>
                </a:solidFill>
              </a:defRPr>
            </a:lvl8pPr>
            <a:lvl9pPr lvl="8" algn="ctr">
              <a:spcBef>
                <a:spcPts val="0"/>
              </a:spcBef>
              <a:spcAft>
                <a:spcPts val="0"/>
              </a:spcAft>
              <a:buClr>
                <a:schemeClr val="dk1"/>
              </a:buClr>
              <a:buSzPts val="5200"/>
              <a:buNone/>
              <a:defRPr sz="5200" b="0">
                <a:solidFill>
                  <a:schemeClr val="dk1"/>
                </a:solidFill>
              </a:defRPr>
            </a:lvl9pPr>
          </a:lstStyle>
          <a:p>
            <a:endParaRPr/>
          </a:p>
        </p:txBody>
      </p:sp>
      <p:sp>
        <p:nvSpPr>
          <p:cNvPr id="30" name="Google Shape;30;p2"/>
          <p:cNvSpPr txBox="1">
            <a:spLocks noGrp="1"/>
          </p:cNvSpPr>
          <p:nvPr>
            <p:ph type="subTitle" idx="1"/>
          </p:nvPr>
        </p:nvSpPr>
        <p:spPr>
          <a:xfrm>
            <a:off x="2061650" y="3789013"/>
            <a:ext cx="5028600" cy="3210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1400"/>
              <a:buNone/>
              <a:defRPr sz="18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3">
    <p:bg>
      <p:bgPr>
        <a:solidFill>
          <a:schemeClr val="accent2"/>
        </a:solidFill>
        <a:effectLst/>
      </p:bgPr>
    </p:bg>
    <p:spTree>
      <p:nvGrpSpPr>
        <p:cNvPr id="1" name="Shape 1334"/>
        <p:cNvGrpSpPr/>
        <p:nvPr/>
      </p:nvGrpSpPr>
      <p:grpSpPr>
        <a:xfrm>
          <a:off x="0" y="0"/>
          <a:ext cx="0" cy="0"/>
          <a:chOff x="0" y="0"/>
          <a:chExt cx="0" cy="0"/>
        </a:xfrm>
      </p:grpSpPr>
      <p:grpSp>
        <p:nvGrpSpPr>
          <p:cNvPr id="1335" name="Google Shape;1335;p29"/>
          <p:cNvGrpSpPr/>
          <p:nvPr/>
        </p:nvGrpSpPr>
        <p:grpSpPr>
          <a:xfrm>
            <a:off x="22" y="737977"/>
            <a:ext cx="7099738" cy="4405404"/>
            <a:chOff x="-713190" y="1568472"/>
            <a:chExt cx="7793346" cy="4835789"/>
          </a:xfrm>
        </p:grpSpPr>
        <p:sp>
          <p:nvSpPr>
            <p:cNvPr id="1336" name="Google Shape;1336;p29"/>
            <p:cNvSpPr/>
            <p:nvPr/>
          </p:nvSpPr>
          <p:spPr>
            <a:xfrm flipH="1">
              <a:off x="-447112" y="1568472"/>
              <a:ext cx="5690261" cy="2162491"/>
            </a:xfrm>
            <a:custGeom>
              <a:avLst/>
              <a:gdLst/>
              <a:ahLst/>
              <a:cxnLst/>
              <a:rect l="l" t="t" r="r" b="b"/>
              <a:pathLst>
                <a:path w="177779" h="67562" extrusionOk="0">
                  <a:moveTo>
                    <a:pt x="164903" y="0"/>
                  </a:moveTo>
                  <a:cubicBezTo>
                    <a:pt x="152950" y="0"/>
                    <a:pt x="140973" y="1028"/>
                    <a:pt x="129138" y="2942"/>
                  </a:cubicBezTo>
                  <a:cubicBezTo>
                    <a:pt x="125127" y="3660"/>
                    <a:pt x="121122" y="4414"/>
                    <a:pt x="117122" y="5194"/>
                  </a:cubicBezTo>
                  <a:lnTo>
                    <a:pt x="105223" y="8051"/>
                  </a:lnTo>
                  <a:lnTo>
                    <a:pt x="93488" y="11530"/>
                  </a:lnTo>
                  <a:lnTo>
                    <a:pt x="81927" y="15550"/>
                  </a:lnTo>
                  <a:lnTo>
                    <a:pt x="70594" y="20177"/>
                  </a:lnTo>
                  <a:cubicBezTo>
                    <a:pt x="66890" y="21897"/>
                    <a:pt x="63178" y="23587"/>
                    <a:pt x="59493" y="25334"/>
                  </a:cubicBezTo>
                  <a:lnTo>
                    <a:pt x="48680" y="31053"/>
                  </a:lnTo>
                  <a:cubicBezTo>
                    <a:pt x="45156" y="33114"/>
                    <a:pt x="41659" y="35211"/>
                    <a:pt x="38168" y="37311"/>
                  </a:cubicBezTo>
                  <a:cubicBezTo>
                    <a:pt x="24382" y="46001"/>
                    <a:pt x="11475" y="56087"/>
                    <a:pt x="0" y="67561"/>
                  </a:cubicBezTo>
                  <a:cubicBezTo>
                    <a:pt x="12626" y="57382"/>
                    <a:pt x="25907" y="48157"/>
                    <a:pt x="39850" y="40093"/>
                  </a:cubicBezTo>
                  <a:cubicBezTo>
                    <a:pt x="43385" y="38164"/>
                    <a:pt x="46915" y="36234"/>
                    <a:pt x="50421" y="34263"/>
                  </a:cubicBezTo>
                  <a:lnTo>
                    <a:pt x="61216" y="28882"/>
                  </a:lnTo>
                  <a:cubicBezTo>
                    <a:pt x="64889" y="27255"/>
                    <a:pt x="68539" y="25576"/>
                    <a:pt x="72203" y="23925"/>
                  </a:cubicBezTo>
                  <a:lnTo>
                    <a:pt x="83402" y="19456"/>
                  </a:lnTo>
                  <a:lnTo>
                    <a:pt x="94754" y="15406"/>
                  </a:lnTo>
                  <a:lnTo>
                    <a:pt x="106282" y="11862"/>
                  </a:lnTo>
                  <a:lnTo>
                    <a:pt x="117936" y="8763"/>
                  </a:lnTo>
                  <a:cubicBezTo>
                    <a:pt x="121866" y="7913"/>
                    <a:pt x="125794" y="7043"/>
                    <a:pt x="129721" y="6148"/>
                  </a:cubicBezTo>
                  <a:cubicBezTo>
                    <a:pt x="145512" y="2981"/>
                    <a:pt x="161575" y="1120"/>
                    <a:pt x="177779" y="405"/>
                  </a:cubicBezTo>
                  <a:cubicBezTo>
                    <a:pt x="173495" y="133"/>
                    <a:pt x="169201" y="0"/>
                    <a:pt x="16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flipH="1">
              <a:off x="-713190" y="2189162"/>
              <a:ext cx="7793346" cy="4215100"/>
            </a:xfrm>
            <a:custGeom>
              <a:avLst/>
              <a:gdLst/>
              <a:ahLst/>
              <a:cxnLst/>
              <a:rect l="l" t="t" r="r" b="b"/>
              <a:pathLst>
                <a:path w="243485" h="131691" extrusionOk="0">
                  <a:moveTo>
                    <a:pt x="242868" y="1"/>
                  </a:moveTo>
                  <a:cubicBezTo>
                    <a:pt x="221830" y="1"/>
                    <a:pt x="200213" y="2277"/>
                    <a:pt x="178434" y="7037"/>
                  </a:cubicBezTo>
                  <a:cubicBezTo>
                    <a:pt x="97688" y="24700"/>
                    <a:pt x="33209" y="72545"/>
                    <a:pt x="0" y="131690"/>
                  </a:cubicBezTo>
                  <a:lnTo>
                    <a:pt x="243484" y="131690"/>
                  </a:lnTo>
                  <a:lnTo>
                    <a:pt x="243484" y="2"/>
                  </a:lnTo>
                  <a:cubicBezTo>
                    <a:pt x="243279" y="1"/>
                    <a:pt x="243073" y="1"/>
                    <a:pt x="24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29"/>
          <p:cNvSpPr/>
          <p:nvPr/>
        </p:nvSpPr>
        <p:spPr>
          <a:xfrm>
            <a:off x="449611" y="2046288"/>
            <a:ext cx="598220" cy="2155097"/>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1101209" y="3051648"/>
            <a:ext cx="598524" cy="2155097"/>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7879030" y="2537575"/>
            <a:ext cx="639985" cy="2669169"/>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8409319" y="3244223"/>
            <a:ext cx="431922" cy="1555027"/>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29"/>
          <p:cNvGrpSpPr/>
          <p:nvPr/>
        </p:nvGrpSpPr>
        <p:grpSpPr>
          <a:xfrm>
            <a:off x="7534130" y="3650848"/>
            <a:ext cx="1609872" cy="1492646"/>
            <a:chOff x="5085625" y="2684950"/>
            <a:chExt cx="850075" cy="788175"/>
          </a:xfrm>
        </p:grpSpPr>
        <p:sp>
          <p:nvSpPr>
            <p:cNvPr id="1343" name="Google Shape;1343;p29"/>
            <p:cNvSpPr/>
            <p:nvPr/>
          </p:nvSpPr>
          <p:spPr>
            <a:xfrm>
              <a:off x="5823525" y="2684950"/>
              <a:ext cx="112175" cy="688225"/>
            </a:xfrm>
            <a:custGeom>
              <a:avLst/>
              <a:gdLst/>
              <a:ahLst/>
              <a:cxnLst/>
              <a:rect l="l" t="t" r="r" b="b"/>
              <a:pathLst>
                <a:path w="4487" h="27529" extrusionOk="0">
                  <a:moveTo>
                    <a:pt x="2582" y="1"/>
                  </a:moveTo>
                  <a:cubicBezTo>
                    <a:pt x="1687" y="339"/>
                    <a:pt x="823" y="754"/>
                    <a:pt x="1" y="1241"/>
                  </a:cubicBezTo>
                  <a:cubicBezTo>
                    <a:pt x="834" y="4667"/>
                    <a:pt x="1468" y="8192"/>
                    <a:pt x="2029" y="11725"/>
                  </a:cubicBezTo>
                  <a:lnTo>
                    <a:pt x="2259" y="13204"/>
                  </a:lnTo>
                  <a:cubicBezTo>
                    <a:pt x="2535" y="15017"/>
                    <a:pt x="2800" y="16833"/>
                    <a:pt x="3069" y="18642"/>
                  </a:cubicBezTo>
                  <a:cubicBezTo>
                    <a:pt x="3150" y="19164"/>
                    <a:pt x="3227" y="19690"/>
                    <a:pt x="3303" y="20212"/>
                  </a:cubicBezTo>
                  <a:cubicBezTo>
                    <a:pt x="3657" y="22559"/>
                    <a:pt x="4022" y="24902"/>
                    <a:pt x="4433" y="27225"/>
                  </a:cubicBezTo>
                  <a:cubicBezTo>
                    <a:pt x="4448" y="27325"/>
                    <a:pt x="4467" y="27425"/>
                    <a:pt x="4486" y="27528"/>
                  </a:cubicBezTo>
                  <a:lnTo>
                    <a:pt x="4486" y="13815"/>
                  </a:lnTo>
                  <a:cubicBezTo>
                    <a:pt x="4482" y="13742"/>
                    <a:pt x="4471" y="13665"/>
                    <a:pt x="4463" y="13592"/>
                  </a:cubicBezTo>
                  <a:lnTo>
                    <a:pt x="4348" y="12528"/>
                  </a:lnTo>
                  <a:cubicBezTo>
                    <a:pt x="3872" y="8304"/>
                    <a:pt x="3284" y="4129"/>
                    <a:pt x="2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5660700" y="2726525"/>
              <a:ext cx="275000" cy="691875"/>
            </a:xfrm>
            <a:custGeom>
              <a:avLst/>
              <a:gdLst/>
              <a:ahLst/>
              <a:cxnLst/>
              <a:rect l="l" t="t" r="r" b="b"/>
              <a:pathLst>
                <a:path w="11000" h="27675" extrusionOk="0">
                  <a:moveTo>
                    <a:pt x="5826" y="1"/>
                  </a:moveTo>
                  <a:cubicBezTo>
                    <a:pt x="5108" y="462"/>
                    <a:pt x="4421" y="972"/>
                    <a:pt x="3768" y="1525"/>
                  </a:cubicBezTo>
                  <a:cubicBezTo>
                    <a:pt x="4229" y="3423"/>
                    <a:pt x="4617" y="5354"/>
                    <a:pt x="4943" y="7297"/>
                  </a:cubicBezTo>
                  <a:cubicBezTo>
                    <a:pt x="4363" y="5523"/>
                    <a:pt x="3726" y="3814"/>
                    <a:pt x="3035" y="2167"/>
                  </a:cubicBezTo>
                  <a:cubicBezTo>
                    <a:pt x="1929" y="3184"/>
                    <a:pt x="915" y="4294"/>
                    <a:pt x="1" y="5485"/>
                  </a:cubicBezTo>
                  <a:cubicBezTo>
                    <a:pt x="1249" y="7263"/>
                    <a:pt x="2455" y="9106"/>
                    <a:pt x="3614" y="11015"/>
                  </a:cubicBezTo>
                  <a:cubicBezTo>
                    <a:pt x="4333" y="12198"/>
                    <a:pt x="5024" y="13411"/>
                    <a:pt x="5688" y="14659"/>
                  </a:cubicBezTo>
                  <a:lnTo>
                    <a:pt x="5761" y="14801"/>
                  </a:lnTo>
                  <a:cubicBezTo>
                    <a:pt x="6130" y="15496"/>
                    <a:pt x="6491" y="16203"/>
                    <a:pt x="6848" y="16917"/>
                  </a:cubicBezTo>
                  <a:cubicBezTo>
                    <a:pt x="7489" y="18238"/>
                    <a:pt x="8100" y="19594"/>
                    <a:pt x="8680" y="20988"/>
                  </a:cubicBezTo>
                  <a:lnTo>
                    <a:pt x="8926" y="21587"/>
                  </a:lnTo>
                  <a:cubicBezTo>
                    <a:pt x="8945" y="21645"/>
                    <a:pt x="8968" y="21702"/>
                    <a:pt x="8991" y="21760"/>
                  </a:cubicBezTo>
                  <a:cubicBezTo>
                    <a:pt x="9559" y="23185"/>
                    <a:pt x="10078" y="24652"/>
                    <a:pt x="10546" y="26157"/>
                  </a:cubicBezTo>
                  <a:cubicBezTo>
                    <a:pt x="10631" y="26407"/>
                    <a:pt x="10707" y="26660"/>
                    <a:pt x="10777" y="26918"/>
                  </a:cubicBezTo>
                  <a:cubicBezTo>
                    <a:pt x="10850" y="27171"/>
                    <a:pt x="10926" y="27421"/>
                    <a:pt x="10999" y="27674"/>
                  </a:cubicBezTo>
                  <a:lnTo>
                    <a:pt x="10999" y="26027"/>
                  </a:lnTo>
                  <a:lnTo>
                    <a:pt x="10911" y="25612"/>
                  </a:lnTo>
                  <a:cubicBezTo>
                    <a:pt x="10465" y="23454"/>
                    <a:pt x="10062" y="21272"/>
                    <a:pt x="9674" y="19087"/>
                  </a:cubicBezTo>
                  <a:cubicBezTo>
                    <a:pt x="9586" y="18611"/>
                    <a:pt x="9505" y="18131"/>
                    <a:pt x="9417" y="17655"/>
                  </a:cubicBezTo>
                  <a:cubicBezTo>
                    <a:pt x="9068" y="15669"/>
                    <a:pt x="8726" y="13688"/>
                    <a:pt x="8369" y="11702"/>
                  </a:cubicBezTo>
                  <a:cubicBezTo>
                    <a:pt x="8296" y="11314"/>
                    <a:pt x="8227" y="10926"/>
                    <a:pt x="8150" y="10539"/>
                  </a:cubicBezTo>
                  <a:cubicBezTo>
                    <a:pt x="7489" y="6956"/>
                    <a:pt x="6748" y="3407"/>
                    <a:pt x="5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5461675" y="2893775"/>
              <a:ext cx="474025" cy="579350"/>
            </a:xfrm>
            <a:custGeom>
              <a:avLst/>
              <a:gdLst/>
              <a:ahLst/>
              <a:cxnLst/>
              <a:rect l="l" t="t" r="r" b="b"/>
              <a:pathLst>
                <a:path w="18961" h="23174" extrusionOk="0">
                  <a:moveTo>
                    <a:pt x="7086" y="1"/>
                  </a:moveTo>
                  <a:cubicBezTo>
                    <a:pt x="6852" y="335"/>
                    <a:pt x="6625" y="680"/>
                    <a:pt x="6403" y="1030"/>
                  </a:cubicBezTo>
                  <a:cubicBezTo>
                    <a:pt x="6790" y="1552"/>
                    <a:pt x="7171" y="2090"/>
                    <a:pt x="7539" y="2631"/>
                  </a:cubicBezTo>
                  <a:cubicBezTo>
                    <a:pt x="8565" y="4106"/>
                    <a:pt x="9555" y="5631"/>
                    <a:pt x="10500" y="7197"/>
                  </a:cubicBezTo>
                  <a:cubicBezTo>
                    <a:pt x="10865" y="7793"/>
                    <a:pt x="11214" y="8392"/>
                    <a:pt x="11560" y="8998"/>
                  </a:cubicBezTo>
                  <a:cubicBezTo>
                    <a:pt x="11798" y="9406"/>
                    <a:pt x="12029" y="9813"/>
                    <a:pt x="12259" y="10227"/>
                  </a:cubicBezTo>
                  <a:lnTo>
                    <a:pt x="11560" y="9398"/>
                  </a:lnTo>
                  <a:cubicBezTo>
                    <a:pt x="11230" y="9002"/>
                    <a:pt x="10896" y="8618"/>
                    <a:pt x="10562" y="8238"/>
                  </a:cubicBezTo>
                  <a:cubicBezTo>
                    <a:pt x="9694" y="7266"/>
                    <a:pt x="8810" y="6326"/>
                    <a:pt x="7923" y="5427"/>
                  </a:cubicBezTo>
                  <a:cubicBezTo>
                    <a:pt x="7443" y="4947"/>
                    <a:pt x="6963" y="4482"/>
                    <a:pt x="6479" y="4025"/>
                  </a:cubicBezTo>
                  <a:cubicBezTo>
                    <a:pt x="6084" y="3649"/>
                    <a:pt x="5681" y="3280"/>
                    <a:pt x="5281" y="2919"/>
                  </a:cubicBezTo>
                  <a:cubicBezTo>
                    <a:pt x="5058" y="3330"/>
                    <a:pt x="4840" y="3745"/>
                    <a:pt x="4628" y="4175"/>
                  </a:cubicBezTo>
                  <a:cubicBezTo>
                    <a:pt x="4475" y="4471"/>
                    <a:pt x="4329" y="4778"/>
                    <a:pt x="4183" y="5089"/>
                  </a:cubicBezTo>
                  <a:lnTo>
                    <a:pt x="5051" y="5815"/>
                  </a:lnTo>
                  <a:cubicBezTo>
                    <a:pt x="5738" y="6402"/>
                    <a:pt x="6418" y="7005"/>
                    <a:pt x="7094" y="7631"/>
                  </a:cubicBezTo>
                  <a:cubicBezTo>
                    <a:pt x="7482" y="7996"/>
                    <a:pt x="7870" y="8369"/>
                    <a:pt x="8257" y="8745"/>
                  </a:cubicBezTo>
                  <a:cubicBezTo>
                    <a:pt x="9091" y="9559"/>
                    <a:pt x="9909" y="10404"/>
                    <a:pt x="10711" y="11280"/>
                  </a:cubicBezTo>
                  <a:cubicBezTo>
                    <a:pt x="10984" y="11575"/>
                    <a:pt x="11261" y="11875"/>
                    <a:pt x="11529" y="12182"/>
                  </a:cubicBezTo>
                  <a:cubicBezTo>
                    <a:pt x="12071" y="12789"/>
                    <a:pt x="12608" y="13419"/>
                    <a:pt x="13135" y="14056"/>
                  </a:cubicBezTo>
                  <a:cubicBezTo>
                    <a:pt x="13430" y="14409"/>
                    <a:pt x="13718" y="14759"/>
                    <a:pt x="13999" y="15120"/>
                  </a:cubicBezTo>
                  <a:cubicBezTo>
                    <a:pt x="14663" y="15946"/>
                    <a:pt x="15304" y="16790"/>
                    <a:pt x="15946" y="17658"/>
                  </a:cubicBezTo>
                  <a:lnTo>
                    <a:pt x="16226" y="18050"/>
                  </a:lnTo>
                  <a:cubicBezTo>
                    <a:pt x="16791" y="18830"/>
                    <a:pt x="17347" y="19625"/>
                    <a:pt x="17885" y="20439"/>
                  </a:cubicBezTo>
                  <a:cubicBezTo>
                    <a:pt x="17993" y="20592"/>
                    <a:pt x="18100" y="20750"/>
                    <a:pt x="18204" y="20907"/>
                  </a:cubicBezTo>
                  <a:cubicBezTo>
                    <a:pt x="18100" y="20754"/>
                    <a:pt x="17989" y="20604"/>
                    <a:pt x="17877" y="20450"/>
                  </a:cubicBezTo>
                  <a:cubicBezTo>
                    <a:pt x="17328" y="19682"/>
                    <a:pt x="16767" y="18929"/>
                    <a:pt x="16195" y="18192"/>
                  </a:cubicBezTo>
                  <a:lnTo>
                    <a:pt x="15907" y="17827"/>
                  </a:lnTo>
                  <a:cubicBezTo>
                    <a:pt x="15266" y="17009"/>
                    <a:pt x="14617" y="16214"/>
                    <a:pt x="13956" y="15439"/>
                  </a:cubicBezTo>
                  <a:cubicBezTo>
                    <a:pt x="13672" y="15108"/>
                    <a:pt x="13396" y="14786"/>
                    <a:pt x="13108" y="14467"/>
                  </a:cubicBezTo>
                  <a:cubicBezTo>
                    <a:pt x="12585" y="13872"/>
                    <a:pt x="12055" y="13296"/>
                    <a:pt x="11518" y="12727"/>
                  </a:cubicBezTo>
                  <a:lnTo>
                    <a:pt x="10742" y="11917"/>
                  </a:lnTo>
                  <a:cubicBezTo>
                    <a:pt x="9951" y="11111"/>
                    <a:pt x="9145" y="10335"/>
                    <a:pt x="8327" y="9594"/>
                  </a:cubicBezTo>
                  <a:cubicBezTo>
                    <a:pt x="7966" y="9252"/>
                    <a:pt x="7601" y="8929"/>
                    <a:pt x="7236" y="8611"/>
                  </a:cubicBezTo>
                  <a:cubicBezTo>
                    <a:pt x="6606" y="8058"/>
                    <a:pt x="5965" y="7520"/>
                    <a:pt x="5320" y="7002"/>
                  </a:cubicBezTo>
                  <a:cubicBezTo>
                    <a:pt x="4832" y="6614"/>
                    <a:pt x="4333" y="6230"/>
                    <a:pt x="3837" y="5853"/>
                  </a:cubicBezTo>
                  <a:cubicBezTo>
                    <a:pt x="3457" y="6710"/>
                    <a:pt x="3104" y="7589"/>
                    <a:pt x="2781" y="8499"/>
                  </a:cubicBezTo>
                  <a:cubicBezTo>
                    <a:pt x="2620" y="8945"/>
                    <a:pt x="2466" y="9398"/>
                    <a:pt x="2316" y="9851"/>
                  </a:cubicBezTo>
                  <a:cubicBezTo>
                    <a:pt x="2735" y="10112"/>
                    <a:pt x="3150" y="10366"/>
                    <a:pt x="3568" y="10634"/>
                  </a:cubicBezTo>
                  <a:cubicBezTo>
                    <a:pt x="4490" y="11222"/>
                    <a:pt x="5404" y="11836"/>
                    <a:pt x="6310" y="12482"/>
                  </a:cubicBezTo>
                  <a:cubicBezTo>
                    <a:pt x="6829" y="12846"/>
                    <a:pt x="7336" y="13223"/>
                    <a:pt x="7846" y="13607"/>
                  </a:cubicBezTo>
                  <a:cubicBezTo>
                    <a:pt x="8111" y="13799"/>
                    <a:pt x="8365" y="13995"/>
                    <a:pt x="8618" y="14198"/>
                  </a:cubicBezTo>
                  <a:cubicBezTo>
                    <a:pt x="9386" y="14790"/>
                    <a:pt x="10147" y="15396"/>
                    <a:pt x="10896" y="16026"/>
                  </a:cubicBezTo>
                  <a:cubicBezTo>
                    <a:pt x="11072" y="16176"/>
                    <a:pt x="11249" y="16322"/>
                    <a:pt x="11426" y="16483"/>
                  </a:cubicBezTo>
                  <a:cubicBezTo>
                    <a:pt x="11921" y="16898"/>
                    <a:pt x="12413" y="17320"/>
                    <a:pt x="12896" y="17762"/>
                  </a:cubicBezTo>
                  <a:cubicBezTo>
                    <a:pt x="13123" y="17962"/>
                    <a:pt x="13342" y="18165"/>
                    <a:pt x="13565" y="18369"/>
                  </a:cubicBezTo>
                  <a:cubicBezTo>
                    <a:pt x="14194" y="18945"/>
                    <a:pt x="14817" y="19536"/>
                    <a:pt x="15435" y="20151"/>
                  </a:cubicBezTo>
                  <a:cubicBezTo>
                    <a:pt x="15512" y="20216"/>
                    <a:pt x="15589" y="20293"/>
                    <a:pt x="15665" y="20370"/>
                  </a:cubicBezTo>
                  <a:cubicBezTo>
                    <a:pt x="16138" y="20830"/>
                    <a:pt x="16602" y="21307"/>
                    <a:pt x="17067" y="21787"/>
                  </a:cubicBezTo>
                  <a:cubicBezTo>
                    <a:pt x="17182" y="21902"/>
                    <a:pt x="17294" y="22017"/>
                    <a:pt x="17405" y="22136"/>
                  </a:cubicBezTo>
                  <a:cubicBezTo>
                    <a:pt x="17443" y="22171"/>
                    <a:pt x="17482" y="22209"/>
                    <a:pt x="17520" y="22251"/>
                  </a:cubicBezTo>
                  <a:lnTo>
                    <a:pt x="17405" y="22148"/>
                  </a:lnTo>
                  <a:cubicBezTo>
                    <a:pt x="17282" y="22036"/>
                    <a:pt x="17163" y="21925"/>
                    <a:pt x="17044" y="21825"/>
                  </a:cubicBezTo>
                  <a:cubicBezTo>
                    <a:pt x="16572" y="21387"/>
                    <a:pt x="16099" y="20969"/>
                    <a:pt x="15619" y="20558"/>
                  </a:cubicBezTo>
                  <a:lnTo>
                    <a:pt x="15393" y="20362"/>
                  </a:lnTo>
                  <a:cubicBezTo>
                    <a:pt x="14774" y="19828"/>
                    <a:pt x="14145" y="19310"/>
                    <a:pt x="13515" y="18807"/>
                  </a:cubicBezTo>
                  <a:cubicBezTo>
                    <a:pt x="13304" y="18634"/>
                    <a:pt x="13088" y="18461"/>
                    <a:pt x="12866" y="18292"/>
                  </a:cubicBezTo>
                  <a:cubicBezTo>
                    <a:pt x="12386" y="17912"/>
                    <a:pt x="11898" y="17543"/>
                    <a:pt x="11406" y="17178"/>
                  </a:cubicBezTo>
                  <a:lnTo>
                    <a:pt x="10919" y="16817"/>
                  </a:lnTo>
                  <a:cubicBezTo>
                    <a:pt x="10170" y="16272"/>
                    <a:pt x="9421" y="15746"/>
                    <a:pt x="8668" y="15243"/>
                  </a:cubicBezTo>
                  <a:lnTo>
                    <a:pt x="7966" y="14778"/>
                  </a:lnTo>
                  <a:cubicBezTo>
                    <a:pt x="7486" y="14467"/>
                    <a:pt x="7002" y="14164"/>
                    <a:pt x="6518" y="13872"/>
                  </a:cubicBezTo>
                  <a:cubicBezTo>
                    <a:pt x="5750" y="13392"/>
                    <a:pt x="4974" y="12939"/>
                    <a:pt x="4194" y="12512"/>
                  </a:cubicBezTo>
                  <a:cubicBezTo>
                    <a:pt x="3411" y="12082"/>
                    <a:pt x="2643" y="11679"/>
                    <a:pt x="1879" y="11299"/>
                  </a:cubicBezTo>
                  <a:cubicBezTo>
                    <a:pt x="1537" y="12462"/>
                    <a:pt x="1241" y="13664"/>
                    <a:pt x="995" y="14897"/>
                  </a:cubicBezTo>
                  <a:cubicBezTo>
                    <a:pt x="961" y="15043"/>
                    <a:pt x="934" y="15185"/>
                    <a:pt x="911" y="15323"/>
                  </a:cubicBezTo>
                  <a:cubicBezTo>
                    <a:pt x="638" y="16710"/>
                    <a:pt x="423" y="18135"/>
                    <a:pt x="266" y="19594"/>
                  </a:cubicBezTo>
                  <a:cubicBezTo>
                    <a:pt x="239" y="19847"/>
                    <a:pt x="212" y="20101"/>
                    <a:pt x="189" y="20354"/>
                  </a:cubicBezTo>
                  <a:cubicBezTo>
                    <a:pt x="185" y="20362"/>
                    <a:pt x="185" y="20370"/>
                    <a:pt x="185" y="20381"/>
                  </a:cubicBezTo>
                  <a:lnTo>
                    <a:pt x="204" y="20381"/>
                  </a:lnTo>
                  <a:lnTo>
                    <a:pt x="742" y="20485"/>
                  </a:lnTo>
                  <a:cubicBezTo>
                    <a:pt x="2720" y="20873"/>
                    <a:pt x="4713" y="21218"/>
                    <a:pt x="6679" y="21794"/>
                  </a:cubicBezTo>
                  <a:cubicBezTo>
                    <a:pt x="6963" y="21879"/>
                    <a:pt x="7236" y="21963"/>
                    <a:pt x="7516" y="22056"/>
                  </a:cubicBezTo>
                  <a:lnTo>
                    <a:pt x="7812" y="22155"/>
                  </a:lnTo>
                  <a:cubicBezTo>
                    <a:pt x="7712" y="22140"/>
                    <a:pt x="7616" y="22121"/>
                    <a:pt x="7516" y="22113"/>
                  </a:cubicBezTo>
                  <a:cubicBezTo>
                    <a:pt x="7251" y="22071"/>
                    <a:pt x="6990" y="22032"/>
                    <a:pt x="6729" y="22002"/>
                  </a:cubicBezTo>
                  <a:cubicBezTo>
                    <a:pt x="4943" y="21787"/>
                    <a:pt x="3158" y="21767"/>
                    <a:pt x="1360" y="21729"/>
                  </a:cubicBezTo>
                  <a:lnTo>
                    <a:pt x="1053" y="21729"/>
                  </a:lnTo>
                  <a:lnTo>
                    <a:pt x="78" y="21698"/>
                  </a:lnTo>
                  <a:cubicBezTo>
                    <a:pt x="47" y="22190"/>
                    <a:pt x="20" y="22678"/>
                    <a:pt x="1" y="23173"/>
                  </a:cubicBezTo>
                  <a:lnTo>
                    <a:pt x="18960" y="23173"/>
                  </a:lnTo>
                  <a:lnTo>
                    <a:pt x="18960" y="21195"/>
                  </a:lnTo>
                  <a:cubicBezTo>
                    <a:pt x="18864" y="20907"/>
                    <a:pt x="18768" y="20615"/>
                    <a:pt x="18668" y="20327"/>
                  </a:cubicBezTo>
                  <a:cubicBezTo>
                    <a:pt x="18565" y="20039"/>
                    <a:pt x="18499" y="19851"/>
                    <a:pt x="18411" y="19617"/>
                  </a:cubicBezTo>
                  <a:cubicBezTo>
                    <a:pt x="17923" y="18250"/>
                    <a:pt x="17386" y="16925"/>
                    <a:pt x="16810" y="15642"/>
                  </a:cubicBezTo>
                  <a:cubicBezTo>
                    <a:pt x="16741" y="15489"/>
                    <a:pt x="16675" y="15335"/>
                    <a:pt x="16602" y="15181"/>
                  </a:cubicBezTo>
                  <a:lnTo>
                    <a:pt x="16503" y="14955"/>
                  </a:lnTo>
                  <a:cubicBezTo>
                    <a:pt x="15907" y="13672"/>
                    <a:pt x="15281" y="12424"/>
                    <a:pt x="14625" y="11226"/>
                  </a:cubicBezTo>
                  <a:cubicBezTo>
                    <a:pt x="14283" y="10592"/>
                    <a:pt x="13933" y="9978"/>
                    <a:pt x="13576" y="9367"/>
                  </a:cubicBezTo>
                  <a:lnTo>
                    <a:pt x="13150" y="8649"/>
                  </a:lnTo>
                  <a:cubicBezTo>
                    <a:pt x="12643" y="7804"/>
                    <a:pt x="12113" y="6978"/>
                    <a:pt x="11583" y="6172"/>
                  </a:cubicBezTo>
                  <a:cubicBezTo>
                    <a:pt x="11172" y="5546"/>
                    <a:pt x="10757" y="4935"/>
                    <a:pt x="10335" y="4333"/>
                  </a:cubicBezTo>
                  <a:cubicBezTo>
                    <a:pt x="9909" y="3726"/>
                    <a:pt x="9429" y="3073"/>
                    <a:pt x="8976" y="2458"/>
                  </a:cubicBezTo>
                  <a:cubicBezTo>
                    <a:pt x="8353" y="1621"/>
                    <a:pt x="7727" y="803"/>
                    <a:pt x="7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5650050" y="2954750"/>
              <a:ext cx="88050" cy="518375"/>
            </a:xfrm>
            <a:custGeom>
              <a:avLst/>
              <a:gdLst/>
              <a:ahLst/>
              <a:cxnLst/>
              <a:rect l="l" t="t" r="r" b="b"/>
              <a:pathLst>
                <a:path w="3522" h="20735" extrusionOk="0">
                  <a:moveTo>
                    <a:pt x="2416" y="0"/>
                  </a:moveTo>
                  <a:cubicBezTo>
                    <a:pt x="1606" y="0"/>
                    <a:pt x="803" y="42"/>
                    <a:pt x="0" y="127"/>
                  </a:cubicBezTo>
                  <a:cubicBezTo>
                    <a:pt x="154" y="1102"/>
                    <a:pt x="277" y="2082"/>
                    <a:pt x="400" y="3065"/>
                  </a:cubicBezTo>
                  <a:cubicBezTo>
                    <a:pt x="688" y="5546"/>
                    <a:pt x="884" y="8034"/>
                    <a:pt x="1022" y="10519"/>
                  </a:cubicBezTo>
                  <a:cubicBezTo>
                    <a:pt x="1160" y="13011"/>
                    <a:pt x="1245" y="15496"/>
                    <a:pt x="1283" y="17984"/>
                  </a:cubicBezTo>
                  <a:cubicBezTo>
                    <a:pt x="1295" y="18902"/>
                    <a:pt x="1302" y="19816"/>
                    <a:pt x="1302" y="20734"/>
                  </a:cubicBezTo>
                  <a:lnTo>
                    <a:pt x="3522" y="20734"/>
                  </a:lnTo>
                  <a:cubicBezTo>
                    <a:pt x="3434" y="13810"/>
                    <a:pt x="3149" y="6897"/>
                    <a:pt x="2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5741250" y="2956075"/>
              <a:ext cx="81450" cy="517050"/>
            </a:xfrm>
            <a:custGeom>
              <a:avLst/>
              <a:gdLst/>
              <a:ahLst/>
              <a:cxnLst/>
              <a:rect l="l" t="t" r="r" b="b"/>
              <a:pathLst>
                <a:path w="3258" h="20682" extrusionOk="0">
                  <a:moveTo>
                    <a:pt x="377" y="1"/>
                  </a:moveTo>
                  <a:cubicBezTo>
                    <a:pt x="446" y="6906"/>
                    <a:pt x="319" y="13799"/>
                    <a:pt x="1" y="20681"/>
                  </a:cubicBezTo>
                  <a:lnTo>
                    <a:pt x="1545" y="20681"/>
                  </a:lnTo>
                  <a:cubicBezTo>
                    <a:pt x="1641" y="13884"/>
                    <a:pt x="2213" y="7098"/>
                    <a:pt x="3257" y="381"/>
                  </a:cubicBezTo>
                  <a:cubicBezTo>
                    <a:pt x="2309" y="193"/>
                    <a:pt x="1345" y="66"/>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5880075" y="3392050"/>
              <a:ext cx="55625" cy="81075"/>
            </a:xfrm>
            <a:custGeom>
              <a:avLst/>
              <a:gdLst/>
              <a:ahLst/>
              <a:cxnLst/>
              <a:rect l="l" t="t" r="r" b="b"/>
              <a:pathLst>
                <a:path w="2225" h="3243" extrusionOk="0">
                  <a:moveTo>
                    <a:pt x="2224" y="1"/>
                  </a:moveTo>
                  <a:cubicBezTo>
                    <a:pt x="1456" y="1038"/>
                    <a:pt x="715" y="2101"/>
                    <a:pt x="24" y="3204"/>
                  </a:cubicBezTo>
                  <a:lnTo>
                    <a:pt x="1" y="3242"/>
                  </a:lnTo>
                  <a:lnTo>
                    <a:pt x="2224" y="3242"/>
                  </a:lnTo>
                  <a:lnTo>
                    <a:pt x="2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5788300" y="2976150"/>
              <a:ext cx="147400" cy="496975"/>
            </a:xfrm>
            <a:custGeom>
              <a:avLst/>
              <a:gdLst/>
              <a:ahLst/>
              <a:cxnLst/>
              <a:rect l="l" t="t" r="r" b="b"/>
              <a:pathLst>
                <a:path w="5896" h="19879" extrusionOk="0">
                  <a:moveTo>
                    <a:pt x="3173" y="1"/>
                  </a:moveTo>
                  <a:cubicBezTo>
                    <a:pt x="1648" y="6544"/>
                    <a:pt x="588" y="13184"/>
                    <a:pt x="0" y="19878"/>
                  </a:cubicBezTo>
                  <a:lnTo>
                    <a:pt x="1732" y="19878"/>
                  </a:lnTo>
                  <a:cubicBezTo>
                    <a:pt x="2366" y="16971"/>
                    <a:pt x="2927" y="14045"/>
                    <a:pt x="3549" y="11134"/>
                  </a:cubicBezTo>
                  <a:cubicBezTo>
                    <a:pt x="4206" y="8027"/>
                    <a:pt x="4935" y="4916"/>
                    <a:pt x="5895" y="1882"/>
                  </a:cubicBezTo>
                  <a:lnTo>
                    <a:pt x="5895" y="938"/>
                  </a:lnTo>
                  <a:cubicBezTo>
                    <a:pt x="5008" y="569"/>
                    <a:pt x="4098" y="254"/>
                    <a:pt x="3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5835825" y="3088675"/>
              <a:ext cx="99875" cy="384450"/>
            </a:xfrm>
            <a:custGeom>
              <a:avLst/>
              <a:gdLst/>
              <a:ahLst/>
              <a:cxnLst/>
              <a:rect l="l" t="t" r="r" b="b"/>
              <a:pathLst>
                <a:path w="3995" h="15378" extrusionOk="0">
                  <a:moveTo>
                    <a:pt x="3994" y="0"/>
                  </a:moveTo>
                  <a:cubicBezTo>
                    <a:pt x="3288" y="2224"/>
                    <a:pt x="2685" y="4490"/>
                    <a:pt x="2113" y="6767"/>
                  </a:cubicBezTo>
                  <a:cubicBezTo>
                    <a:pt x="1398" y="9628"/>
                    <a:pt x="734" y="12512"/>
                    <a:pt x="0" y="15377"/>
                  </a:cubicBezTo>
                  <a:lnTo>
                    <a:pt x="1325" y="15377"/>
                  </a:lnTo>
                  <a:lnTo>
                    <a:pt x="1467" y="15104"/>
                  </a:lnTo>
                  <a:cubicBezTo>
                    <a:pt x="2247" y="13687"/>
                    <a:pt x="3096" y="12328"/>
                    <a:pt x="3994" y="11003"/>
                  </a:cubicBezTo>
                  <a:lnTo>
                    <a:pt x="3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5289450" y="3000150"/>
              <a:ext cx="346800" cy="472975"/>
            </a:xfrm>
            <a:custGeom>
              <a:avLst/>
              <a:gdLst/>
              <a:ahLst/>
              <a:cxnLst/>
              <a:rect l="l" t="t" r="r" b="b"/>
              <a:pathLst>
                <a:path w="13872" h="18919" extrusionOk="0">
                  <a:moveTo>
                    <a:pt x="7769" y="1"/>
                  </a:moveTo>
                  <a:cubicBezTo>
                    <a:pt x="6698" y="446"/>
                    <a:pt x="5657" y="965"/>
                    <a:pt x="4655" y="1556"/>
                  </a:cubicBezTo>
                  <a:lnTo>
                    <a:pt x="9006" y="13807"/>
                  </a:lnTo>
                  <a:cubicBezTo>
                    <a:pt x="7673" y="10377"/>
                    <a:pt x="4997" y="5727"/>
                    <a:pt x="3076" y="2574"/>
                  </a:cubicBezTo>
                  <a:cubicBezTo>
                    <a:pt x="1990" y="3326"/>
                    <a:pt x="960" y="4164"/>
                    <a:pt x="0" y="5074"/>
                  </a:cubicBezTo>
                  <a:cubicBezTo>
                    <a:pt x="3629" y="9160"/>
                    <a:pt x="6648" y="13853"/>
                    <a:pt x="8929" y="18918"/>
                  </a:cubicBezTo>
                  <a:lnTo>
                    <a:pt x="13871" y="18918"/>
                  </a:lnTo>
                  <a:cubicBezTo>
                    <a:pt x="11521" y="8023"/>
                    <a:pt x="9090" y="2516"/>
                    <a:pt x="7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5569500" y="2962225"/>
              <a:ext cx="106975" cy="510900"/>
            </a:xfrm>
            <a:custGeom>
              <a:avLst/>
              <a:gdLst/>
              <a:ahLst/>
              <a:cxnLst/>
              <a:rect l="l" t="t" r="r" b="b"/>
              <a:pathLst>
                <a:path w="4279" h="20436" extrusionOk="0">
                  <a:moveTo>
                    <a:pt x="1905" y="1"/>
                  </a:moveTo>
                  <a:cubicBezTo>
                    <a:pt x="1264" y="101"/>
                    <a:pt x="630" y="231"/>
                    <a:pt x="0" y="385"/>
                  </a:cubicBezTo>
                  <a:cubicBezTo>
                    <a:pt x="1629" y="5419"/>
                    <a:pt x="2727" y="14490"/>
                    <a:pt x="3311" y="20435"/>
                  </a:cubicBezTo>
                  <a:lnTo>
                    <a:pt x="4279" y="20435"/>
                  </a:lnTo>
                  <a:cubicBezTo>
                    <a:pt x="4229" y="19525"/>
                    <a:pt x="4179" y="18615"/>
                    <a:pt x="4113" y="17705"/>
                  </a:cubicBezTo>
                  <a:cubicBezTo>
                    <a:pt x="3952" y="15228"/>
                    <a:pt x="3737" y="12758"/>
                    <a:pt x="3476" y="10300"/>
                  </a:cubicBezTo>
                  <a:cubicBezTo>
                    <a:pt x="3207" y="7839"/>
                    <a:pt x="2884" y="5389"/>
                    <a:pt x="2474" y="2965"/>
                  </a:cubicBezTo>
                  <a:cubicBezTo>
                    <a:pt x="2301" y="1975"/>
                    <a:pt x="2116" y="980"/>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5109525" y="3369400"/>
              <a:ext cx="210375" cy="103725"/>
            </a:xfrm>
            <a:custGeom>
              <a:avLst/>
              <a:gdLst/>
              <a:ahLst/>
              <a:cxnLst/>
              <a:rect l="l" t="t" r="r" b="b"/>
              <a:pathLst>
                <a:path w="8415" h="4149" extrusionOk="0">
                  <a:moveTo>
                    <a:pt x="484" y="1"/>
                  </a:moveTo>
                  <a:cubicBezTo>
                    <a:pt x="316" y="392"/>
                    <a:pt x="154" y="792"/>
                    <a:pt x="1" y="1203"/>
                  </a:cubicBezTo>
                  <a:lnTo>
                    <a:pt x="4912" y="4148"/>
                  </a:lnTo>
                  <a:lnTo>
                    <a:pt x="8415" y="4148"/>
                  </a:lnTo>
                  <a:cubicBezTo>
                    <a:pt x="5803" y="2685"/>
                    <a:pt x="3161" y="1302"/>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5085625" y="3424600"/>
              <a:ext cx="138550" cy="48525"/>
            </a:xfrm>
            <a:custGeom>
              <a:avLst/>
              <a:gdLst/>
              <a:ahLst/>
              <a:cxnLst/>
              <a:rect l="l" t="t" r="r" b="b"/>
              <a:pathLst>
                <a:path w="5542" h="1941" extrusionOk="0">
                  <a:moveTo>
                    <a:pt x="596" y="1"/>
                  </a:moveTo>
                  <a:cubicBezTo>
                    <a:pt x="377" y="634"/>
                    <a:pt x="177" y="1283"/>
                    <a:pt x="0" y="1940"/>
                  </a:cubicBezTo>
                  <a:lnTo>
                    <a:pt x="5542" y="1940"/>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5143025" y="3158275"/>
              <a:ext cx="366600" cy="314850"/>
            </a:xfrm>
            <a:custGeom>
              <a:avLst/>
              <a:gdLst/>
              <a:ahLst/>
              <a:cxnLst/>
              <a:rect l="l" t="t" r="r" b="b"/>
              <a:pathLst>
                <a:path w="14664" h="12594" extrusionOk="0">
                  <a:moveTo>
                    <a:pt x="4613" y="1"/>
                  </a:moveTo>
                  <a:cubicBezTo>
                    <a:pt x="3868" y="803"/>
                    <a:pt x="3173" y="1644"/>
                    <a:pt x="2524" y="2528"/>
                  </a:cubicBezTo>
                  <a:cubicBezTo>
                    <a:pt x="5631" y="5358"/>
                    <a:pt x="8645" y="8296"/>
                    <a:pt x="11568" y="11341"/>
                  </a:cubicBezTo>
                  <a:cubicBezTo>
                    <a:pt x="8400" y="8599"/>
                    <a:pt x="5158" y="5984"/>
                    <a:pt x="1844" y="3492"/>
                  </a:cubicBezTo>
                  <a:cubicBezTo>
                    <a:pt x="1164" y="4498"/>
                    <a:pt x="550" y="5546"/>
                    <a:pt x="1" y="6625"/>
                  </a:cubicBezTo>
                  <a:cubicBezTo>
                    <a:pt x="2954" y="8518"/>
                    <a:pt x="5842" y="10508"/>
                    <a:pt x="8668" y="12593"/>
                  </a:cubicBezTo>
                  <a:lnTo>
                    <a:pt x="14663" y="12593"/>
                  </a:lnTo>
                  <a:cubicBezTo>
                    <a:pt x="11913" y="7796"/>
                    <a:pt x="8499" y="3534"/>
                    <a:pt x="4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29"/>
          <p:cNvGrpSpPr/>
          <p:nvPr/>
        </p:nvGrpSpPr>
        <p:grpSpPr>
          <a:xfrm flipH="1">
            <a:off x="6" y="3650861"/>
            <a:ext cx="1609872" cy="1492646"/>
            <a:chOff x="5085625" y="2684950"/>
            <a:chExt cx="850075" cy="788175"/>
          </a:xfrm>
        </p:grpSpPr>
        <p:sp>
          <p:nvSpPr>
            <p:cNvPr id="1357" name="Google Shape;1357;p29"/>
            <p:cNvSpPr/>
            <p:nvPr/>
          </p:nvSpPr>
          <p:spPr>
            <a:xfrm>
              <a:off x="5823525" y="2684950"/>
              <a:ext cx="112175" cy="688225"/>
            </a:xfrm>
            <a:custGeom>
              <a:avLst/>
              <a:gdLst/>
              <a:ahLst/>
              <a:cxnLst/>
              <a:rect l="l" t="t" r="r" b="b"/>
              <a:pathLst>
                <a:path w="4487" h="27529" extrusionOk="0">
                  <a:moveTo>
                    <a:pt x="2582" y="1"/>
                  </a:moveTo>
                  <a:cubicBezTo>
                    <a:pt x="1687" y="339"/>
                    <a:pt x="823" y="754"/>
                    <a:pt x="1" y="1241"/>
                  </a:cubicBezTo>
                  <a:cubicBezTo>
                    <a:pt x="834" y="4667"/>
                    <a:pt x="1468" y="8192"/>
                    <a:pt x="2029" y="11725"/>
                  </a:cubicBezTo>
                  <a:lnTo>
                    <a:pt x="2259" y="13204"/>
                  </a:lnTo>
                  <a:cubicBezTo>
                    <a:pt x="2535" y="15017"/>
                    <a:pt x="2800" y="16833"/>
                    <a:pt x="3069" y="18642"/>
                  </a:cubicBezTo>
                  <a:cubicBezTo>
                    <a:pt x="3150" y="19164"/>
                    <a:pt x="3227" y="19690"/>
                    <a:pt x="3303" y="20212"/>
                  </a:cubicBezTo>
                  <a:cubicBezTo>
                    <a:pt x="3657" y="22559"/>
                    <a:pt x="4022" y="24902"/>
                    <a:pt x="4433" y="27225"/>
                  </a:cubicBezTo>
                  <a:cubicBezTo>
                    <a:pt x="4448" y="27325"/>
                    <a:pt x="4467" y="27425"/>
                    <a:pt x="4486" y="27528"/>
                  </a:cubicBezTo>
                  <a:lnTo>
                    <a:pt x="4486" y="13815"/>
                  </a:lnTo>
                  <a:cubicBezTo>
                    <a:pt x="4482" y="13742"/>
                    <a:pt x="4471" y="13665"/>
                    <a:pt x="4463" y="13592"/>
                  </a:cubicBezTo>
                  <a:lnTo>
                    <a:pt x="4348" y="12528"/>
                  </a:lnTo>
                  <a:cubicBezTo>
                    <a:pt x="3872" y="8304"/>
                    <a:pt x="3284" y="4129"/>
                    <a:pt x="2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5660700" y="2726525"/>
              <a:ext cx="275000" cy="691875"/>
            </a:xfrm>
            <a:custGeom>
              <a:avLst/>
              <a:gdLst/>
              <a:ahLst/>
              <a:cxnLst/>
              <a:rect l="l" t="t" r="r" b="b"/>
              <a:pathLst>
                <a:path w="11000" h="27675" extrusionOk="0">
                  <a:moveTo>
                    <a:pt x="5826" y="1"/>
                  </a:moveTo>
                  <a:cubicBezTo>
                    <a:pt x="5108" y="462"/>
                    <a:pt x="4421" y="972"/>
                    <a:pt x="3768" y="1525"/>
                  </a:cubicBezTo>
                  <a:cubicBezTo>
                    <a:pt x="4229" y="3423"/>
                    <a:pt x="4617" y="5354"/>
                    <a:pt x="4943" y="7297"/>
                  </a:cubicBezTo>
                  <a:cubicBezTo>
                    <a:pt x="4363" y="5523"/>
                    <a:pt x="3726" y="3814"/>
                    <a:pt x="3035" y="2167"/>
                  </a:cubicBezTo>
                  <a:cubicBezTo>
                    <a:pt x="1929" y="3184"/>
                    <a:pt x="915" y="4294"/>
                    <a:pt x="1" y="5485"/>
                  </a:cubicBezTo>
                  <a:cubicBezTo>
                    <a:pt x="1249" y="7263"/>
                    <a:pt x="2455" y="9106"/>
                    <a:pt x="3614" y="11015"/>
                  </a:cubicBezTo>
                  <a:cubicBezTo>
                    <a:pt x="4333" y="12198"/>
                    <a:pt x="5024" y="13411"/>
                    <a:pt x="5688" y="14659"/>
                  </a:cubicBezTo>
                  <a:lnTo>
                    <a:pt x="5761" y="14801"/>
                  </a:lnTo>
                  <a:cubicBezTo>
                    <a:pt x="6130" y="15496"/>
                    <a:pt x="6491" y="16203"/>
                    <a:pt x="6848" y="16917"/>
                  </a:cubicBezTo>
                  <a:cubicBezTo>
                    <a:pt x="7489" y="18238"/>
                    <a:pt x="8100" y="19594"/>
                    <a:pt x="8680" y="20988"/>
                  </a:cubicBezTo>
                  <a:lnTo>
                    <a:pt x="8926" y="21587"/>
                  </a:lnTo>
                  <a:cubicBezTo>
                    <a:pt x="8945" y="21645"/>
                    <a:pt x="8968" y="21702"/>
                    <a:pt x="8991" y="21760"/>
                  </a:cubicBezTo>
                  <a:cubicBezTo>
                    <a:pt x="9559" y="23185"/>
                    <a:pt x="10078" y="24652"/>
                    <a:pt x="10546" y="26157"/>
                  </a:cubicBezTo>
                  <a:cubicBezTo>
                    <a:pt x="10631" y="26407"/>
                    <a:pt x="10707" y="26660"/>
                    <a:pt x="10777" y="26918"/>
                  </a:cubicBezTo>
                  <a:cubicBezTo>
                    <a:pt x="10850" y="27171"/>
                    <a:pt x="10926" y="27421"/>
                    <a:pt x="10999" y="27674"/>
                  </a:cubicBezTo>
                  <a:lnTo>
                    <a:pt x="10999" y="26027"/>
                  </a:lnTo>
                  <a:lnTo>
                    <a:pt x="10911" y="25612"/>
                  </a:lnTo>
                  <a:cubicBezTo>
                    <a:pt x="10465" y="23454"/>
                    <a:pt x="10062" y="21272"/>
                    <a:pt x="9674" y="19087"/>
                  </a:cubicBezTo>
                  <a:cubicBezTo>
                    <a:pt x="9586" y="18611"/>
                    <a:pt x="9505" y="18131"/>
                    <a:pt x="9417" y="17655"/>
                  </a:cubicBezTo>
                  <a:cubicBezTo>
                    <a:pt x="9068" y="15669"/>
                    <a:pt x="8726" y="13688"/>
                    <a:pt x="8369" y="11702"/>
                  </a:cubicBezTo>
                  <a:cubicBezTo>
                    <a:pt x="8296" y="11314"/>
                    <a:pt x="8227" y="10926"/>
                    <a:pt x="8150" y="10539"/>
                  </a:cubicBezTo>
                  <a:cubicBezTo>
                    <a:pt x="7489" y="6956"/>
                    <a:pt x="6748" y="3407"/>
                    <a:pt x="5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5461675" y="2893775"/>
              <a:ext cx="474025" cy="579350"/>
            </a:xfrm>
            <a:custGeom>
              <a:avLst/>
              <a:gdLst/>
              <a:ahLst/>
              <a:cxnLst/>
              <a:rect l="l" t="t" r="r" b="b"/>
              <a:pathLst>
                <a:path w="18961" h="23174" extrusionOk="0">
                  <a:moveTo>
                    <a:pt x="7086" y="1"/>
                  </a:moveTo>
                  <a:cubicBezTo>
                    <a:pt x="6852" y="335"/>
                    <a:pt x="6625" y="680"/>
                    <a:pt x="6403" y="1030"/>
                  </a:cubicBezTo>
                  <a:cubicBezTo>
                    <a:pt x="6790" y="1552"/>
                    <a:pt x="7171" y="2090"/>
                    <a:pt x="7539" y="2631"/>
                  </a:cubicBezTo>
                  <a:cubicBezTo>
                    <a:pt x="8565" y="4106"/>
                    <a:pt x="9555" y="5631"/>
                    <a:pt x="10500" y="7197"/>
                  </a:cubicBezTo>
                  <a:cubicBezTo>
                    <a:pt x="10865" y="7793"/>
                    <a:pt x="11214" y="8392"/>
                    <a:pt x="11560" y="8998"/>
                  </a:cubicBezTo>
                  <a:cubicBezTo>
                    <a:pt x="11798" y="9406"/>
                    <a:pt x="12029" y="9813"/>
                    <a:pt x="12259" y="10227"/>
                  </a:cubicBezTo>
                  <a:lnTo>
                    <a:pt x="11560" y="9398"/>
                  </a:lnTo>
                  <a:cubicBezTo>
                    <a:pt x="11230" y="9002"/>
                    <a:pt x="10896" y="8618"/>
                    <a:pt x="10562" y="8238"/>
                  </a:cubicBezTo>
                  <a:cubicBezTo>
                    <a:pt x="9694" y="7266"/>
                    <a:pt x="8810" y="6326"/>
                    <a:pt x="7923" y="5427"/>
                  </a:cubicBezTo>
                  <a:cubicBezTo>
                    <a:pt x="7443" y="4947"/>
                    <a:pt x="6963" y="4482"/>
                    <a:pt x="6479" y="4025"/>
                  </a:cubicBezTo>
                  <a:cubicBezTo>
                    <a:pt x="6084" y="3649"/>
                    <a:pt x="5681" y="3280"/>
                    <a:pt x="5281" y="2919"/>
                  </a:cubicBezTo>
                  <a:cubicBezTo>
                    <a:pt x="5058" y="3330"/>
                    <a:pt x="4840" y="3745"/>
                    <a:pt x="4628" y="4175"/>
                  </a:cubicBezTo>
                  <a:cubicBezTo>
                    <a:pt x="4475" y="4471"/>
                    <a:pt x="4329" y="4778"/>
                    <a:pt x="4183" y="5089"/>
                  </a:cubicBezTo>
                  <a:lnTo>
                    <a:pt x="5051" y="5815"/>
                  </a:lnTo>
                  <a:cubicBezTo>
                    <a:pt x="5738" y="6402"/>
                    <a:pt x="6418" y="7005"/>
                    <a:pt x="7094" y="7631"/>
                  </a:cubicBezTo>
                  <a:cubicBezTo>
                    <a:pt x="7482" y="7996"/>
                    <a:pt x="7870" y="8369"/>
                    <a:pt x="8257" y="8745"/>
                  </a:cubicBezTo>
                  <a:cubicBezTo>
                    <a:pt x="9091" y="9559"/>
                    <a:pt x="9909" y="10404"/>
                    <a:pt x="10711" y="11280"/>
                  </a:cubicBezTo>
                  <a:cubicBezTo>
                    <a:pt x="10984" y="11575"/>
                    <a:pt x="11261" y="11875"/>
                    <a:pt x="11529" y="12182"/>
                  </a:cubicBezTo>
                  <a:cubicBezTo>
                    <a:pt x="12071" y="12789"/>
                    <a:pt x="12608" y="13419"/>
                    <a:pt x="13135" y="14056"/>
                  </a:cubicBezTo>
                  <a:cubicBezTo>
                    <a:pt x="13430" y="14409"/>
                    <a:pt x="13718" y="14759"/>
                    <a:pt x="13999" y="15120"/>
                  </a:cubicBezTo>
                  <a:cubicBezTo>
                    <a:pt x="14663" y="15946"/>
                    <a:pt x="15304" y="16790"/>
                    <a:pt x="15946" y="17658"/>
                  </a:cubicBezTo>
                  <a:lnTo>
                    <a:pt x="16226" y="18050"/>
                  </a:lnTo>
                  <a:cubicBezTo>
                    <a:pt x="16791" y="18830"/>
                    <a:pt x="17347" y="19625"/>
                    <a:pt x="17885" y="20439"/>
                  </a:cubicBezTo>
                  <a:cubicBezTo>
                    <a:pt x="17993" y="20592"/>
                    <a:pt x="18100" y="20750"/>
                    <a:pt x="18204" y="20907"/>
                  </a:cubicBezTo>
                  <a:cubicBezTo>
                    <a:pt x="18100" y="20754"/>
                    <a:pt x="17989" y="20604"/>
                    <a:pt x="17877" y="20450"/>
                  </a:cubicBezTo>
                  <a:cubicBezTo>
                    <a:pt x="17328" y="19682"/>
                    <a:pt x="16767" y="18929"/>
                    <a:pt x="16195" y="18192"/>
                  </a:cubicBezTo>
                  <a:lnTo>
                    <a:pt x="15907" y="17827"/>
                  </a:lnTo>
                  <a:cubicBezTo>
                    <a:pt x="15266" y="17009"/>
                    <a:pt x="14617" y="16214"/>
                    <a:pt x="13956" y="15439"/>
                  </a:cubicBezTo>
                  <a:cubicBezTo>
                    <a:pt x="13672" y="15108"/>
                    <a:pt x="13396" y="14786"/>
                    <a:pt x="13108" y="14467"/>
                  </a:cubicBezTo>
                  <a:cubicBezTo>
                    <a:pt x="12585" y="13872"/>
                    <a:pt x="12055" y="13296"/>
                    <a:pt x="11518" y="12727"/>
                  </a:cubicBezTo>
                  <a:lnTo>
                    <a:pt x="10742" y="11917"/>
                  </a:lnTo>
                  <a:cubicBezTo>
                    <a:pt x="9951" y="11111"/>
                    <a:pt x="9145" y="10335"/>
                    <a:pt x="8327" y="9594"/>
                  </a:cubicBezTo>
                  <a:cubicBezTo>
                    <a:pt x="7966" y="9252"/>
                    <a:pt x="7601" y="8929"/>
                    <a:pt x="7236" y="8611"/>
                  </a:cubicBezTo>
                  <a:cubicBezTo>
                    <a:pt x="6606" y="8058"/>
                    <a:pt x="5965" y="7520"/>
                    <a:pt x="5320" y="7002"/>
                  </a:cubicBezTo>
                  <a:cubicBezTo>
                    <a:pt x="4832" y="6614"/>
                    <a:pt x="4333" y="6230"/>
                    <a:pt x="3837" y="5853"/>
                  </a:cubicBezTo>
                  <a:cubicBezTo>
                    <a:pt x="3457" y="6710"/>
                    <a:pt x="3104" y="7589"/>
                    <a:pt x="2781" y="8499"/>
                  </a:cubicBezTo>
                  <a:cubicBezTo>
                    <a:pt x="2620" y="8945"/>
                    <a:pt x="2466" y="9398"/>
                    <a:pt x="2316" y="9851"/>
                  </a:cubicBezTo>
                  <a:cubicBezTo>
                    <a:pt x="2735" y="10112"/>
                    <a:pt x="3150" y="10366"/>
                    <a:pt x="3568" y="10634"/>
                  </a:cubicBezTo>
                  <a:cubicBezTo>
                    <a:pt x="4490" y="11222"/>
                    <a:pt x="5404" y="11836"/>
                    <a:pt x="6310" y="12482"/>
                  </a:cubicBezTo>
                  <a:cubicBezTo>
                    <a:pt x="6829" y="12846"/>
                    <a:pt x="7336" y="13223"/>
                    <a:pt x="7846" y="13607"/>
                  </a:cubicBezTo>
                  <a:cubicBezTo>
                    <a:pt x="8111" y="13799"/>
                    <a:pt x="8365" y="13995"/>
                    <a:pt x="8618" y="14198"/>
                  </a:cubicBezTo>
                  <a:cubicBezTo>
                    <a:pt x="9386" y="14790"/>
                    <a:pt x="10147" y="15396"/>
                    <a:pt x="10896" y="16026"/>
                  </a:cubicBezTo>
                  <a:cubicBezTo>
                    <a:pt x="11072" y="16176"/>
                    <a:pt x="11249" y="16322"/>
                    <a:pt x="11426" y="16483"/>
                  </a:cubicBezTo>
                  <a:cubicBezTo>
                    <a:pt x="11921" y="16898"/>
                    <a:pt x="12413" y="17320"/>
                    <a:pt x="12896" y="17762"/>
                  </a:cubicBezTo>
                  <a:cubicBezTo>
                    <a:pt x="13123" y="17962"/>
                    <a:pt x="13342" y="18165"/>
                    <a:pt x="13565" y="18369"/>
                  </a:cubicBezTo>
                  <a:cubicBezTo>
                    <a:pt x="14194" y="18945"/>
                    <a:pt x="14817" y="19536"/>
                    <a:pt x="15435" y="20151"/>
                  </a:cubicBezTo>
                  <a:cubicBezTo>
                    <a:pt x="15512" y="20216"/>
                    <a:pt x="15589" y="20293"/>
                    <a:pt x="15665" y="20370"/>
                  </a:cubicBezTo>
                  <a:cubicBezTo>
                    <a:pt x="16138" y="20830"/>
                    <a:pt x="16602" y="21307"/>
                    <a:pt x="17067" y="21787"/>
                  </a:cubicBezTo>
                  <a:cubicBezTo>
                    <a:pt x="17182" y="21902"/>
                    <a:pt x="17294" y="22017"/>
                    <a:pt x="17405" y="22136"/>
                  </a:cubicBezTo>
                  <a:cubicBezTo>
                    <a:pt x="17443" y="22171"/>
                    <a:pt x="17482" y="22209"/>
                    <a:pt x="17520" y="22251"/>
                  </a:cubicBezTo>
                  <a:lnTo>
                    <a:pt x="17405" y="22148"/>
                  </a:lnTo>
                  <a:cubicBezTo>
                    <a:pt x="17282" y="22036"/>
                    <a:pt x="17163" y="21925"/>
                    <a:pt x="17044" y="21825"/>
                  </a:cubicBezTo>
                  <a:cubicBezTo>
                    <a:pt x="16572" y="21387"/>
                    <a:pt x="16099" y="20969"/>
                    <a:pt x="15619" y="20558"/>
                  </a:cubicBezTo>
                  <a:lnTo>
                    <a:pt x="15393" y="20362"/>
                  </a:lnTo>
                  <a:cubicBezTo>
                    <a:pt x="14774" y="19828"/>
                    <a:pt x="14145" y="19310"/>
                    <a:pt x="13515" y="18807"/>
                  </a:cubicBezTo>
                  <a:cubicBezTo>
                    <a:pt x="13304" y="18634"/>
                    <a:pt x="13088" y="18461"/>
                    <a:pt x="12866" y="18292"/>
                  </a:cubicBezTo>
                  <a:cubicBezTo>
                    <a:pt x="12386" y="17912"/>
                    <a:pt x="11898" y="17543"/>
                    <a:pt x="11406" y="17178"/>
                  </a:cubicBezTo>
                  <a:lnTo>
                    <a:pt x="10919" y="16817"/>
                  </a:lnTo>
                  <a:cubicBezTo>
                    <a:pt x="10170" y="16272"/>
                    <a:pt x="9421" y="15746"/>
                    <a:pt x="8668" y="15243"/>
                  </a:cubicBezTo>
                  <a:lnTo>
                    <a:pt x="7966" y="14778"/>
                  </a:lnTo>
                  <a:cubicBezTo>
                    <a:pt x="7486" y="14467"/>
                    <a:pt x="7002" y="14164"/>
                    <a:pt x="6518" y="13872"/>
                  </a:cubicBezTo>
                  <a:cubicBezTo>
                    <a:pt x="5750" y="13392"/>
                    <a:pt x="4974" y="12939"/>
                    <a:pt x="4194" y="12512"/>
                  </a:cubicBezTo>
                  <a:cubicBezTo>
                    <a:pt x="3411" y="12082"/>
                    <a:pt x="2643" y="11679"/>
                    <a:pt x="1879" y="11299"/>
                  </a:cubicBezTo>
                  <a:cubicBezTo>
                    <a:pt x="1537" y="12462"/>
                    <a:pt x="1241" y="13664"/>
                    <a:pt x="995" y="14897"/>
                  </a:cubicBezTo>
                  <a:cubicBezTo>
                    <a:pt x="961" y="15043"/>
                    <a:pt x="934" y="15185"/>
                    <a:pt x="911" y="15323"/>
                  </a:cubicBezTo>
                  <a:cubicBezTo>
                    <a:pt x="638" y="16710"/>
                    <a:pt x="423" y="18135"/>
                    <a:pt x="266" y="19594"/>
                  </a:cubicBezTo>
                  <a:cubicBezTo>
                    <a:pt x="239" y="19847"/>
                    <a:pt x="212" y="20101"/>
                    <a:pt x="189" y="20354"/>
                  </a:cubicBezTo>
                  <a:cubicBezTo>
                    <a:pt x="185" y="20362"/>
                    <a:pt x="185" y="20370"/>
                    <a:pt x="185" y="20381"/>
                  </a:cubicBezTo>
                  <a:lnTo>
                    <a:pt x="204" y="20381"/>
                  </a:lnTo>
                  <a:lnTo>
                    <a:pt x="742" y="20485"/>
                  </a:lnTo>
                  <a:cubicBezTo>
                    <a:pt x="2720" y="20873"/>
                    <a:pt x="4713" y="21218"/>
                    <a:pt x="6679" y="21794"/>
                  </a:cubicBezTo>
                  <a:cubicBezTo>
                    <a:pt x="6963" y="21879"/>
                    <a:pt x="7236" y="21963"/>
                    <a:pt x="7516" y="22056"/>
                  </a:cubicBezTo>
                  <a:lnTo>
                    <a:pt x="7812" y="22155"/>
                  </a:lnTo>
                  <a:cubicBezTo>
                    <a:pt x="7712" y="22140"/>
                    <a:pt x="7616" y="22121"/>
                    <a:pt x="7516" y="22113"/>
                  </a:cubicBezTo>
                  <a:cubicBezTo>
                    <a:pt x="7251" y="22071"/>
                    <a:pt x="6990" y="22032"/>
                    <a:pt x="6729" y="22002"/>
                  </a:cubicBezTo>
                  <a:cubicBezTo>
                    <a:pt x="4943" y="21787"/>
                    <a:pt x="3158" y="21767"/>
                    <a:pt x="1360" y="21729"/>
                  </a:cubicBezTo>
                  <a:lnTo>
                    <a:pt x="1053" y="21729"/>
                  </a:lnTo>
                  <a:lnTo>
                    <a:pt x="78" y="21698"/>
                  </a:lnTo>
                  <a:cubicBezTo>
                    <a:pt x="47" y="22190"/>
                    <a:pt x="20" y="22678"/>
                    <a:pt x="1" y="23173"/>
                  </a:cubicBezTo>
                  <a:lnTo>
                    <a:pt x="18960" y="23173"/>
                  </a:lnTo>
                  <a:lnTo>
                    <a:pt x="18960" y="21195"/>
                  </a:lnTo>
                  <a:cubicBezTo>
                    <a:pt x="18864" y="20907"/>
                    <a:pt x="18768" y="20615"/>
                    <a:pt x="18668" y="20327"/>
                  </a:cubicBezTo>
                  <a:cubicBezTo>
                    <a:pt x="18565" y="20039"/>
                    <a:pt x="18499" y="19851"/>
                    <a:pt x="18411" y="19617"/>
                  </a:cubicBezTo>
                  <a:cubicBezTo>
                    <a:pt x="17923" y="18250"/>
                    <a:pt x="17386" y="16925"/>
                    <a:pt x="16810" y="15642"/>
                  </a:cubicBezTo>
                  <a:cubicBezTo>
                    <a:pt x="16741" y="15489"/>
                    <a:pt x="16675" y="15335"/>
                    <a:pt x="16602" y="15181"/>
                  </a:cubicBezTo>
                  <a:lnTo>
                    <a:pt x="16503" y="14955"/>
                  </a:lnTo>
                  <a:cubicBezTo>
                    <a:pt x="15907" y="13672"/>
                    <a:pt x="15281" y="12424"/>
                    <a:pt x="14625" y="11226"/>
                  </a:cubicBezTo>
                  <a:cubicBezTo>
                    <a:pt x="14283" y="10592"/>
                    <a:pt x="13933" y="9978"/>
                    <a:pt x="13576" y="9367"/>
                  </a:cubicBezTo>
                  <a:lnTo>
                    <a:pt x="13150" y="8649"/>
                  </a:lnTo>
                  <a:cubicBezTo>
                    <a:pt x="12643" y="7804"/>
                    <a:pt x="12113" y="6978"/>
                    <a:pt x="11583" y="6172"/>
                  </a:cubicBezTo>
                  <a:cubicBezTo>
                    <a:pt x="11172" y="5546"/>
                    <a:pt x="10757" y="4935"/>
                    <a:pt x="10335" y="4333"/>
                  </a:cubicBezTo>
                  <a:cubicBezTo>
                    <a:pt x="9909" y="3726"/>
                    <a:pt x="9429" y="3073"/>
                    <a:pt x="8976" y="2458"/>
                  </a:cubicBezTo>
                  <a:cubicBezTo>
                    <a:pt x="8353" y="1621"/>
                    <a:pt x="7727" y="803"/>
                    <a:pt x="7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5650050" y="2954750"/>
              <a:ext cx="88050" cy="518375"/>
            </a:xfrm>
            <a:custGeom>
              <a:avLst/>
              <a:gdLst/>
              <a:ahLst/>
              <a:cxnLst/>
              <a:rect l="l" t="t" r="r" b="b"/>
              <a:pathLst>
                <a:path w="3522" h="20735" extrusionOk="0">
                  <a:moveTo>
                    <a:pt x="2416" y="0"/>
                  </a:moveTo>
                  <a:cubicBezTo>
                    <a:pt x="1606" y="0"/>
                    <a:pt x="803" y="42"/>
                    <a:pt x="0" y="127"/>
                  </a:cubicBezTo>
                  <a:cubicBezTo>
                    <a:pt x="154" y="1102"/>
                    <a:pt x="277" y="2082"/>
                    <a:pt x="400" y="3065"/>
                  </a:cubicBezTo>
                  <a:cubicBezTo>
                    <a:pt x="688" y="5546"/>
                    <a:pt x="884" y="8034"/>
                    <a:pt x="1022" y="10519"/>
                  </a:cubicBezTo>
                  <a:cubicBezTo>
                    <a:pt x="1160" y="13011"/>
                    <a:pt x="1245" y="15496"/>
                    <a:pt x="1283" y="17984"/>
                  </a:cubicBezTo>
                  <a:cubicBezTo>
                    <a:pt x="1295" y="18902"/>
                    <a:pt x="1302" y="19816"/>
                    <a:pt x="1302" y="20734"/>
                  </a:cubicBezTo>
                  <a:lnTo>
                    <a:pt x="3522" y="20734"/>
                  </a:lnTo>
                  <a:cubicBezTo>
                    <a:pt x="3434" y="13810"/>
                    <a:pt x="3149" y="6897"/>
                    <a:pt x="2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5741250" y="2956075"/>
              <a:ext cx="81450" cy="517050"/>
            </a:xfrm>
            <a:custGeom>
              <a:avLst/>
              <a:gdLst/>
              <a:ahLst/>
              <a:cxnLst/>
              <a:rect l="l" t="t" r="r" b="b"/>
              <a:pathLst>
                <a:path w="3258" h="20682" extrusionOk="0">
                  <a:moveTo>
                    <a:pt x="377" y="1"/>
                  </a:moveTo>
                  <a:cubicBezTo>
                    <a:pt x="446" y="6906"/>
                    <a:pt x="319" y="13799"/>
                    <a:pt x="1" y="20681"/>
                  </a:cubicBezTo>
                  <a:lnTo>
                    <a:pt x="1545" y="20681"/>
                  </a:lnTo>
                  <a:cubicBezTo>
                    <a:pt x="1641" y="13884"/>
                    <a:pt x="2213" y="7098"/>
                    <a:pt x="3257" y="381"/>
                  </a:cubicBezTo>
                  <a:cubicBezTo>
                    <a:pt x="2309" y="193"/>
                    <a:pt x="1345" y="66"/>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5880075" y="3392050"/>
              <a:ext cx="55625" cy="81075"/>
            </a:xfrm>
            <a:custGeom>
              <a:avLst/>
              <a:gdLst/>
              <a:ahLst/>
              <a:cxnLst/>
              <a:rect l="l" t="t" r="r" b="b"/>
              <a:pathLst>
                <a:path w="2225" h="3243" extrusionOk="0">
                  <a:moveTo>
                    <a:pt x="2224" y="1"/>
                  </a:moveTo>
                  <a:cubicBezTo>
                    <a:pt x="1456" y="1038"/>
                    <a:pt x="715" y="2101"/>
                    <a:pt x="24" y="3204"/>
                  </a:cubicBezTo>
                  <a:lnTo>
                    <a:pt x="1" y="3242"/>
                  </a:lnTo>
                  <a:lnTo>
                    <a:pt x="2224" y="3242"/>
                  </a:lnTo>
                  <a:lnTo>
                    <a:pt x="2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5788300" y="2976150"/>
              <a:ext cx="147400" cy="496975"/>
            </a:xfrm>
            <a:custGeom>
              <a:avLst/>
              <a:gdLst/>
              <a:ahLst/>
              <a:cxnLst/>
              <a:rect l="l" t="t" r="r" b="b"/>
              <a:pathLst>
                <a:path w="5896" h="19879" extrusionOk="0">
                  <a:moveTo>
                    <a:pt x="3173" y="1"/>
                  </a:moveTo>
                  <a:cubicBezTo>
                    <a:pt x="1648" y="6544"/>
                    <a:pt x="588" y="13184"/>
                    <a:pt x="0" y="19878"/>
                  </a:cubicBezTo>
                  <a:lnTo>
                    <a:pt x="1732" y="19878"/>
                  </a:lnTo>
                  <a:cubicBezTo>
                    <a:pt x="2366" y="16971"/>
                    <a:pt x="2927" y="14045"/>
                    <a:pt x="3549" y="11134"/>
                  </a:cubicBezTo>
                  <a:cubicBezTo>
                    <a:pt x="4206" y="8027"/>
                    <a:pt x="4935" y="4916"/>
                    <a:pt x="5895" y="1882"/>
                  </a:cubicBezTo>
                  <a:lnTo>
                    <a:pt x="5895" y="938"/>
                  </a:lnTo>
                  <a:cubicBezTo>
                    <a:pt x="5008" y="569"/>
                    <a:pt x="4098" y="254"/>
                    <a:pt x="3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5835825" y="3088675"/>
              <a:ext cx="99875" cy="384450"/>
            </a:xfrm>
            <a:custGeom>
              <a:avLst/>
              <a:gdLst/>
              <a:ahLst/>
              <a:cxnLst/>
              <a:rect l="l" t="t" r="r" b="b"/>
              <a:pathLst>
                <a:path w="3995" h="15378" extrusionOk="0">
                  <a:moveTo>
                    <a:pt x="3994" y="0"/>
                  </a:moveTo>
                  <a:cubicBezTo>
                    <a:pt x="3288" y="2224"/>
                    <a:pt x="2685" y="4490"/>
                    <a:pt x="2113" y="6767"/>
                  </a:cubicBezTo>
                  <a:cubicBezTo>
                    <a:pt x="1398" y="9628"/>
                    <a:pt x="734" y="12512"/>
                    <a:pt x="0" y="15377"/>
                  </a:cubicBezTo>
                  <a:lnTo>
                    <a:pt x="1325" y="15377"/>
                  </a:lnTo>
                  <a:lnTo>
                    <a:pt x="1467" y="15104"/>
                  </a:lnTo>
                  <a:cubicBezTo>
                    <a:pt x="2247" y="13687"/>
                    <a:pt x="3096" y="12328"/>
                    <a:pt x="3994" y="11003"/>
                  </a:cubicBezTo>
                  <a:lnTo>
                    <a:pt x="3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5289450" y="3000150"/>
              <a:ext cx="346800" cy="472975"/>
            </a:xfrm>
            <a:custGeom>
              <a:avLst/>
              <a:gdLst/>
              <a:ahLst/>
              <a:cxnLst/>
              <a:rect l="l" t="t" r="r" b="b"/>
              <a:pathLst>
                <a:path w="13872" h="18919" extrusionOk="0">
                  <a:moveTo>
                    <a:pt x="7769" y="1"/>
                  </a:moveTo>
                  <a:cubicBezTo>
                    <a:pt x="6698" y="446"/>
                    <a:pt x="5657" y="965"/>
                    <a:pt x="4655" y="1556"/>
                  </a:cubicBezTo>
                  <a:lnTo>
                    <a:pt x="9006" y="13807"/>
                  </a:lnTo>
                  <a:cubicBezTo>
                    <a:pt x="7673" y="10377"/>
                    <a:pt x="4997" y="5727"/>
                    <a:pt x="3076" y="2574"/>
                  </a:cubicBezTo>
                  <a:cubicBezTo>
                    <a:pt x="1990" y="3326"/>
                    <a:pt x="960" y="4164"/>
                    <a:pt x="0" y="5074"/>
                  </a:cubicBezTo>
                  <a:cubicBezTo>
                    <a:pt x="3629" y="9160"/>
                    <a:pt x="6648" y="13853"/>
                    <a:pt x="8929" y="18918"/>
                  </a:cubicBezTo>
                  <a:lnTo>
                    <a:pt x="13871" y="18918"/>
                  </a:lnTo>
                  <a:cubicBezTo>
                    <a:pt x="11521" y="8023"/>
                    <a:pt x="9090" y="2516"/>
                    <a:pt x="7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5569500" y="2962225"/>
              <a:ext cx="106975" cy="510900"/>
            </a:xfrm>
            <a:custGeom>
              <a:avLst/>
              <a:gdLst/>
              <a:ahLst/>
              <a:cxnLst/>
              <a:rect l="l" t="t" r="r" b="b"/>
              <a:pathLst>
                <a:path w="4279" h="20436" extrusionOk="0">
                  <a:moveTo>
                    <a:pt x="1905" y="1"/>
                  </a:moveTo>
                  <a:cubicBezTo>
                    <a:pt x="1264" y="101"/>
                    <a:pt x="630" y="231"/>
                    <a:pt x="0" y="385"/>
                  </a:cubicBezTo>
                  <a:cubicBezTo>
                    <a:pt x="1629" y="5419"/>
                    <a:pt x="2727" y="14490"/>
                    <a:pt x="3311" y="20435"/>
                  </a:cubicBezTo>
                  <a:lnTo>
                    <a:pt x="4279" y="20435"/>
                  </a:lnTo>
                  <a:cubicBezTo>
                    <a:pt x="4229" y="19525"/>
                    <a:pt x="4179" y="18615"/>
                    <a:pt x="4113" y="17705"/>
                  </a:cubicBezTo>
                  <a:cubicBezTo>
                    <a:pt x="3952" y="15228"/>
                    <a:pt x="3737" y="12758"/>
                    <a:pt x="3476" y="10300"/>
                  </a:cubicBezTo>
                  <a:cubicBezTo>
                    <a:pt x="3207" y="7839"/>
                    <a:pt x="2884" y="5389"/>
                    <a:pt x="2474" y="2965"/>
                  </a:cubicBezTo>
                  <a:cubicBezTo>
                    <a:pt x="2301" y="1975"/>
                    <a:pt x="2116" y="980"/>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5109525" y="3369400"/>
              <a:ext cx="210375" cy="103725"/>
            </a:xfrm>
            <a:custGeom>
              <a:avLst/>
              <a:gdLst/>
              <a:ahLst/>
              <a:cxnLst/>
              <a:rect l="l" t="t" r="r" b="b"/>
              <a:pathLst>
                <a:path w="8415" h="4149" extrusionOk="0">
                  <a:moveTo>
                    <a:pt x="484" y="1"/>
                  </a:moveTo>
                  <a:cubicBezTo>
                    <a:pt x="316" y="392"/>
                    <a:pt x="154" y="792"/>
                    <a:pt x="1" y="1203"/>
                  </a:cubicBezTo>
                  <a:lnTo>
                    <a:pt x="4912" y="4148"/>
                  </a:lnTo>
                  <a:lnTo>
                    <a:pt x="8415" y="4148"/>
                  </a:lnTo>
                  <a:cubicBezTo>
                    <a:pt x="5803" y="2685"/>
                    <a:pt x="3161" y="1302"/>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5085625" y="3424600"/>
              <a:ext cx="138550" cy="48525"/>
            </a:xfrm>
            <a:custGeom>
              <a:avLst/>
              <a:gdLst/>
              <a:ahLst/>
              <a:cxnLst/>
              <a:rect l="l" t="t" r="r" b="b"/>
              <a:pathLst>
                <a:path w="5542" h="1941" extrusionOk="0">
                  <a:moveTo>
                    <a:pt x="596" y="1"/>
                  </a:moveTo>
                  <a:cubicBezTo>
                    <a:pt x="377" y="634"/>
                    <a:pt x="177" y="1283"/>
                    <a:pt x="0" y="1940"/>
                  </a:cubicBezTo>
                  <a:lnTo>
                    <a:pt x="5542" y="1940"/>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5143025" y="3158275"/>
              <a:ext cx="366600" cy="314850"/>
            </a:xfrm>
            <a:custGeom>
              <a:avLst/>
              <a:gdLst/>
              <a:ahLst/>
              <a:cxnLst/>
              <a:rect l="l" t="t" r="r" b="b"/>
              <a:pathLst>
                <a:path w="14664" h="12594" extrusionOk="0">
                  <a:moveTo>
                    <a:pt x="4613" y="1"/>
                  </a:moveTo>
                  <a:cubicBezTo>
                    <a:pt x="3868" y="803"/>
                    <a:pt x="3173" y="1644"/>
                    <a:pt x="2524" y="2528"/>
                  </a:cubicBezTo>
                  <a:cubicBezTo>
                    <a:pt x="5631" y="5358"/>
                    <a:pt x="8645" y="8296"/>
                    <a:pt x="11568" y="11341"/>
                  </a:cubicBezTo>
                  <a:cubicBezTo>
                    <a:pt x="8400" y="8599"/>
                    <a:pt x="5158" y="5984"/>
                    <a:pt x="1844" y="3492"/>
                  </a:cubicBezTo>
                  <a:cubicBezTo>
                    <a:pt x="1164" y="4498"/>
                    <a:pt x="550" y="5546"/>
                    <a:pt x="1" y="6625"/>
                  </a:cubicBezTo>
                  <a:cubicBezTo>
                    <a:pt x="2954" y="8518"/>
                    <a:pt x="5842" y="10508"/>
                    <a:pt x="8668" y="12593"/>
                  </a:cubicBezTo>
                  <a:lnTo>
                    <a:pt x="14663" y="12593"/>
                  </a:lnTo>
                  <a:cubicBezTo>
                    <a:pt x="11913" y="7796"/>
                    <a:pt x="8499" y="3534"/>
                    <a:pt x="4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0" name="Google Shape;1370;p29"/>
          <p:cNvPicPr preferRelativeResize="0"/>
          <p:nvPr/>
        </p:nvPicPr>
        <p:blipFill rotWithShape="1">
          <a:blip r:embed="rId2">
            <a:alphaModFix/>
          </a:blip>
          <a:srcRect l="864" r="864"/>
          <a:stretch/>
        </p:blipFill>
        <p:spPr>
          <a:xfrm>
            <a:off x="-1" y="0"/>
            <a:ext cx="9144003" cy="5143500"/>
          </a:xfrm>
          <a:prstGeom prst="rect">
            <a:avLst/>
          </a:prstGeom>
          <a:noFill/>
          <a:ln>
            <a:noFill/>
          </a:ln>
        </p:spPr>
      </p:pic>
      <p:grpSp>
        <p:nvGrpSpPr>
          <p:cNvPr id="1371" name="Google Shape;1371;p29"/>
          <p:cNvGrpSpPr/>
          <p:nvPr/>
        </p:nvGrpSpPr>
        <p:grpSpPr>
          <a:xfrm flipH="1">
            <a:off x="520995" y="-1561952"/>
            <a:ext cx="2463291" cy="3570384"/>
            <a:chOff x="6389067" y="1740815"/>
            <a:chExt cx="2107178" cy="3054221"/>
          </a:xfrm>
        </p:grpSpPr>
        <p:grpSp>
          <p:nvGrpSpPr>
            <p:cNvPr id="1372" name="Google Shape;1372;p29"/>
            <p:cNvGrpSpPr/>
            <p:nvPr/>
          </p:nvGrpSpPr>
          <p:grpSpPr>
            <a:xfrm>
              <a:off x="7154131" y="4033649"/>
              <a:ext cx="501892" cy="338263"/>
              <a:chOff x="5729675" y="1282300"/>
              <a:chExt cx="1445125" cy="973700"/>
            </a:xfrm>
          </p:grpSpPr>
          <p:sp>
            <p:nvSpPr>
              <p:cNvPr id="1373" name="Google Shape;1373;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9"/>
            <p:cNvGrpSpPr/>
            <p:nvPr/>
          </p:nvGrpSpPr>
          <p:grpSpPr>
            <a:xfrm>
              <a:off x="7773787" y="4327694"/>
              <a:ext cx="351165" cy="236706"/>
              <a:chOff x="5729675" y="1282300"/>
              <a:chExt cx="1445125" cy="973700"/>
            </a:xfrm>
          </p:grpSpPr>
          <p:sp>
            <p:nvSpPr>
              <p:cNvPr id="1397" name="Google Shape;1397;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9"/>
            <p:cNvGrpSpPr/>
            <p:nvPr/>
          </p:nvGrpSpPr>
          <p:grpSpPr>
            <a:xfrm>
              <a:off x="6676142" y="4352823"/>
              <a:ext cx="276597" cy="186464"/>
              <a:chOff x="5729675" y="1282300"/>
              <a:chExt cx="1445125" cy="973700"/>
            </a:xfrm>
          </p:grpSpPr>
          <p:sp>
            <p:nvSpPr>
              <p:cNvPr id="1421" name="Google Shape;1421;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29"/>
            <p:cNvGrpSpPr/>
            <p:nvPr/>
          </p:nvGrpSpPr>
          <p:grpSpPr>
            <a:xfrm>
              <a:off x="7319892" y="4608573"/>
              <a:ext cx="276597" cy="186464"/>
              <a:chOff x="5729675" y="1282300"/>
              <a:chExt cx="1445125" cy="973700"/>
            </a:xfrm>
          </p:grpSpPr>
          <p:sp>
            <p:nvSpPr>
              <p:cNvPr id="1445" name="Google Shape;1445;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6426787" y="4068543"/>
              <a:ext cx="211133" cy="142258"/>
              <a:chOff x="5729675" y="1282300"/>
              <a:chExt cx="1445125" cy="973700"/>
            </a:xfrm>
          </p:grpSpPr>
          <p:sp>
            <p:nvSpPr>
              <p:cNvPr id="1469" name="Google Shape;1469;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29"/>
            <p:cNvGrpSpPr/>
            <p:nvPr/>
          </p:nvGrpSpPr>
          <p:grpSpPr>
            <a:xfrm>
              <a:off x="8285112" y="4131643"/>
              <a:ext cx="211133" cy="142258"/>
              <a:chOff x="5729675" y="1282300"/>
              <a:chExt cx="1445125" cy="973700"/>
            </a:xfrm>
          </p:grpSpPr>
          <p:sp>
            <p:nvSpPr>
              <p:cNvPr id="1493" name="Google Shape;1493;p29"/>
              <p:cNvSpPr/>
              <p:nvPr/>
            </p:nvSpPr>
            <p:spPr>
              <a:xfrm>
                <a:off x="6218225" y="1953400"/>
                <a:ext cx="626175" cy="302600"/>
              </a:xfrm>
              <a:custGeom>
                <a:avLst/>
                <a:gdLst/>
                <a:ahLst/>
                <a:cxnLst/>
                <a:rect l="l" t="t" r="r" b="b"/>
                <a:pathLst>
                  <a:path w="25047" h="12104" extrusionOk="0">
                    <a:moveTo>
                      <a:pt x="24901" y="1"/>
                    </a:moveTo>
                    <a:lnTo>
                      <a:pt x="0" y="9345"/>
                    </a:lnTo>
                    <a:cubicBezTo>
                      <a:pt x="0" y="9345"/>
                      <a:pt x="2639" y="12103"/>
                      <a:pt x="5607" y="12103"/>
                    </a:cubicBezTo>
                    <a:cubicBezTo>
                      <a:pt x="7244" y="12103"/>
                      <a:pt x="8980" y="11265"/>
                      <a:pt x="10430" y="8663"/>
                    </a:cubicBezTo>
                    <a:cubicBezTo>
                      <a:pt x="10430" y="8663"/>
                      <a:pt x="12117" y="9634"/>
                      <a:pt x="13993" y="9634"/>
                    </a:cubicBezTo>
                    <a:cubicBezTo>
                      <a:pt x="15796" y="9634"/>
                      <a:pt x="17775" y="8736"/>
                      <a:pt x="18596" y="5212"/>
                    </a:cubicBezTo>
                    <a:cubicBezTo>
                      <a:pt x="18596" y="5212"/>
                      <a:pt x="18989" y="5273"/>
                      <a:pt x="19579" y="5273"/>
                    </a:cubicBezTo>
                    <a:cubicBezTo>
                      <a:pt x="21388" y="5273"/>
                      <a:pt x="25047" y="4696"/>
                      <a:pt x="24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218225" y="1282300"/>
                <a:ext cx="626175" cy="302400"/>
              </a:xfrm>
              <a:custGeom>
                <a:avLst/>
                <a:gdLst/>
                <a:ahLst/>
                <a:cxnLst/>
                <a:rect l="l" t="t" r="r" b="b"/>
                <a:pathLst>
                  <a:path w="25047" h="12096" extrusionOk="0">
                    <a:moveTo>
                      <a:pt x="5600" y="0"/>
                    </a:moveTo>
                    <a:cubicBezTo>
                      <a:pt x="2635" y="0"/>
                      <a:pt x="0" y="2751"/>
                      <a:pt x="0" y="2751"/>
                    </a:cubicBezTo>
                    <a:lnTo>
                      <a:pt x="24901" y="12095"/>
                    </a:lnTo>
                    <a:cubicBezTo>
                      <a:pt x="25047" y="7415"/>
                      <a:pt x="21393" y="6838"/>
                      <a:pt x="19583" y="6838"/>
                    </a:cubicBezTo>
                    <a:cubicBezTo>
                      <a:pt x="18991" y="6838"/>
                      <a:pt x="18596" y="6899"/>
                      <a:pt x="18596" y="6899"/>
                    </a:cubicBezTo>
                    <a:cubicBezTo>
                      <a:pt x="17775" y="3373"/>
                      <a:pt x="15798" y="2474"/>
                      <a:pt x="13995" y="2474"/>
                    </a:cubicBezTo>
                    <a:cubicBezTo>
                      <a:pt x="12119" y="2474"/>
                      <a:pt x="10430" y="3449"/>
                      <a:pt x="10430" y="3449"/>
                    </a:cubicBezTo>
                    <a:cubicBezTo>
                      <a:pt x="8978" y="840"/>
                      <a:pt x="7239" y="0"/>
                      <a:pt x="5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6868650" y="1514300"/>
                <a:ext cx="306150" cy="487200"/>
              </a:xfrm>
              <a:custGeom>
                <a:avLst/>
                <a:gdLst/>
                <a:ahLst/>
                <a:cxnLst/>
                <a:rect l="l" t="t" r="r" b="b"/>
                <a:pathLst>
                  <a:path w="12246" h="19488" extrusionOk="0">
                    <a:moveTo>
                      <a:pt x="12245" y="0"/>
                    </a:moveTo>
                    <a:lnTo>
                      <a:pt x="12245" y="0"/>
                    </a:lnTo>
                    <a:cubicBezTo>
                      <a:pt x="2777" y="3211"/>
                      <a:pt x="0" y="9748"/>
                      <a:pt x="0" y="9748"/>
                    </a:cubicBezTo>
                    <a:cubicBezTo>
                      <a:pt x="0" y="9748"/>
                      <a:pt x="2777" y="16277"/>
                      <a:pt x="12245" y="19488"/>
                    </a:cubicBezTo>
                    <a:lnTo>
                      <a:pt x="9771" y="9748"/>
                    </a:lnTo>
                    <a:lnTo>
                      <a:pt x="12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729675" y="1346975"/>
                <a:ext cx="1243300" cy="846650"/>
              </a:xfrm>
              <a:custGeom>
                <a:avLst/>
                <a:gdLst/>
                <a:ahLst/>
                <a:cxnLst/>
                <a:rect l="l" t="t" r="r" b="b"/>
                <a:pathLst>
                  <a:path w="49732" h="33866" extrusionOk="0">
                    <a:moveTo>
                      <a:pt x="22753" y="1"/>
                    </a:moveTo>
                    <a:cubicBezTo>
                      <a:pt x="6863" y="1"/>
                      <a:pt x="2784" y="11672"/>
                      <a:pt x="271" y="15627"/>
                    </a:cubicBezTo>
                    <a:cubicBezTo>
                      <a:pt x="944" y="16013"/>
                      <a:pt x="2042" y="16459"/>
                      <a:pt x="3585" y="16459"/>
                    </a:cubicBezTo>
                    <a:cubicBezTo>
                      <a:pt x="3963" y="16459"/>
                      <a:pt x="4368" y="16432"/>
                      <a:pt x="4800" y="16371"/>
                    </a:cubicBezTo>
                    <a:lnTo>
                      <a:pt x="4800" y="16371"/>
                    </a:lnTo>
                    <a:cubicBezTo>
                      <a:pt x="4800" y="16371"/>
                      <a:pt x="3071" y="17834"/>
                      <a:pt x="746" y="17834"/>
                    </a:cubicBezTo>
                    <a:cubicBezTo>
                      <a:pt x="503" y="17834"/>
                      <a:pt x="254" y="17818"/>
                      <a:pt x="0" y="17782"/>
                    </a:cubicBezTo>
                    <a:lnTo>
                      <a:pt x="0" y="17782"/>
                    </a:lnTo>
                    <a:cubicBezTo>
                      <a:pt x="2078" y="21218"/>
                      <a:pt x="6219" y="33866"/>
                      <a:pt x="22753" y="33866"/>
                    </a:cubicBezTo>
                    <a:cubicBezTo>
                      <a:pt x="41891" y="33866"/>
                      <a:pt x="49731" y="16929"/>
                      <a:pt x="49731" y="16929"/>
                    </a:cubicBezTo>
                    <a:cubicBezTo>
                      <a:pt x="49731" y="16929"/>
                      <a:pt x="41891" y="1"/>
                      <a:pt x="2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5729675" y="1378200"/>
                <a:ext cx="573875" cy="759400"/>
              </a:xfrm>
              <a:custGeom>
                <a:avLst/>
                <a:gdLst/>
                <a:ahLst/>
                <a:cxnLst/>
                <a:rect l="l" t="t" r="r" b="b"/>
                <a:pathLst>
                  <a:path w="22955" h="30376" extrusionOk="0">
                    <a:moveTo>
                      <a:pt x="14556" y="0"/>
                    </a:moveTo>
                    <a:cubicBezTo>
                      <a:pt x="5304" y="3118"/>
                      <a:pt x="2288" y="11206"/>
                      <a:pt x="271" y="14378"/>
                    </a:cubicBezTo>
                    <a:cubicBezTo>
                      <a:pt x="944" y="14764"/>
                      <a:pt x="2042" y="15210"/>
                      <a:pt x="3585" y="15210"/>
                    </a:cubicBezTo>
                    <a:cubicBezTo>
                      <a:pt x="3963" y="15210"/>
                      <a:pt x="4368" y="15183"/>
                      <a:pt x="4800" y="15122"/>
                    </a:cubicBezTo>
                    <a:lnTo>
                      <a:pt x="4800" y="15122"/>
                    </a:lnTo>
                    <a:cubicBezTo>
                      <a:pt x="4800" y="15122"/>
                      <a:pt x="3071" y="16585"/>
                      <a:pt x="746" y="16585"/>
                    </a:cubicBezTo>
                    <a:cubicBezTo>
                      <a:pt x="503" y="16585"/>
                      <a:pt x="254" y="16569"/>
                      <a:pt x="0" y="16533"/>
                    </a:cubicBezTo>
                    <a:lnTo>
                      <a:pt x="0" y="16533"/>
                    </a:lnTo>
                    <a:cubicBezTo>
                      <a:pt x="1535" y="19054"/>
                      <a:pt x="4180" y="26584"/>
                      <a:pt x="12082" y="30376"/>
                    </a:cubicBezTo>
                    <a:cubicBezTo>
                      <a:pt x="17937" y="27848"/>
                      <a:pt x="21923" y="22288"/>
                      <a:pt x="22442" y="15929"/>
                    </a:cubicBezTo>
                    <a:cubicBezTo>
                      <a:pt x="22954" y="9570"/>
                      <a:pt x="19922" y="3443"/>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941375" y="1584675"/>
                <a:ext cx="157450" cy="157425"/>
              </a:xfrm>
              <a:custGeom>
                <a:avLst/>
                <a:gdLst/>
                <a:ahLst/>
                <a:cxnLst/>
                <a:rect l="l" t="t" r="r" b="b"/>
                <a:pathLst>
                  <a:path w="6298" h="6297" extrusionOk="0">
                    <a:moveTo>
                      <a:pt x="3149" y="0"/>
                    </a:moveTo>
                    <a:cubicBezTo>
                      <a:pt x="1404" y="0"/>
                      <a:pt x="0" y="1411"/>
                      <a:pt x="0" y="3149"/>
                    </a:cubicBezTo>
                    <a:cubicBezTo>
                      <a:pt x="0" y="4886"/>
                      <a:pt x="1404" y="6297"/>
                      <a:pt x="3149" y="6297"/>
                    </a:cubicBezTo>
                    <a:cubicBezTo>
                      <a:pt x="4886" y="6297"/>
                      <a:pt x="6297" y="4886"/>
                      <a:pt x="6297" y="3149"/>
                    </a:cubicBezTo>
                    <a:cubicBezTo>
                      <a:pt x="6297" y="1411"/>
                      <a:pt x="4886"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5945825" y="1630025"/>
                <a:ext cx="79075" cy="67400"/>
              </a:xfrm>
              <a:custGeom>
                <a:avLst/>
                <a:gdLst/>
                <a:ahLst/>
                <a:cxnLst/>
                <a:rect l="l" t="t" r="r" b="b"/>
                <a:pathLst>
                  <a:path w="3163" h="2696" extrusionOk="0">
                    <a:moveTo>
                      <a:pt x="1821" y="1"/>
                    </a:moveTo>
                    <a:cubicBezTo>
                      <a:pt x="1817" y="1"/>
                      <a:pt x="1812" y="1"/>
                      <a:pt x="1807" y="1"/>
                    </a:cubicBezTo>
                    <a:cubicBezTo>
                      <a:pt x="605" y="1"/>
                      <a:pt x="1" y="1451"/>
                      <a:pt x="854" y="2304"/>
                    </a:cubicBezTo>
                    <a:cubicBezTo>
                      <a:pt x="1127" y="2575"/>
                      <a:pt x="1463" y="2696"/>
                      <a:pt x="1792" y="2696"/>
                    </a:cubicBezTo>
                    <a:cubicBezTo>
                      <a:pt x="2491" y="2696"/>
                      <a:pt x="3162" y="2151"/>
                      <a:pt x="3157" y="1335"/>
                    </a:cubicBezTo>
                    <a:cubicBezTo>
                      <a:pt x="3149" y="603"/>
                      <a:pt x="2552" y="1"/>
                      <a:pt x="1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6384350" y="1443525"/>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6384350" y="1589325"/>
                <a:ext cx="94650" cy="70200"/>
              </a:xfrm>
              <a:custGeom>
                <a:avLst/>
                <a:gdLst/>
                <a:ahLst/>
                <a:cxnLst/>
                <a:rect l="l" t="t" r="r" b="b"/>
                <a:pathLst>
                  <a:path w="3786" h="2808" extrusionOk="0">
                    <a:moveTo>
                      <a:pt x="1575" y="0"/>
                    </a:moveTo>
                    <a:cubicBezTo>
                      <a:pt x="583" y="0"/>
                      <a:pt x="1" y="1404"/>
                      <a:pt x="1" y="1404"/>
                    </a:cubicBezTo>
                    <a:cubicBezTo>
                      <a:pt x="1" y="1404"/>
                      <a:pt x="583" y="2807"/>
                      <a:pt x="1575" y="2807"/>
                    </a:cubicBezTo>
                    <a:cubicBezTo>
                      <a:pt x="2575" y="2807"/>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6384350" y="1734925"/>
                <a:ext cx="94650" cy="70400"/>
              </a:xfrm>
              <a:custGeom>
                <a:avLst/>
                <a:gdLst/>
                <a:ahLst/>
                <a:cxnLst/>
                <a:rect l="l" t="t" r="r" b="b"/>
                <a:pathLst>
                  <a:path w="3786" h="2816" extrusionOk="0">
                    <a:moveTo>
                      <a:pt x="1575" y="0"/>
                    </a:moveTo>
                    <a:cubicBezTo>
                      <a:pt x="583" y="0"/>
                      <a:pt x="1" y="1404"/>
                      <a:pt x="1" y="1404"/>
                    </a:cubicBezTo>
                    <a:cubicBezTo>
                      <a:pt x="1" y="1404"/>
                      <a:pt x="583" y="2815"/>
                      <a:pt x="1575" y="2815"/>
                    </a:cubicBezTo>
                    <a:cubicBezTo>
                      <a:pt x="2575" y="2815"/>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6384350" y="1880700"/>
                <a:ext cx="94650" cy="70400"/>
              </a:xfrm>
              <a:custGeom>
                <a:avLst/>
                <a:gdLst/>
                <a:ahLst/>
                <a:cxnLst/>
                <a:rect l="l" t="t" r="r" b="b"/>
                <a:pathLst>
                  <a:path w="3786" h="2816" extrusionOk="0">
                    <a:moveTo>
                      <a:pt x="1575" y="1"/>
                    </a:moveTo>
                    <a:cubicBezTo>
                      <a:pt x="583" y="1"/>
                      <a:pt x="1" y="1412"/>
                      <a:pt x="1" y="1412"/>
                    </a:cubicBezTo>
                    <a:cubicBezTo>
                      <a:pt x="1" y="1412"/>
                      <a:pt x="583" y="2816"/>
                      <a:pt x="1575" y="2816"/>
                    </a:cubicBezTo>
                    <a:cubicBezTo>
                      <a:pt x="2575" y="2816"/>
                      <a:pt x="3785" y="1412"/>
                      <a:pt x="3785" y="1412"/>
                    </a:cubicBezTo>
                    <a:cubicBezTo>
                      <a:pt x="3785" y="1412"/>
                      <a:pt x="2575"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6384350" y="2026500"/>
                <a:ext cx="94650" cy="70200"/>
              </a:xfrm>
              <a:custGeom>
                <a:avLst/>
                <a:gdLst/>
                <a:ahLst/>
                <a:cxnLst/>
                <a:rect l="l" t="t" r="r" b="b"/>
                <a:pathLst>
                  <a:path w="3786" h="2808" extrusionOk="0">
                    <a:moveTo>
                      <a:pt x="1575" y="0"/>
                    </a:moveTo>
                    <a:cubicBezTo>
                      <a:pt x="583" y="0"/>
                      <a:pt x="1" y="1404"/>
                      <a:pt x="1" y="1404"/>
                    </a:cubicBezTo>
                    <a:cubicBezTo>
                      <a:pt x="1" y="1404"/>
                      <a:pt x="583" y="2808"/>
                      <a:pt x="1575" y="2808"/>
                    </a:cubicBezTo>
                    <a:cubicBezTo>
                      <a:pt x="2575" y="2808"/>
                      <a:pt x="3785" y="1404"/>
                      <a:pt x="3785" y="1404"/>
                    </a:cubicBezTo>
                    <a:cubicBezTo>
                      <a:pt x="3785" y="1404"/>
                      <a:pt x="2575"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6486325" y="16622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75" y="2807"/>
                      <a:pt x="3793" y="1404"/>
                      <a:pt x="3793" y="1404"/>
                    </a:cubicBezTo>
                    <a:cubicBezTo>
                      <a:pt x="3793" y="1404"/>
                      <a:pt x="2575"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6486325" y="1516225"/>
                <a:ext cx="94825" cy="70600"/>
              </a:xfrm>
              <a:custGeom>
                <a:avLst/>
                <a:gdLst/>
                <a:ahLst/>
                <a:cxnLst/>
                <a:rect l="l" t="t" r="r" b="b"/>
                <a:pathLst>
                  <a:path w="3793" h="2824" extrusionOk="0">
                    <a:moveTo>
                      <a:pt x="1583" y="1"/>
                    </a:moveTo>
                    <a:cubicBezTo>
                      <a:pt x="583" y="1"/>
                      <a:pt x="1" y="1420"/>
                      <a:pt x="1" y="1420"/>
                    </a:cubicBezTo>
                    <a:cubicBezTo>
                      <a:pt x="1" y="1420"/>
                      <a:pt x="583" y="2823"/>
                      <a:pt x="1583" y="2823"/>
                    </a:cubicBezTo>
                    <a:cubicBezTo>
                      <a:pt x="2575" y="2823"/>
                      <a:pt x="3793" y="1420"/>
                      <a:pt x="3793" y="1420"/>
                    </a:cubicBezTo>
                    <a:cubicBezTo>
                      <a:pt x="3793" y="1420"/>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6486325" y="1807800"/>
                <a:ext cx="94825" cy="70400"/>
              </a:xfrm>
              <a:custGeom>
                <a:avLst/>
                <a:gdLst/>
                <a:ahLst/>
                <a:cxnLst/>
                <a:rect l="l" t="t" r="r" b="b"/>
                <a:pathLst>
                  <a:path w="3793" h="2816" extrusionOk="0">
                    <a:moveTo>
                      <a:pt x="1583" y="1"/>
                    </a:moveTo>
                    <a:cubicBezTo>
                      <a:pt x="583" y="1"/>
                      <a:pt x="1" y="1404"/>
                      <a:pt x="1" y="1404"/>
                    </a:cubicBezTo>
                    <a:cubicBezTo>
                      <a:pt x="1" y="1404"/>
                      <a:pt x="583" y="2816"/>
                      <a:pt x="1583" y="2816"/>
                    </a:cubicBezTo>
                    <a:cubicBezTo>
                      <a:pt x="2575" y="2816"/>
                      <a:pt x="3793" y="1404"/>
                      <a:pt x="3793" y="1404"/>
                    </a:cubicBezTo>
                    <a:cubicBezTo>
                      <a:pt x="3793" y="1404"/>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6486325" y="19534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75" y="2816"/>
                      <a:pt x="3793" y="1412"/>
                      <a:pt x="3793" y="1412"/>
                    </a:cubicBezTo>
                    <a:cubicBezTo>
                      <a:pt x="3793" y="1412"/>
                      <a:pt x="257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6588300" y="1589325"/>
                <a:ext cx="94825" cy="70200"/>
              </a:xfrm>
              <a:custGeom>
                <a:avLst/>
                <a:gdLst/>
                <a:ahLst/>
                <a:cxnLst/>
                <a:rect l="l" t="t" r="r" b="b"/>
                <a:pathLst>
                  <a:path w="3793" h="2808" extrusionOk="0">
                    <a:moveTo>
                      <a:pt x="1583" y="0"/>
                    </a:moveTo>
                    <a:cubicBezTo>
                      <a:pt x="583" y="0"/>
                      <a:pt x="1" y="1404"/>
                      <a:pt x="1" y="1404"/>
                    </a:cubicBezTo>
                    <a:cubicBezTo>
                      <a:pt x="1" y="1404"/>
                      <a:pt x="583"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6588300" y="1734925"/>
                <a:ext cx="94825" cy="70400"/>
              </a:xfrm>
              <a:custGeom>
                <a:avLst/>
                <a:gdLst/>
                <a:ahLst/>
                <a:cxnLst/>
                <a:rect l="l" t="t" r="r" b="b"/>
                <a:pathLst>
                  <a:path w="3793" h="2816" extrusionOk="0">
                    <a:moveTo>
                      <a:pt x="1583" y="0"/>
                    </a:moveTo>
                    <a:cubicBezTo>
                      <a:pt x="583" y="0"/>
                      <a:pt x="1" y="1404"/>
                      <a:pt x="1" y="1404"/>
                    </a:cubicBezTo>
                    <a:cubicBezTo>
                      <a:pt x="1" y="1404"/>
                      <a:pt x="583" y="2815"/>
                      <a:pt x="1583" y="2815"/>
                    </a:cubicBezTo>
                    <a:cubicBezTo>
                      <a:pt x="2583" y="2815"/>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6588300" y="1880700"/>
                <a:ext cx="94825" cy="70400"/>
              </a:xfrm>
              <a:custGeom>
                <a:avLst/>
                <a:gdLst/>
                <a:ahLst/>
                <a:cxnLst/>
                <a:rect l="l" t="t" r="r" b="b"/>
                <a:pathLst>
                  <a:path w="3793" h="2816" extrusionOk="0">
                    <a:moveTo>
                      <a:pt x="1583" y="1"/>
                    </a:moveTo>
                    <a:cubicBezTo>
                      <a:pt x="583" y="1"/>
                      <a:pt x="1" y="1412"/>
                      <a:pt x="1" y="1412"/>
                    </a:cubicBezTo>
                    <a:cubicBezTo>
                      <a:pt x="1" y="1412"/>
                      <a:pt x="583" y="2816"/>
                      <a:pt x="1583" y="2816"/>
                    </a:cubicBezTo>
                    <a:cubicBezTo>
                      <a:pt x="2583" y="2816"/>
                      <a:pt x="3793" y="1412"/>
                      <a:pt x="3793" y="1412"/>
                    </a:cubicBezTo>
                    <a:cubicBezTo>
                      <a:pt x="3793" y="1412"/>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6704825" y="1662225"/>
                <a:ext cx="94825" cy="70200"/>
              </a:xfrm>
              <a:custGeom>
                <a:avLst/>
                <a:gdLst/>
                <a:ahLst/>
                <a:cxnLst/>
                <a:rect l="l" t="t" r="r" b="b"/>
                <a:pathLst>
                  <a:path w="3793" h="2808" extrusionOk="0">
                    <a:moveTo>
                      <a:pt x="1583" y="0"/>
                    </a:moveTo>
                    <a:cubicBezTo>
                      <a:pt x="582" y="0"/>
                      <a:pt x="1" y="1404"/>
                      <a:pt x="1" y="1404"/>
                    </a:cubicBezTo>
                    <a:cubicBezTo>
                      <a:pt x="1" y="1404"/>
                      <a:pt x="582" y="2807"/>
                      <a:pt x="1583" y="2807"/>
                    </a:cubicBezTo>
                    <a:cubicBezTo>
                      <a:pt x="2583" y="2807"/>
                      <a:pt x="3793" y="1404"/>
                      <a:pt x="3793" y="1404"/>
                    </a:cubicBezTo>
                    <a:cubicBezTo>
                      <a:pt x="3793" y="1404"/>
                      <a:pt x="2583"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6704825" y="1807800"/>
                <a:ext cx="94825" cy="70400"/>
              </a:xfrm>
              <a:custGeom>
                <a:avLst/>
                <a:gdLst/>
                <a:ahLst/>
                <a:cxnLst/>
                <a:rect l="l" t="t" r="r" b="b"/>
                <a:pathLst>
                  <a:path w="3793" h="2816" extrusionOk="0">
                    <a:moveTo>
                      <a:pt x="1583" y="1"/>
                    </a:moveTo>
                    <a:cubicBezTo>
                      <a:pt x="582" y="1"/>
                      <a:pt x="1" y="1404"/>
                      <a:pt x="1" y="1404"/>
                    </a:cubicBezTo>
                    <a:cubicBezTo>
                      <a:pt x="1" y="1404"/>
                      <a:pt x="582" y="2816"/>
                      <a:pt x="1583" y="2816"/>
                    </a:cubicBezTo>
                    <a:cubicBezTo>
                      <a:pt x="2583" y="2816"/>
                      <a:pt x="3793" y="1404"/>
                      <a:pt x="3793" y="1404"/>
                    </a:cubicBezTo>
                    <a:cubicBezTo>
                      <a:pt x="3793" y="1404"/>
                      <a:pt x="2583"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6235475" y="2075925"/>
                <a:ext cx="160150" cy="123525"/>
              </a:xfrm>
              <a:custGeom>
                <a:avLst/>
                <a:gdLst/>
                <a:ahLst/>
                <a:cxnLst/>
                <a:rect l="l" t="t" r="r" b="b"/>
                <a:pathLst>
                  <a:path w="6406" h="4941" extrusionOk="0">
                    <a:moveTo>
                      <a:pt x="0" y="1"/>
                    </a:moveTo>
                    <a:cubicBezTo>
                      <a:pt x="0" y="1"/>
                      <a:pt x="422" y="4941"/>
                      <a:pt x="2704" y="4941"/>
                    </a:cubicBezTo>
                    <a:cubicBezTo>
                      <a:pt x="2936" y="4941"/>
                      <a:pt x="3187" y="4890"/>
                      <a:pt x="3459" y="4778"/>
                    </a:cubicBezTo>
                    <a:cubicBezTo>
                      <a:pt x="6406" y="3552"/>
                      <a:pt x="2544" y="482"/>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6" name="Google Shape;1516;p29"/>
            <p:cNvSpPr/>
            <p:nvPr/>
          </p:nvSpPr>
          <p:spPr>
            <a:xfrm>
              <a:off x="7327342" y="2763224"/>
              <a:ext cx="3071" cy="2347"/>
            </a:xfrm>
            <a:custGeom>
              <a:avLst/>
              <a:gdLst/>
              <a:ahLst/>
              <a:cxnLst/>
              <a:rect l="l" t="t" r="r" b="b"/>
              <a:pathLst>
                <a:path w="106" h="81" extrusionOk="0">
                  <a:moveTo>
                    <a:pt x="48" y="0"/>
                  </a:moveTo>
                  <a:cubicBezTo>
                    <a:pt x="8" y="0"/>
                    <a:pt x="1" y="80"/>
                    <a:pt x="53" y="80"/>
                  </a:cubicBezTo>
                  <a:cubicBezTo>
                    <a:pt x="66" y="80"/>
                    <a:pt x="83" y="75"/>
                    <a:pt x="105" y="62"/>
                  </a:cubicBezTo>
                  <a:lnTo>
                    <a:pt x="77" y="13"/>
                  </a:lnTo>
                  <a:cubicBezTo>
                    <a:pt x="66" y="4"/>
                    <a:pt x="56" y="0"/>
                    <a:pt x="4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7819107" y="3252671"/>
              <a:ext cx="29146" cy="28103"/>
            </a:xfrm>
            <a:custGeom>
              <a:avLst/>
              <a:gdLst/>
              <a:ahLst/>
              <a:cxnLst/>
              <a:rect l="l" t="t" r="r" b="b"/>
              <a:pathLst>
                <a:path w="1006" h="970" extrusionOk="0">
                  <a:moveTo>
                    <a:pt x="445" y="1"/>
                  </a:moveTo>
                  <a:cubicBezTo>
                    <a:pt x="431" y="1"/>
                    <a:pt x="417" y="1"/>
                    <a:pt x="403" y="3"/>
                  </a:cubicBezTo>
                  <a:lnTo>
                    <a:pt x="278" y="37"/>
                  </a:lnTo>
                  <a:lnTo>
                    <a:pt x="229" y="65"/>
                  </a:lnTo>
                  <a:lnTo>
                    <a:pt x="139" y="141"/>
                  </a:lnTo>
                  <a:cubicBezTo>
                    <a:pt x="1" y="314"/>
                    <a:pt x="1" y="564"/>
                    <a:pt x="139" y="737"/>
                  </a:cubicBezTo>
                  <a:cubicBezTo>
                    <a:pt x="245" y="886"/>
                    <a:pt x="412" y="969"/>
                    <a:pt x="587" y="969"/>
                  </a:cubicBezTo>
                  <a:cubicBezTo>
                    <a:pt x="641" y="969"/>
                    <a:pt x="695" y="961"/>
                    <a:pt x="749" y="945"/>
                  </a:cubicBezTo>
                  <a:lnTo>
                    <a:pt x="867" y="869"/>
                  </a:lnTo>
                  <a:lnTo>
                    <a:pt x="908" y="813"/>
                  </a:lnTo>
                  <a:lnTo>
                    <a:pt x="978" y="668"/>
                  </a:lnTo>
                  <a:cubicBezTo>
                    <a:pt x="1005" y="495"/>
                    <a:pt x="964" y="314"/>
                    <a:pt x="846" y="176"/>
                  </a:cubicBezTo>
                  <a:cubicBezTo>
                    <a:pt x="738" y="68"/>
                    <a:pt x="596" y="1"/>
                    <a:pt x="44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7954839" y="2878763"/>
              <a:ext cx="28944" cy="27987"/>
            </a:xfrm>
            <a:custGeom>
              <a:avLst/>
              <a:gdLst/>
              <a:ahLst/>
              <a:cxnLst/>
              <a:rect l="l" t="t" r="r" b="b"/>
              <a:pathLst>
                <a:path w="999" h="966" extrusionOk="0">
                  <a:moveTo>
                    <a:pt x="497" y="0"/>
                  </a:moveTo>
                  <a:cubicBezTo>
                    <a:pt x="434" y="0"/>
                    <a:pt x="372" y="11"/>
                    <a:pt x="313" y="31"/>
                  </a:cubicBezTo>
                  <a:cubicBezTo>
                    <a:pt x="188" y="80"/>
                    <a:pt x="84" y="177"/>
                    <a:pt x="28" y="295"/>
                  </a:cubicBezTo>
                  <a:lnTo>
                    <a:pt x="1" y="412"/>
                  </a:lnTo>
                  <a:lnTo>
                    <a:pt x="1" y="496"/>
                  </a:lnTo>
                  <a:cubicBezTo>
                    <a:pt x="8" y="607"/>
                    <a:pt x="63" y="711"/>
                    <a:pt x="146" y="787"/>
                  </a:cubicBezTo>
                  <a:lnTo>
                    <a:pt x="153" y="787"/>
                  </a:lnTo>
                  <a:lnTo>
                    <a:pt x="181" y="842"/>
                  </a:lnTo>
                  <a:lnTo>
                    <a:pt x="243" y="891"/>
                  </a:lnTo>
                  <a:lnTo>
                    <a:pt x="396" y="960"/>
                  </a:lnTo>
                  <a:cubicBezTo>
                    <a:pt x="419" y="964"/>
                    <a:pt x="442" y="965"/>
                    <a:pt x="465" y="965"/>
                  </a:cubicBezTo>
                  <a:cubicBezTo>
                    <a:pt x="532" y="965"/>
                    <a:pt x="597" y="951"/>
                    <a:pt x="659" y="925"/>
                  </a:cubicBezTo>
                  <a:cubicBezTo>
                    <a:pt x="777" y="877"/>
                    <a:pt x="881" y="794"/>
                    <a:pt x="950" y="683"/>
                  </a:cubicBezTo>
                  <a:lnTo>
                    <a:pt x="999" y="544"/>
                  </a:lnTo>
                  <a:lnTo>
                    <a:pt x="999" y="447"/>
                  </a:lnTo>
                  <a:cubicBezTo>
                    <a:pt x="978" y="288"/>
                    <a:pt x="881" y="142"/>
                    <a:pt x="742" y="59"/>
                  </a:cubicBezTo>
                  <a:cubicBezTo>
                    <a:pt x="667" y="19"/>
                    <a:pt x="582" y="0"/>
                    <a:pt x="4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7207081" y="2052086"/>
              <a:ext cx="28161" cy="24916"/>
            </a:xfrm>
            <a:custGeom>
              <a:avLst/>
              <a:gdLst/>
              <a:ahLst/>
              <a:cxnLst/>
              <a:rect l="l" t="t" r="r" b="b"/>
              <a:pathLst>
                <a:path w="972" h="860" extrusionOk="0">
                  <a:moveTo>
                    <a:pt x="472" y="1"/>
                  </a:moveTo>
                  <a:cubicBezTo>
                    <a:pt x="401" y="1"/>
                    <a:pt x="321" y="13"/>
                    <a:pt x="229" y="45"/>
                  </a:cubicBezTo>
                  <a:lnTo>
                    <a:pt x="77" y="170"/>
                  </a:lnTo>
                  <a:lnTo>
                    <a:pt x="35" y="239"/>
                  </a:lnTo>
                  <a:lnTo>
                    <a:pt x="1" y="427"/>
                  </a:lnTo>
                  <a:cubicBezTo>
                    <a:pt x="27" y="551"/>
                    <a:pt x="115" y="860"/>
                    <a:pt x="514" y="860"/>
                  </a:cubicBezTo>
                  <a:cubicBezTo>
                    <a:pt x="538" y="860"/>
                    <a:pt x="563" y="859"/>
                    <a:pt x="590" y="856"/>
                  </a:cubicBezTo>
                  <a:lnTo>
                    <a:pt x="625" y="856"/>
                  </a:lnTo>
                  <a:lnTo>
                    <a:pt x="805" y="773"/>
                  </a:lnTo>
                  <a:lnTo>
                    <a:pt x="867" y="711"/>
                  </a:lnTo>
                  <a:lnTo>
                    <a:pt x="957" y="524"/>
                  </a:lnTo>
                  <a:cubicBezTo>
                    <a:pt x="971" y="357"/>
                    <a:pt x="895" y="191"/>
                    <a:pt x="756" y="87"/>
                  </a:cubicBezTo>
                  <a:cubicBezTo>
                    <a:pt x="694" y="42"/>
                    <a:pt x="600" y="1"/>
                    <a:pt x="472"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7856248" y="3012989"/>
              <a:ext cx="26742" cy="25525"/>
            </a:xfrm>
            <a:custGeom>
              <a:avLst/>
              <a:gdLst/>
              <a:ahLst/>
              <a:cxnLst/>
              <a:rect l="l" t="t" r="r" b="b"/>
              <a:pathLst>
                <a:path w="923" h="881" extrusionOk="0">
                  <a:moveTo>
                    <a:pt x="299" y="0"/>
                  </a:moveTo>
                  <a:cubicBezTo>
                    <a:pt x="22" y="125"/>
                    <a:pt x="1" y="340"/>
                    <a:pt x="8" y="416"/>
                  </a:cubicBezTo>
                  <a:cubicBezTo>
                    <a:pt x="15" y="492"/>
                    <a:pt x="125" y="763"/>
                    <a:pt x="333" y="860"/>
                  </a:cubicBezTo>
                  <a:lnTo>
                    <a:pt x="472" y="881"/>
                  </a:lnTo>
                  <a:lnTo>
                    <a:pt x="576" y="867"/>
                  </a:lnTo>
                  <a:lnTo>
                    <a:pt x="604" y="867"/>
                  </a:lnTo>
                  <a:cubicBezTo>
                    <a:pt x="701" y="832"/>
                    <a:pt x="777" y="763"/>
                    <a:pt x="825" y="673"/>
                  </a:cubicBezTo>
                  <a:lnTo>
                    <a:pt x="819" y="673"/>
                  </a:lnTo>
                  <a:lnTo>
                    <a:pt x="874" y="617"/>
                  </a:lnTo>
                  <a:lnTo>
                    <a:pt x="895" y="555"/>
                  </a:lnTo>
                  <a:lnTo>
                    <a:pt x="923" y="395"/>
                  </a:lnTo>
                  <a:cubicBezTo>
                    <a:pt x="909" y="208"/>
                    <a:pt x="756" y="56"/>
                    <a:pt x="562" y="42"/>
                  </a:cubicBezTo>
                  <a:lnTo>
                    <a:pt x="29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8204226" y="2783678"/>
              <a:ext cx="24540" cy="23091"/>
            </a:xfrm>
            <a:custGeom>
              <a:avLst/>
              <a:gdLst/>
              <a:ahLst/>
              <a:cxnLst/>
              <a:rect l="l" t="t" r="r" b="b"/>
              <a:pathLst>
                <a:path w="847" h="797" extrusionOk="0">
                  <a:moveTo>
                    <a:pt x="382" y="0"/>
                  </a:moveTo>
                  <a:lnTo>
                    <a:pt x="306" y="21"/>
                  </a:lnTo>
                  <a:cubicBezTo>
                    <a:pt x="202" y="56"/>
                    <a:pt x="118" y="125"/>
                    <a:pt x="56" y="215"/>
                  </a:cubicBezTo>
                  <a:lnTo>
                    <a:pt x="1" y="361"/>
                  </a:lnTo>
                  <a:lnTo>
                    <a:pt x="1" y="472"/>
                  </a:lnTo>
                  <a:cubicBezTo>
                    <a:pt x="28" y="590"/>
                    <a:pt x="98" y="694"/>
                    <a:pt x="202" y="749"/>
                  </a:cubicBezTo>
                  <a:cubicBezTo>
                    <a:pt x="261" y="781"/>
                    <a:pt x="327" y="796"/>
                    <a:pt x="394" y="796"/>
                  </a:cubicBezTo>
                  <a:cubicBezTo>
                    <a:pt x="444" y="796"/>
                    <a:pt x="494" y="788"/>
                    <a:pt x="541" y="770"/>
                  </a:cubicBezTo>
                  <a:cubicBezTo>
                    <a:pt x="687" y="721"/>
                    <a:pt x="791" y="596"/>
                    <a:pt x="825" y="451"/>
                  </a:cubicBezTo>
                  <a:cubicBezTo>
                    <a:pt x="846" y="312"/>
                    <a:pt x="798" y="181"/>
                    <a:pt x="708" y="84"/>
                  </a:cubicBezTo>
                  <a:lnTo>
                    <a:pt x="583" y="14"/>
                  </a:lnTo>
                  <a:lnTo>
                    <a:pt x="520"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441403" y="1786330"/>
              <a:ext cx="28161" cy="26742"/>
            </a:xfrm>
            <a:custGeom>
              <a:avLst/>
              <a:gdLst/>
              <a:ahLst/>
              <a:cxnLst/>
              <a:rect l="l" t="t" r="r" b="b"/>
              <a:pathLst>
                <a:path w="972" h="923" extrusionOk="0">
                  <a:moveTo>
                    <a:pt x="382" y="1"/>
                  </a:moveTo>
                  <a:lnTo>
                    <a:pt x="327" y="21"/>
                  </a:lnTo>
                  <a:cubicBezTo>
                    <a:pt x="153" y="77"/>
                    <a:pt x="29" y="222"/>
                    <a:pt x="1" y="403"/>
                  </a:cubicBezTo>
                  <a:lnTo>
                    <a:pt x="36" y="513"/>
                  </a:lnTo>
                  <a:cubicBezTo>
                    <a:pt x="29" y="701"/>
                    <a:pt x="153" y="867"/>
                    <a:pt x="334" y="922"/>
                  </a:cubicBezTo>
                  <a:lnTo>
                    <a:pt x="535" y="902"/>
                  </a:lnTo>
                  <a:cubicBezTo>
                    <a:pt x="590" y="895"/>
                    <a:pt x="652" y="888"/>
                    <a:pt x="708" y="867"/>
                  </a:cubicBezTo>
                  <a:cubicBezTo>
                    <a:pt x="860" y="811"/>
                    <a:pt x="971" y="666"/>
                    <a:pt x="971" y="500"/>
                  </a:cubicBezTo>
                  <a:lnTo>
                    <a:pt x="971" y="430"/>
                  </a:lnTo>
                  <a:lnTo>
                    <a:pt x="957" y="375"/>
                  </a:lnTo>
                  <a:cubicBezTo>
                    <a:pt x="923" y="250"/>
                    <a:pt x="833" y="139"/>
                    <a:pt x="715" y="91"/>
                  </a:cubicBezTo>
                  <a:lnTo>
                    <a:pt x="708" y="98"/>
                  </a:lnTo>
                  <a:lnTo>
                    <a:pt x="673" y="56"/>
                  </a:lnTo>
                  <a:lnTo>
                    <a:pt x="597" y="21"/>
                  </a:lnTo>
                  <a:lnTo>
                    <a:pt x="382"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7082792" y="4289826"/>
              <a:ext cx="24337" cy="21527"/>
            </a:xfrm>
            <a:custGeom>
              <a:avLst/>
              <a:gdLst/>
              <a:ahLst/>
              <a:cxnLst/>
              <a:rect l="l" t="t" r="r" b="b"/>
              <a:pathLst>
                <a:path w="840" h="743" extrusionOk="0">
                  <a:moveTo>
                    <a:pt x="326" y="1"/>
                  </a:moveTo>
                  <a:lnTo>
                    <a:pt x="195" y="49"/>
                  </a:lnTo>
                  <a:lnTo>
                    <a:pt x="35" y="195"/>
                  </a:lnTo>
                  <a:lnTo>
                    <a:pt x="1" y="278"/>
                  </a:lnTo>
                  <a:lnTo>
                    <a:pt x="1" y="493"/>
                  </a:lnTo>
                  <a:lnTo>
                    <a:pt x="28" y="541"/>
                  </a:lnTo>
                  <a:lnTo>
                    <a:pt x="222" y="715"/>
                  </a:lnTo>
                  <a:lnTo>
                    <a:pt x="326" y="742"/>
                  </a:lnTo>
                  <a:lnTo>
                    <a:pt x="500" y="742"/>
                  </a:lnTo>
                  <a:lnTo>
                    <a:pt x="569" y="728"/>
                  </a:lnTo>
                  <a:cubicBezTo>
                    <a:pt x="680" y="680"/>
                    <a:pt x="770" y="590"/>
                    <a:pt x="812" y="465"/>
                  </a:cubicBezTo>
                  <a:cubicBezTo>
                    <a:pt x="839" y="347"/>
                    <a:pt x="812" y="216"/>
                    <a:pt x="728" y="119"/>
                  </a:cubicBezTo>
                  <a:lnTo>
                    <a:pt x="576" y="15"/>
                  </a:lnTo>
                  <a:lnTo>
                    <a:pt x="507"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770115" y="3841056"/>
              <a:ext cx="29349" cy="26626"/>
            </a:xfrm>
            <a:custGeom>
              <a:avLst/>
              <a:gdLst/>
              <a:ahLst/>
              <a:cxnLst/>
              <a:rect l="l" t="t" r="r" b="b"/>
              <a:pathLst>
                <a:path w="1013" h="919" extrusionOk="0">
                  <a:moveTo>
                    <a:pt x="458" y="1"/>
                  </a:moveTo>
                  <a:lnTo>
                    <a:pt x="409" y="14"/>
                  </a:lnTo>
                  <a:cubicBezTo>
                    <a:pt x="139" y="111"/>
                    <a:pt x="0" y="409"/>
                    <a:pt x="111" y="673"/>
                  </a:cubicBezTo>
                  <a:lnTo>
                    <a:pt x="292" y="846"/>
                  </a:lnTo>
                  <a:lnTo>
                    <a:pt x="354" y="867"/>
                  </a:lnTo>
                  <a:cubicBezTo>
                    <a:pt x="413" y="900"/>
                    <a:pt x="482" y="919"/>
                    <a:pt x="551" y="919"/>
                  </a:cubicBezTo>
                  <a:cubicBezTo>
                    <a:pt x="597" y="919"/>
                    <a:pt x="643" y="911"/>
                    <a:pt x="687" y="895"/>
                  </a:cubicBezTo>
                  <a:lnTo>
                    <a:pt x="804" y="805"/>
                  </a:lnTo>
                  <a:lnTo>
                    <a:pt x="839" y="763"/>
                  </a:lnTo>
                  <a:lnTo>
                    <a:pt x="867" y="721"/>
                  </a:lnTo>
                  <a:lnTo>
                    <a:pt x="874" y="721"/>
                  </a:lnTo>
                  <a:cubicBezTo>
                    <a:pt x="998" y="569"/>
                    <a:pt x="1012" y="354"/>
                    <a:pt x="901" y="188"/>
                  </a:cubicBezTo>
                  <a:lnTo>
                    <a:pt x="763" y="70"/>
                  </a:lnTo>
                  <a:lnTo>
                    <a:pt x="728" y="70"/>
                  </a:lnTo>
                  <a:lnTo>
                    <a:pt x="659" y="49"/>
                  </a:lnTo>
                  <a:lnTo>
                    <a:pt x="652" y="49"/>
                  </a:lnTo>
                  <a:lnTo>
                    <a:pt x="458"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31370" y="2966518"/>
              <a:ext cx="28335" cy="25264"/>
            </a:xfrm>
            <a:custGeom>
              <a:avLst/>
              <a:gdLst/>
              <a:ahLst/>
              <a:cxnLst/>
              <a:rect l="l" t="t" r="r" b="b"/>
              <a:pathLst>
                <a:path w="978" h="872" extrusionOk="0">
                  <a:moveTo>
                    <a:pt x="442" y="0"/>
                  </a:moveTo>
                  <a:cubicBezTo>
                    <a:pt x="391" y="0"/>
                    <a:pt x="340" y="11"/>
                    <a:pt x="291" y="31"/>
                  </a:cubicBezTo>
                  <a:lnTo>
                    <a:pt x="222" y="66"/>
                  </a:lnTo>
                  <a:lnTo>
                    <a:pt x="208" y="66"/>
                  </a:lnTo>
                  <a:lnTo>
                    <a:pt x="35" y="218"/>
                  </a:lnTo>
                  <a:lnTo>
                    <a:pt x="0" y="294"/>
                  </a:lnTo>
                  <a:lnTo>
                    <a:pt x="0" y="530"/>
                  </a:lnTo>
                  <a:cubicBezTo>
                    <a:pt x="28" y="627"/>
                    <a:pt x="97" y="703"/>
                    <a:pt x="187" y="759"/>
                  </a:cubicBezTo>
                  <a:lnTo>
                    <a:pt x="395" y="870"/>
                  </a:lnTo>
                  <a:lnTo>
                    <a:pt x="499" y="870"/>
                  </a:lnTo>
                  <a:cubicBezTo>
                    <a:pt x="516" y="871"/>
                    <a:pt x="531" y="871"/>
                    <a:pt x="547" y="871"/>
                  </a:cubicBezTo>
                  <a:cubicBezTo>
                    <a:pt x="626" y="871"/>
                    <a:pt x="701" y="857"/>
                    <a:pt x="777" y="828"/>
                  </a:cubicBezTo>
                  <a:lnTo>
                    <a:pt x="943" y="662"/>
                  </a:lnTo>
                  <a:lnTo>
                    <a:pt x="978" y="565"/>
                  </a:lnTo>
                  <a:lnTo>
                    <a:pt x="957" y="447"/>
                  </a:lnTo>
                  <a:lnTo>
                    <a:pt x="881" y="163"/>
                  </a:lnTo>
                  <a:lnTo>
                    <a:pt x="804" y="100"/>
                  </a:lnTo>
                  <a:lnTo>
                    <a:pt x="555" y="17"/>
                  </a:lnTo>
                  <a:cubicBezTo>
                    <a:pt x="517" y="6"/>
                    <a:pt x="480" y="0"/>
                    <a:pt x="44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7320128" y="2271054"/>
              <a:ext cx="25322" cy="25119"/>
            </a:xfrm>
            <a:custGeom>
              <a:avLst/>
              <a:gdLst/>
              <a:ahLst/>
              <a:cxnLst/>
              <a:rect l="l" t="t" r="r" b="b"/>
              <a:pathLst>
                <a:path w="874" h="867" extrusionOk="0">
                  <a:moveTo>
                    <a:pt x="375" y="0"/>
                  </a:moveTo>
                  <a:lnTo>
                    <a:pt x="299" y="28"/>
                  </a:lnTo>
                  <a:cubicBezTo>
                    <a:pt x="195" y="63"/>
                    <a:pt x="105" y="132"/>
                    <a:pt x="49" y="229"/>
                  </a:cubicBezTo>
                  <a:lnTo>
                    <a:pt x="8" y="333"/>
                  </a:lnTo>
                  <a:lnTo>
                    <a:pt x="8" y="416"/>
                  </a:lnTo>
                  <a:cubicBezTo>
                    <a:pt x="1" y="589"/>
                    <a:pt x="112" y="749"/>
                    <a:pt x="271" y="804"/>
                  </a:cubicBezTo>
                  <a:lnTo>
                    <a:pt x="285" y="804"/>
                  </a:lnTo>
                  <a:lnTo>
                    <a:pt x="479" y="867"/>
                  </a:lnTo>
                  <a:lnTo>
                    <a:pt x="597" y="839"/>
                  </a:lnTo>
                  <a:cubicBezTo>
                    <a:pt x="715" y="797"/>
                    <a:pt x="805" y="700"/>
                    <a:pt x="825" y="576"/>
                  </a:cubicBezTo>
                  <a:lnTo>
                    <a:pt x="846" y="548"/>
                  </a:lnTo>
                  <a:lnTo>
                    <a:pt x="874" y="347"/>
                  </a:lnTo>
                  <a:cubicBezTo>
                    <a:pt x="853" y="257"/>
                    <a:pt x="798" y="174"/>
                    <a:pt x="722" y="125"/>
                  </a:cubicBezTo>
                  <a:lnTo>
                    <a:pt x="708" y="132"/>
                  </a:lnTo>
                  <a:lnTo>
                    <a:pt x="666" y="70"/>
                  </a:lnTo>
                  <a:lnTo>
                    <a:pt x="583" y="28"/>
                  </a:lnTo>
                  <a:lnTo>
                    <a:pt x="375"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8017504" y="3818139"/>
              <a:ext cx="34941" cy="36389"/>
            </a:xfrm>
            <a:custGeom>
              <a:avLst/>
              <a:gdLst/>
              <a:ahLst/>
              <a:cxnLst/>
              <a:rect l="l" t="t" r="r" b="b"/>
              <a:pathLst>
                <a:path w="1206" h="1256" extrusionOk="0">
                  <a:moveTo>
                    <a:pt x="451" y="0"/>
                  </a:moveTo>
                  <a:cubicBezTo>
                    <a:pt x="389" y="0"/>
                    <a:pt x="328" y="10"/>
                    <a:pt x="270" y="29"/>
                  </a:cubicBezTo>
                  <a:cubicBezTo>
                    <a:pt x="187" y="64"/>
                    <a:pt x="111" y="119"/>
                    <a:pt x="56" y="196"/>
                  </a:cubicBezTo>
                  <a:lnTo>
                    <a:pt x="0" y="341"/>
                  </a:lnTo>
                  <a:lnTo>
                    <a:pt x="0" y="403"/>
                  </a:lnTo>
                  <a:lnTo>
                    <a:pt x="28" y="549"/>
                  </a:lnTo>
                  <a:cubicBezTo>
                    <a:pt x="56" y="611"/>
                    <a:pt x="69" y="660"/>
                    <a:pt x="90" y="715"/>
                  </a:cubicBezTo>
                  <a:cubicBezTo>
                    <a:pt x="132" y="896"/>
                    <a:pt x="236" y="1062"/>
                    <a:pt x="381" y="1187"/>
                  </a:cubicBezTo>
                  <a:lnTo>
                    <a:pt x="506" y="1242"/>
                  </a:lnTo>
                  <a:lnTo>
                    <a:pt x="568" y="1256"/>
                  </a:lnTo>
                  <a:lnTo>
                    <a:pt x="728" y="1256"/>
                  </a:lnTo>
                  <a:cubicBezTo>
                    <a:pt x="790" y="1235"/>
                    <a:pt x="846" y="1200"/>
                    <a:pt x="894" y="1152"/>
                  </a:cubicBezTo>
                  <a:lnTo>
                    <a:pt x="957" y="1152"/>
                  </a:lnTo>
                  <a:cubicBezTo>
                    <a:pt x="1206" y="930"/>
                    <a:pt x="1164" y="688"/>
                    <a:pt x="1033" y="528"/>
                  </a:cubicBezTo>
                  <a:lnTo>
                    <a:pt x="1033" y="528"/>
                  </a:lnTo>
                  <a:cubicBezTo>
                    <a:pt x="1054" y="563"/>
                    <a:pt x="1067" y="597"/>
                    <a:pt x="1074" y="632"/>
                  </a:cubicBezTo>
                  <a:lnTo>
                    <a:pt x="957" y="507"/>
                  </a:lnTo>
                  <a:cubicBezTo>
                    <a:pt x="957" y="466"/>
                    <a:pt x="957" y="424"/>
                    <a:pt x="950" y="383"/>
                  </a:cubicBezTo>
                  <a:lnTo>
                    <a:pt x="894" y="216"/>
                  </a:lnTo>
                  <a:lnTo>
                    <a:pt x="859" y="168"/>
                  </a:lnTo>
                  <a:lnTo>
                    <a:pt x="721" y="64"/>
                  </a:lnTo>
                  <a:cubicBezTo>
                    <a:pt x="637" y="22"/>
                    <a:pt x="544" y="0"/>
                    <a:pt x="45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7957649" y="2588293"/>
              <a:ext cx="28741" cy="24047"/>
            </a:xfrm>
            <a:custGeom>
              <a:avLst/>
              <a:gdLst/>
              <a:ahLst/>
              <a:cxnLst/>
              <a:rect l="l" t="t" r="r" b="b"/>
              <a:pathLst>
                <a:path w="992" h="830" extrusionOk="0">
                  <a:moveTo>
                    <a:pt x="458" y="1"/>
                  </a:moveTo>
                  <a:cubicBezTo>
                    <a:pt x="417" y="8"/>
                    <a:pt x="382" y="15"/>
                    <a:pt x="354" y="36"/>
                  </a:cubicBezTo>
                  <a:cubicBezTo>
                    <a:pt x="132" y="105"/>
                    <a:pt x="1" y="334"/>
                    <a:pt x="56" y="555"/>
                  </a:cubicBezTo>
                  <a:lnTo>
                    <a:pt x="119" y="680"/>
                  </a:lnTo>
                  <a:lnTo>
                    <a:pt x="153" y="722"/>
                  </a:lnTo>
                  <a:lnTo>
                    <a:pt x="278" y="798"/>
                  </a:lnTo>
                  <a:cubicBezTo>
                    <a:pt x="330" y="819"/>
                    <a:pt x="387" y="829"/>
                    <a:pt x="444" y="829"/>
                  </a:cubicBezTo>
                  <a:cubicBezTo>
                    <a:pt x="501" y="829"/>
                    <a:pt x="559" y="819"/>
                    <a:pt x="611" y="798"/>
                  </a:cubicBezTo>
                  <a:cubicBezTo>
                    <a:pt x="895" y="701"/>
                    <a:pt x="992" y="354"/>
                    <a:pt x="798" y="133"/>
                  </a:cubicBezTo>
                  <a:lnTo>
                    <a:pt x="673" y="36"/>
                  </a:lnTo>
                  <a:lnTo>
                    <a:pt x="604" y="22"/>
                  </a:lnTo>
                  <a:lnTo>
                    <a:pt x="458"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8080952" y="3148025"/>
              <a:ext cx="26539" cy="23178"/>
            </a:xfrm>
            <a:custGeom>
              <a:avLst/>
              <a:gdLst/>
              <a:ahLst/>
              <a:cxnLst/>
              <a:rect l="l" t="t" r="r" b="b"/>
              <a:pathLst>
                <a:path w="916" h="800" extrusionOk="0">
                  <a:moveTo>
                    <a:pt x="440" y="1"/>
                  </a:moveTo>
                  <a:cubicBezTo>
                    <a:pt x="388" y="1"/>
                    <a:pt x="335" y="8"/>
                    <a:pt x="284" y="24"/>
                  </a:cubicBezTo>
                  <a:cubicBezTo>
                    <a:pt x="104" y="94"/>
                    <a:pt x="0" y="274"/>
                    <a:pt x="21" y="461"/>
                  </a:cubicBezTo>
                  <a:lnTo>
                    <a:pt x="63" y="593"/>
                  </a:lnTo>
                  <a:lnTo>
                    <a:pt x="97" y="634"/>
                  </a:lnTo>
                  <a:lnTo>
                    <a:pt x="194" y="731"/>
                  </a:lnTo>
                  <a:cubicBezTo>
                    <a:pt x="277" y="777"/>
                    <a:pt x="369" y="799"/>
                    <a:pt x="461" y="799"/>
                  </a:cubicBezTo>
                  <a:cubicBezTo>
                    <a:pt x="537" y="799"/>
                    <a:pt x="614" y="784"/>
                    <a:pt x="686" y="752"/>
                  </a:cubicBezTo>
                  <a:lnTo>
                    <a:pt x="839" y="641"/>
                  </a:lnTo>
                  <a:lnTo>
                    <a:pt x="880" y="565"/>
                  </a:lnTo>
                  <a:lnTo>
                    <a:pt x="915" y="357"/>
                  </a:lnTo>
                  <a:cubicBezTo>
                    <a:pt x="887" y="232"/>
                    <a:pt x="804" y="121"/>
                    <a:pt x="686" y="59"/>
                  </a:cubicBezTo>
                  <a:cubicBezTo>
                    <a:pt x="609" y="21"/>
                    <a:pt x="525" y="1"/>
                    <a:pt x="440"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6909108" y="3871012"/>
              <a:ext cx="22714" cy="21498"/>
            </a:xfrm>
            <a:custGeom>
              <a:avLst/>
              <a:gdLst/>
              <a:ahLst/>
              <a:cxnLst/>
              <a:rect l="l" t="t" r="r" b="b"/>
              <a:pathLst>
                <a:path w="784" h="742" extrusionOk="0">
                  <a:moveTo>
                    <a:pt x="362" y="1"/>
                  </a:moveTo>
                  <a:cubicBezTo>
                    <a:pt x="334" y="1"/>
                    <a:pt x="303" y="2"/>
                    <a:pt x="271" y="6"/>
                  </a:cubicBezTo>
                  <a:lnTo>
                    <a:pt x="42" y="159"/>
                  </a:lnTo>
                  <a:lnTo>
                    <a:pt x="1" y="249"/>
                  </a:lnTo>
                  <a:lnTo>
                    <a:pt x="1" y="526"/>
                  </a:lnTo>
                  <a:cubicBezTo>
                    <a:pt x="87" y="659"/>
                    <a:pt x="238" y="741"/>
                    <a:pt x="397" y="741"/>
                  </a:cubicBezTo>
                  <a:cubicBezTo>
                    <a:pt x="404" y="741"/>
                    <a:pt x="410" y="741"/>
                    <a:pt x="416" y="741"/>
                  </a:cubicBezTo>
                  <a:lnTo>
                    <a:pt x="423" y="734"/>
                  </a:lnTo>
                  <a:lnTo>
                    <a:pt x="694" y="630"/>
                  </a:lnTo>
                  <a:lnTo>
                    <a:pt x="763" y="533"/>
                  </a:lnTo>
                  <a:lnTo>
                    <a:pt x="784" y="242"/>
                  </a:lnTo>
                  <a:cubicBezTo>
                    <a:pt x="722" y="124"/>
                    <a:pt x="604" y="1"/>
                    <a:pt x="362"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6890450" y="1740815"/>
              <a:ext cx="23120" cy="21382"/>
            </a:xfrm>
            <a:custGeom>
              <a:avLst/>
              <a:gdLst/>
              <a:ahLst/>
              <a:cxnLst/>
              <a:rect l="l" t="t" r="r" b="b"/>
              <a:pathLst>
                <a:path w="798" h="738" extrusionOk="0">
                  <a:moveTo>
                    <a:pt x="407" y="1"/>
                  </a:moveTo>
                  <a:cubicBezTo>
                    <a:pt x="387" y="1"/>
                    <a:pt x="367" y="2"/>
                    <a:pt x="347" y="5"/>
                  </a:cubicBezTo>
                  <a:lnTo>
                    <a:pt x="215" y="54"/>
                  </a:lnTo>
                  <a:lnTo>
                    <a:pt x="118" y="116"/>
                  </a:lnTo>
                  <a:lnTo>
                    <a:pt x="0" y="386"/>
                  </a:lnTo>
                  <a:cubicBezTo>
                    <a:pt x="19" y="588"/>
                    <a:pt x="192" y="738"/>
                    <a:pt x="395" y="738"/>
                  </a:cubicBezTo>
                  <a:cubicBezTo>
                    <a:pt x="415" y="738"/>
                    <a:pt x="436" y="736"/>
                    <a:pt x="457" y="733"/>
                  </a:cubicBezTo>
                  <a:lnTo>
                    <a:pt x="457" y="497"/>
                  </a:lnTo>
                  <a:lnTo>
                    <a:pt x="575" y="684"/>
                  </a:lnTo>
                  <a:lnTo>
                    <a:pt x="672" y="622"/>
                  </a:lnTo>
                  <a:lnTo>
                    <a:pt x="797" y="352"/>
                  </a:lnTo>
                  <a:cubicBezTo>
                    <a:pt x="772" y="150"/>
                    <a:pt x="604" y="1"/>
                    <a:pt x="40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7050257" y="2379843"/>
              <a:ext cx="23526" cy="22830"/>
            </a:xfrm>
            <a:custGeom>
              <a:avLst/>
              <a:gdLst/>
              <a:ahLst/>
              <a:cxnLst/>
              <a:rect l="l" t="t" r="r" b="b"/>
              <a:pathLst>
                <a:path w="812" h="788" extrusionOk="0">
                  <a:moveTo>
                    <a:pt x="390" y="0"/>
                  </a:moveTo>
                  <a:cubicBezTo>
                    <a:pt x="364" y="0"/>
                    <a:pt x="338" y="3"/>
                    <a:pt x="313" y="9"/>
                  </a:cubicBezTo>
                  <a:lnTo>
                    <a:pt x="188" y="57"/>
                  </a:lnTo>
                  <a:lnTo>
                    <a:pt x="146" y="92"/>
                  </a:lnTo>
                  <a:lnTo>
                    <a:pt x="70" y="196"/>
                  </a:lnTo>
                  <a:cubicBezTo>
                    <a:pt x="1" y="355"/>
                    <a:pt x="29" y="535"/>
                    <a:pt x="139" y="667"/>
                  </a:cubicBezTo>
                  <a:cubicBezTo>
                    <a:pt x="214" y="746"/>
                    <a:pt x="316" y="788"/>
                    <a:pt x="422" y="788"/>
                  </a:cubicBezTo>
                  <a:cubicBezTo>
                    <a:pt x="473" y="788"/>
                    <a:pt x="526" y="778"/>
                    <a:pt x="576" y="757"/>
                  </a:cubicBezTo>
                  <a:lnTo>
                    <a:pt x="639" y="736"/>
                  </a:lnTo>
                  <a:lnTo>
                    <a:pt x="763" y="598"/>
                  </a:lnTo>
                  <a:lnTo>
                    <a:pt x="798" y="529"/>
                  </a:lnTo>
                  <a:lnTo>
                    <a:pt x="812" y="355"/>
                  </a:lnTo>
                  <a:cubicBezTo>
                    <a:pt x="791" y="258"/>
                    <a:pt x="736" y="182"/>
                    <a:pt x="666" y="120"/>
                  </a:cubicBezTo>
                  <a:cubicBezTo>
                    <a:pt x="595" y="42"/>
                    <a:pt x="492" y="0"/>
                    <a:pt x="39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7487990" y="2501147"/>
              <a:ext cx="24337" cy="24163"/>
            </a:xfrm>
            <a:custGeom>
              <a:avLst/>
              <a:gdLst/>
              <a:ahLst/>
              <a:cxnLst/>
              <a:rect l="l" t="t" r="r" b="b"/>
              <a:pathLst>
                <a:path w="840" h="834" extrusionOk="0">
                  <a:moveTo>
                    <a:pt x="451" y="1"/>
                  </a:moveTo>
                  <a:lnTo>
                    <a:pt x="292" y="29"/>
                  </a:lnTo>
                  <a:cubicBezTo>
                    <a:pt x="181" y="63"/>
                    <a:pt x="91" y="140"/>
                    <a:pt x="35" y="243"/>
                  </a:cubicBezTo>
                  <a:lnTo>
                    <a:pt x="1" y="375"/>
                  </a:lnTo>
                  <a:lnTo>
                    <a:pt x="1" y="431"/>
                  </a:lnTo>
                  <a:lnTo>
                    <a:pt x="29" y="555"/>
                  </a:lnTo>
                  <a:cubicBezTo>
                    <a:pt x="96" y="728"/>
                    <a:pt x="263" y="833"/>
                    <a:pt x="441" y="833"/>
                  </a:cubicBezTo>
                  <a:cubicBezTo>
                    <a:pt x="500" y="833"/>
                    <a:pt x="560" y="822"/>
                    <a:pt x="618" y="798"/>
                  </a:cubicBezTo>
                  <a:lnTo>
                    <a:pt x="659" y="777"/>
                  </a:lnTo>
                  <a:lnTo>
                    <a:pt x="791" y="645"/>
                  </a:lnTo>
                  <a:lnTo>
                    <a:pt x="826" y="576"/>
                  </a:lnTo>
                  <a:lnTo>
                    <a:pt x="839" y="382"/>
                  </a:lnTo>
                  <a:cubicBezTo>
                    <a:pt x="819" y="250"/>
                    <a:pt x="735" y="133"/>
                    <a:pt x="625" y="56"/>
                  </a:cubicBezTo>
                  <a:lnTo>
                    <a:pt x="500"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7443229" y="2840347"/>
              <a:ext cx="29929" cy="28306"/>
            </a:xfrm>
            <a:custGeom>
              <a:avLst/>
              <a:gdLst/>
              <a:ahLst/>
              <a:cxnLst/>
              <a:rect l="l" t="t" r="r" b="b"/>
              <a:pathLst>
                <a:path w="1033" h="977" extrusionOk="0">
                  <a:moveTo>
                    <a:pt x="452" y="0"/>
                  </a:moveTo>
                  <a:cubicBezTo>
                    <a:pt x="380" y="0"/>
                    <a:pt x="310" y="14"/>
                    <a:pt x="243" y="40"/>
                  </a:cubicBezTo>
                  <a:lnTo>
                    <a:pt x="236" y="40"/>
                  </a:lnTo>
                  <a:cubicBezTo>
                    <a:pt x="83" y="179"/>
                    <a:pt x="0" y="380"/>
                    <a:pt x="21" y="588"/>
                  </a:cubicBezTo>
                  <a:lnTo>
                    <a:pt x="83" y="706"/>
                  </a:lnTo>
                  <a:lnTo>
                    <a:pt x="125" y="754"/>
                  </a:lnTo>
                  <a:lnTo>
                    <a:pt x="222" y="817"/>
                  </a:lnTo>
                  <a:lnTo>
                    <a:pt x="375" y="941"/>
                  </a:lnTo>
                  <a:lnTo>
                    <a:pt x="472" y="976"/>
                  </a:lnTo>
                  <a:lnTo>
                    <a:pt x="679" y="976"/>
                  </a:lnTo>
                  <a:cubicBezTo>
                    <a:pt x="929" y="865"/>
                    <a:pt x="1033" y="664"/>
                    <a:pt x="957" y="380"/>
                  </a:cubicBezTo>
                  <a:cubicBezTo>
                    <a:pt x="957" y="359"/>
                    <a:pt x="950" y="345"/>
                    <a:pt x="950" y="318"/>
                  </a:cubicBezTo>
                  <a:lnTo>
                    <a:pt x="825" y="131"/>
                  </a:lnTo>
                  <a:lnTo>
                    <a:pt x="749" y="75"/>
                  </a:lnTo>
                  <a:lnTo>
                    <a:pt x="638" y="54"/>
                  </a:lnTo>
                  <a:lnTo>
                    <a:pt x="638" y="34"/>
                  </a:lnTo>
                  <a:cubicBezTo>
                    <a:pt x="577" y="11"/>
                    <a:pt x="514" y="0"/>
                    <a:pt x="4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6518976" y="2655160"/>
              <a:ext cx="26742" cy="31783"/>
            </a:xfrm>
            <a:custGeom>
              <a:avLst/>
              <a:gdLst/>
              <a:ahLst/>
              <a:cxnLst/>
              <a:rect l="l" t="t" r="r" b="b"/>
              <a:pathLst>
                <a:path w="923" h="1097" extrusionOk="0">
                  <a:moveTo>
                    <a:pt x="506" y="1"/>
                  </a:moveTo>
                  <a:lnTo>
                    <a:pt x="312" y="42"/>
                  </a:lnTo>
                  <a:lnTo>
                    <a:pt x="243" y="84"/>
                  </a:lnTo>
                  <a:lnTo>
                    <a:pt x="118" y="250"/>
                  </a:lnTo>
                  <a:cubicBezTo>
                    <a:pt x="111" y="285"/>
                    <a:pt x="104" y="320"/>
                    <a:pt x="83" y="354"/>
                  </a:cubicBezTo>
                  <a:cubicBezTo>
                    <a:pt x="35" y="472"/>
                    <a:pt x="0" y="604"/>
                    <a:pt x="0" y="735"/>
                  </a:cubicBezTo>
                  <a:lnTo>
                    <a:pt x="35" y="867"/>
                  </a:lnTo>
                  <a:lnTo>
                    <a:pt x="49" y="916"/>
                  </a:lnTo>
                  <a:lnTo>
                    <a:pt x="139" y="1020"/>
                  </a:lnTo>
                  <a:cubicBezTo>
                    <a:pt x="207" y="1070"/>
                    <a:pt x="291" y="1096"/>
                    <a:pt x="376" y="1096"/>
                  </a:cubicBezTo>
                  <a:cubicBezTo>
                    <a:pt x="420" y="1096"/>
                    <a:pt x="464" y="1089"/>
                    <a:pt x="506" y="1075"/>
                  </a:cubicBezTo>
                  <a:lnTo>
                    <a:pt x="569" y="1027"/>
                  </a:lnTo>
                  <a:lnTo>
                    <a:pt x="707" y="978"/>
                  </a:lnTo>
                  <a:cubicBezTo>
                    <a:pt x="797" y="874"/>
                    <a:pt x="853" y="742"/>
                    <a:pt x="867" y="604"/>
                  </a:cubicBezTo>
                  <a:lnTo>
                    <a:pt x="867" y="604"/>
                  </a:lnTo>
                  <a:cubicBezTo>
                    <a:pt x="853" y="659"/>
                    <a:pt x="818" y="701"/>
                    <a:pt x="776" y="735"/>
                  </a:cubicBezTo>
                  <a:lnTo>
                    <a:pt x="922" y="486"/>
                  </a:lnTo>
                  <a:lnTo>
                    <a:pt x="922" y="368"/>
                  </a:lnTo>
                  <a:lnTo>
                    <a:pt x="770" y="119"/>
                  </a:lnTo>
                  <a:cubicBezTo>
                    <a:pt x="693" y="56"/>
                    <a:pt x="603" y="15"/>
                    <a:pt x="50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8041580" y="2007007"/>
              <a:ext cx="31754" cy="28277"/>
            </a:xfrm>
            <a:custGeom>
              <a:avLst/>
              <a:gdLst/>
              <a:ahLst/>
              <a:cxnLst/>
              <a:rect l="l" t="t" r="r" b="b"/>
              <a:pathLst>
                <a:path w="1096" h="976" extrusionOk="0">
                  <a:moveTo>
                    <a:pt x="486" y="0"/>
                  </a:moveTo>
                  <a:lnTo>
                    <a:pt x="444" y="21"/>
                  </a:lnTo>
                  <a:cubicBezTo>
                    <a:pt x="381" y="40"/>
                    <a:pt x="341" y="71"/>
                    <a:pt x="345" y="71"/>
                  </a:cubicBezTo>
                  <a:cubicBezTo>
                    <a:pt x="345" y="71"/>
                    <a:pt x="346" y="70"/>
                    <a:pt x="347" y="70"/>
                  </a:cubicBezTo>
                  <a:lnTo>
                    <a:pt x="347" y="97"/>
                  </a:lnTo>
                  <a:lnTo>
                    <a:pt x="153" y="229"/>
                  </a:lnTo>
                  <a:lnTo>
                    <a:pt x="132" y="250"/>
                  </a:lnTo>
                  <a:cubicBezTo>
                    <a:pt x="42" y="340"/>
                    <a:pt x="1" y="465"/>
                    <a:pt x="28" y="590"/>
                  </a:cubicBezTo>
                  <a:lnTo>
                    <a:pt x="91" y="735"/>
                  </a:lnTo>
                  <a:lnTo>
                    <a:pt x="167" y="818"/>
                  </a:lnTo>
                  <a:cubicBezTo>
                    <a:pt x="226" y="861"/>
                    <a:pt x="394" y="976"/>
                    <a:pt x="596" y="976"/>
                  </a:cubicBezTo>
                  <a:cubicBezTo>
                    <a:pt x="654" y="976"/>
                    <a:pt x="715" y="966"/>
                    <a:pt x="777" y="943"/>
                  </a:cubicBezTo>
                  <a:cubicBezTo>
                    <a:pt x="923" y="888"/>
                    <a:pt x="1026" y="770"/>
                    <a:pt x="1068" y="617"/>
                  </a:cubicBezTo>
                  <a:lnTo>
                    <a:pt x="1096" y="513"/>
                  </a:lnTo>
                  <a:lnTo>
                    <a:pt x="1096" y="451"/>
                  </a:lnTo>
                  <a:cubicBezTo>
                    <a:pt x="1075" y="285"/>
                    <a:pt x="971" y="139"/>
                    <a:pt x="819" y="70"/>
                  </a:cubicBezTo>
                  <a:lnTo>
                    <a:pt x="812" y="70"/>
                  </a:lnTo>
                  <a:lnTo>
                    <a:pt x="749" y="28"/>
                  </a:lnTo>
                  <a:lnTo>
                    <a:pt x="680"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7451051" y="3207128"/>
              <a:ext cx="28741" cy="32275"/>
            </a:xfrm>
            <a:custGeom>
              <a:avLst/>
              <a:gdLst/>
              <a:ahLst/>
              <a:cxnLst/>
              <a:rect l="l" t="t" r="r" b="b"/>
              <a:pathLst>
                <a:path w="992" h="1114" extrusionOk="0">
                  <a:moveTo>
                    <a:pt x="484" y="0"/>
                  </a:moveTo>
                  <a:cubicBezTo>
                    <a:pt x="426" y="0"/>
                    <a:pt x="368" y="10"/>
                    <a:pt x="312" y="29"/>
                  </a:cubicBezTo>
                  <a:cubicBezTo>
                    <a:pt x="264" y="50"/>
                    <a:pt x="208" y="78"/>
                    <a:pt x="167" y="112"/>
                  </a:cubicBezTo>
                  <a:lnTo>
                    <a:pt x="35" y="285"/>
                  </a:lnTo>
                  <a:lnTo>
                    <a:pt x="7" y="362"/>
                  </a:lnTo>
                  <a:lnTo>
                    <a:pt x="42" y="577"/>
                  </a:lnTo>
                  <a:cubicBezTo>
                    <a:pt x="21" y="542"/>
                    <a:pt x="14" y="500"/>
                    <a:pt x="21" y="466"/>
                  </a:cubicBezTo>
                  <a:lnTo>
                    <a:pt x="21" y="466"/>
                  </a:lnTo>
                  <a:cubicBezTo>
                    <a:pt x="7" y="514"/>
                    <a:pt x="1" y="563"/>
                    <a:pt x="7" y="611"/>
                  </a:cubicBezTo>
                  <a:lnTo>
                    <a:pt x="98" y="791"/>
                  </a:lnTo>
                  <a:lnTo>
                    <a:pt x="160" y="847"/>
                  </a:lnTo>
                  <a:lnTo>
                    <a:pt x="181" y="861"/>
                  </a:lnTo>
                  <a:cubicBezTo>
                    <a:pt x="188" y="868"/>
                    <a:pt x="195" y="881"/>
                    <a:pt x="195" y="888"/>
                  </a:cubicBezTo>
                  <a:cubicBezTo>
                    <a:pt x="247" y="1028"/>
                    <a:pt x="377" y="1113"/>
                    <a:pt x="523" y="1113"/>
                  </a:cubicBezTo>
                  <a:cubicBezTo>
                    <a:pt x="552" y="1113"/>
                    <a:pt x="581" y="1110"/>
                    <a:pt x="610" y="1103"/>
                  </a:cubicBezTo>
                  <a:lnTo>
                    <a:pt x="735" y="1089"/>
                  </a:lnTo>
                  <a:cubicBezTo>
                    <a:pt x="895" y="1027"/>
                    <a:pt x="992" y="868"/>
                    <a:pt x="964" y="701"/>
                  </a:cubicBezTo>
                  <a:lnTo>
                    <a:pt x="902" y="597"/>
                  </a:lnTo>
                  <a:cubicBezTo>
                    <a:pt x="922" y="549"/>
                    <a:pt x="936" y="500"/>
                    <a:pt x="943" y="445"/>
                  </a:cubicBezTo>
                  <a:lnTo>
                    <a:pt x="915" y="272"/>
                  </a:lnTo>
                  <a:lnTo>
                    <a:pt x="881" y="202"/>
                  </a:lnTo>
                  <a:lnTo>
                    <a:pt x="735" y="64"/>
                  </a:lnTo>
                  <a:cubicBezTo>
                    <a:pt x="660" y="22"/>
                    <a:pt x="572" y="0"/>
                    <a:pt x="4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6501303" y="2319089"/>
              <a:ext cx="34361" cy="28712"/>
            </a:xfrm>
            <a:custGeom>
              <a:avLst/>
              <a:gdLst/>
              <a:ahLst/>
              <a:cxnLst/>
              <a:rect l="l" t="t" r="r" b="b"/>
              <a:pathLst>
                <a:path w="1186" h="991" extrusionOk="0">
                  <a:moveTo>
                    <a:pt x="669" y="1"/>
                  </a:moveTo>
                  <a:cubicBezTo>
                    <a:pt x="607" y="1"/>
                    <a:pt x="546" y="12"/>
                    <a:pt x="485" y="33"/>
                  </a:cubicBezTo>
                  <a:lnTo>
                    <a:pt x="333" y="172"/>
                  </a:lnTo>
                  <a:lnTo>
                    <a:pt x="305" y="221"/>
                  </a:lnTo>
                  <a:cubicBezTo>
                    <a:pt x="0" y="484"/>
                    <a:pt x="125" y="720"/>
                    <a:pt x="194" y="803"/>
                  </a:cubicBezTo>
                  <a:lnTo>
                    <a:pt x="229" y="803"/>
                  </a:lnTo>
                  <a:lnTo>
                    <a:pt x="409" y="962"/>
                  </a:lnTo>
                  <a:lnTo>
                    <a:pt x="513" y="976"/>
                  </a:lnTo>
                  <a:cubicBezTo>
                    <a:pt x="552" y="986"/>
                    <a:pt x="592" y="991"/>
                    <a:pt x="632" y="991"/>
                  </a:cubicBezTo>
                  <a:cubicBezTo>
                    <a:pt x="679" y="991"/>
                    <a:pt x="725" y="984"/>
                    <a:pt x="770" y="969"/>
                  </a:cubicBezTo>
                  <a:lnTo>
                    <a:pt x="818" y="941"/>
                  </a:lnTo>
                  <a:lnTo>
                    <a:pt x="964" y="768"/>
                  </a:lnTo>
                  <a:cubicBezTo>
                    <a:pt x="1144" y="629"/>
                    <a:pt x="1185" y="373"/>
                    <a:pt x="1061" y="186"/>
                  </a:cubicBezTo>
                  <a:lnTo>
                    <a:pt x="1061" y="179"/>
                  </a:lnTo>
                  <a:lnTo>
                    <a:pt x="943" y="68"/>
                  </a:lnTo>
                  <a:lnTo>
                    <a:pt x="874" y="33"/>
                  </a:lnTo>
                  <a:lnTo>
                    <a:pt x="784" y="33"/>
                  </a:lnTo>
                  <a:lnTo>
                    <a:pt x="784" y="13"/>
                  </a:lnTo>
                  <a:cubicBezTo>
                    <a:pt x="745" y="5"/>
                    <a:pt x="707" y="1"/>
                    <a:pt x="6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6987215" y="3527119"/>
              <a:ext cx="23323" cy="23815"/>
            </a:xfrm>
            <a:custGeom>
              <a:avLst/>
              <a:gdLst/>
              <a:ahLst/>
              <a:cxnLst/>
              <a:rect l="l" t="t" r="r" b="b"/>
              <a:pathLst>
                <a:path w="805" h="822" extrusionOk="0">
                  <a:moveTo>
                    <a:pt x="364" y="1"/>
                  </a:moveTo>
                  <a:cubicBezTo>
                    <a:pt x="318" y="1"/>
                    <a:pt x="272" y="9"/>
                    <a:pt x="229" y="25"/>
                  </a:cubicBezTo>
                  <a:lnTo>
                    <a:pt x="160" y="59"/>
                  </a:lnTo>
                  <a:lnTo>
                    <a:pt x="28" y="212"/>
                  </a:lnTo>
                  <a:lnTo>
                    <a:pt x="1" y="281"/>
                  </a:lnTo>
                  <a:lnTo>
                    <a:pt x="1" y="482"/>
                  </a:lnTo>
                  <a:lnTo>
                    <a:pt x="56" y="614"/>
                  </a:lnTo>
                  <a:lnTo>
                    <a:pt x="181" y="766"/>
                  </a:lnTo>
                  <a:lnTo>
                    <a:pt x="264" y="801"/>
                  </a:lnTo>
                  <a:lnTo>
                    <a:pt x="472" y="822"/>
                  </a:lnTo>
                  <a:lnTo>
                    <a:pt x="507" y="822"/>
                  </a:lnTo>
                  <a:cubicBezTo>
                    <a:pt x="576" y="794"/>
                    <a:pt x="638" y="745"/>
                    <a:pt x="687" y="690"/>
                  </a:cubicBezTo>
                  <a:lnTo>
                    <a:pt x="680" y="690"/>
                  </a:lnTo>
                  <a:lnTo>
                    <a:pt x="728" y="648"/>
                  </a:lnTo>
                  <a:lnTo>
                    <a:pt x="770" y="572"/>
                  </a:lnTo>
                  <a:lnTo>
                    <a:pt x="805" y="371"/>
                  </a:lnTo>
                  <a:cubicBezTo>
                    <a:pt x="777" y="239"/>
                    <a:pt x="694" y="129"/>
                    <a:pt x="583" y="59"/>
                  </a:cubicBezTo>
                  <a:cubicBezTo>
                    <a:pt x="515" y="21"/>
                    <a:pt x="438" y="1"/>
                    <a:pt x="3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7599241" y="3407379"/>
              <a:ext cx="23931" cy="23091"/>
            </a:xfrm>
            <a:custGeom>
              <a:avLst/>
              <a:gdLst/>
              <a:ahLst/>
              <a:cxnLst/>
              <a:rect l="l" t="t" r="r" b="b"/>
              <a:pathLst>
                <a:path w="826" h="797" extrusionOk="0">
                  <a:moveTo>
                    <a:pt x="424" y="1"/>
                  </a:moveTo>
                  <a:cubicBezTo>
                    <a:pt x="403" y="1"/>
                    <a:pt x="382" y="3"/>
                    <a:pt x="361" y="6"/>
                  </a:cubicBezTo>
                  <a:cubicBezTo>
                    <a:pt x="347" y="4"/>
                    <a:pt x="334" y="4"/>
                    <a:pt x="320" y="4"/>
                  </a:cubicBezTo>
                  <a:cubicBezTo>
                    <a:pt x="281" y="4"/>
                    <a:pt x="245" y="11"/>
                    <a:pt x="208" y="27"/>
                  </a:cubicBezTo>
                  <a:lnTo>
                    <a:pt x="35" y="186"/>
                  </a:lnTo>
                  <a:lnTo>
                    <a:pt x="0" y="276"/>
                  </a:lnTo>
                  <a:lnTo>
                    <a:pt x="14" y="519"/>
                  </a:lnTo>
                  <a:cubicBezTo>
                    <a:pt x="91" y="685"/>
                    <a:pt x="264" y="796"/>
                    <a:pt x="451" y="796"/>
                  </a:cubicBezTo>
                  <a:lnTo>
                    <a:pt x="680" y="671"/>
                  </a:lnTo>
                  <a:lnTo>
                    <a:pt x="680" y="658"/>
                  </a:lnTo>
                  <a:lnTo>
                    <a:pt x="693" y="658"/>
                  </a:lnTo>
                  <a:cubicBezTo>
                    <a:pt x="777" y="574"/>
                    <a:pt x="825" y="464"/>
                    <a:pt x="811" y="346"/>
                  </a:cubicBezTo>
                  <a:lnTo>
                    <a:pt x="680" y="131"/>
                  </a:lnTo>
                  <a:lnTo>
                    <a:pt x="680" y="117"/>
                  </a:lnTo>
                  <a:lnTo>
                    <a:pt x="693" y="117"/>
                  </a:lnTo>
                  <a:cubicBezTo>
                    <a:pt x="619" y="42"/>
                    <a:pt x="525" y="1"/>
                    <a:pt x="42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059658" y="2265347"/>
              <a:ext cx="28741" cy="28161"/>
            </a:xfrm>
            <a:custGeom>
              <a:avLst/>
              <a:gdLst/>
              <a:ahLst/>
              <a:cxnLst/>
              <a:rect l="l" t="t" r="r" b="b"/>
              <a:pathLst>
                <a:path w="992" h="972" extrusionOk="0">
                  <a:moveTo>
                    <a:pt x="506" y="0"/>
                  </a:moveTo>
                  <a:cubicBezTo>
                    <a:pt x="450" y="0"/>
                    <a:pt x="393" y="11"/>
                    <a:pt x="340" y="31"/>
                  </a:cubicBezTo>
                  <a:lnTo>
                    <a:pt x="264" y="66"/>
                  </a:lnTo>
                  <a:lnTo>
                    <a:pt x="167" y="204"/>
                  </a:lnTo>
                  <a:cubicBezTo>
                    <a:pt x="56" y="294"/>
                    <a:pt x="1" y="447"/>
                    <a:pt x="35" y="585"/>
                  </a:cubicBezTo>
                  <a:lnTo>
                    <a:pt x="104" y="689"/>
                  </a:lnTo>
                  <a:lnTo>
                    <a:pt x="104" y="710"/>
                  </a:lnTo>
                  <a:lnTo>
                    <a:pt x="208" y="856"/>
                  </a:lnTo>
                  <a:lnTo>
                    <a:pt x="271" y="897"/>
                  </a:lnTo>
                  <a:lnTo>
                    <a:pt x="451" y="960"/>
                  </a:lnTo>
                  <a:cubicBezTo>
                    <a:pt x="487" y="968"/>
                    <a:pt x="523" y="972"/>
                    <a:pt x="560" y="972"/>
                  </a:cubicBezTo>
                  <a:cubicBezTo>
                    <a:pt x="616" y="972"/>
                    <a:pt x="671" y="963"/>
                    <a:pt x="721" y="946"/>
                  </a:cubicBezTo>
                  <a:cubicBezTo>
                    <a:pt x="777" y="918"/>
                    <a:pt x="832" y="883"/>
                    <a:pt x="881" y="849"/>
                  </a:cubicBezTo>
                  <a:lnTo>
                    <a:pt x="971" y="689"/>
                  </a:lnTo>
                  <a:lnTo>
                    <a:pt x="992" y="620"/>
                  </a:lnTo>
                  <a:lnTo>
                    <a:pt x="992" y="475"/>
                  </a:lnTo>
                  <a:cubicBezTo>
                    <a:pt x="992" y="371"/>
                    <a:pt x="964" y="267"/>
                    <a:pt x="902" y="183"/>
                  </a:cubicBezTo>
                  <a:lnTo>
                    <a:pt x="791" y="80"/>
                  </a:lnTo>
                  <a:lnTo>
                    <a:pt x="728" y="45"/>
                  </a:lnTo>
                  <a:lnTo>
                    <a:pt x="624" y="17"/>
                  </a:lnTo>
                  <a:cubicBezTo>
                    <a:pt x="587" y="6"/>
                    <a:pt x="547" y="0"/>
                    <a:pt x="50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7727933" y="2631925"/>
              <a:ext cx="33376" cy="27089"/>
            </a:xfrm>
            <a:custGeom>
              <a:avLst/>
              <a:gdLst/>
              <a:ahLst/>
              <a:cxnLst/>
              <a:rect l="l" t="t" r="r" b="b"/>
              <a:pathLst>
                <a:path w="1152" h="935" extrusionOk="0">
                  <a:moveTo>
                    <a:pt x="602" y="0"/>
                  </a:moveTo>
                  <a:cubicBezTo>
                    <a:pt x="525" y="0"/>
                    <a:pt x="448" y="16"/>
                    <a:pt x="375" y="47"/>
                  </a:cubicBezTo>
                  <a:cubicBezTo>
                    <a:pt x="160" y="117"/>
                    <a:pt x="15" y="311"/>
                    <a:pt x="1" y="532"/>
                  </a:cubicBezTo>
                  <a:lnTo>
                    <a:pt x="181" y="810"/>
                  </a:lnTo>
                  <a:lnTo>
                    <a:pt x="285" y="851"/>
                  </a:lnTo>
                  <a:lnTo>
                    <a:pt x="431" y="872"/>
                  </a:lnTo>
                  <a:lnTo>
                    <a:pt x="341" y="872"/>
                  </a:lnTo>
                  <a:cubicBezTo>
                    <a:pt x="424" y="914"/>
                    <a:pt x="519" y="935"/>
                    <a:pt x="614" y="935"/>
                  </a:cubicBezTo>
                  <a:cubicBezTo>
                    <a:pt x="693" y="935"/>
                    <a:pt x="772" y="921"/>
                    <a:pt x="847" y="893"/>
                  </a:cubicBezTo>
                  <a:lnTo>
                    <a:pt x="874" y="893"/>
                  </a:lnTo>
                  <a:lnTo>
                    <a:pt x="1020" y="754"/>
                  </a:lnTo>
                  <a:lnTo>
                    <a:pt x="1054" y="699"/>
                  </a:lnTo>
                  <a:cubicBezTo>
                    <a:pt x="1145" y="553"/>
                    <a:pt x="1151" y="380"/>
                    <a:pt x="1068" y="234"/>
                  </a:cubicBezTo>
                  <a:lnTo>
                    <a:pt x="1034" y="186"/>
                  </a:lnTo>
                  <a:cubicBezTo>
                    <a:pt x="917" y="65"/>
                    <a:pt x="760" y="0"/>
                    <a:pt x="60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6787224" y="2681872"/>
              <a:ext cx="26336" cy="27089"/>
            </a:xfrm>
            <a:custGeom>
              <a:avLst/>
              <a:gdLst/>
              <a:ahLst/>
              <a:cxnLst/>
              <a:rect l="l" t="t" r="r" b="b"/>
              <a:pathLst>
                <a:path w="909" h="935" extrusionOk="0">
                  <a:moveTo>
                    <a:pt x="292" y="1"/>
                  </a:moveTo>
                  <a:cubicBezTo>
                    <a:pt x="181" y="49"/>
                    <a:pt x="98" y="132"/>
                    <a:pt x="49" y="243"/>
                  </a:cubicBezTo>
                  <a:cubicBezTo>
                    <a:pt x="1" y="361"/>
                    <a:pt x="1" y="500"/>
                    <a:pt x="42" y="617"/>
                  </a:cubicBezTo>
                  <a:cubicBezTo>
                    <a:pt x="116" y="796"/>
                    <a:pt x="288" y="934"/>
                    <a:pt x="512" y="934"/>
                  </a:cubicBezTo>
                  <a:cubicBezTo>
                    <a:pt x="584" y="934"/>
                    <a:pt x="661" y="920"/>
                    <a:pt x="742" y="888"/>
                  </a:cubicBezTo>
                  <a:lnTo>
                    <a:pt x="902" y="520"/>
                  </a:lnTo>
                  <a:lnTo>
                    <a:pt x="902" y="500"/>
                  </a:lnTo>
                  <a:lnTo>
                    <a:pt x="909" y="500"/>
                  </a:lnTo>
                  <a:cubicBezTo>
                    <a:pt x="895" y="396"/>
                    <a:pt x="867" y="299"/>
                    <a:pt x="818" y="208"/>
                  </a:cubicBezTo>
                  <a:lnTo>
                    <a:pt x="694" y="91"/>
                  </a:lnTo>
                  <a:cubicBezTo>
                    <a:pt x="623" y="60"/>
                    <a:pt x="552" y="41"/>
                    <a:pt x="478" y="41"/>
                  </a:cubicBezTo>
                  <a:cubicBezTo>
                    <a:pt x="451" y="41"/>
                    <a:pt x="424" y="44"/>
                    <a:pt x="396" y="49"/>
                  </a:cubicBezTo>
                  <a:lnTo>
                    <a:pt x="292"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6639034" y="2917846"/>
              <a:ext cx="28161" cy="25032"/>
            </a:xfrm>
            <a:custGeom>
              <a:avLst/>
              <a:gdLst/>
              <a:ahLst/>
              <a:cxnLst/>
              <a:rect l="l" t="t" r="r" b="b"/>
              <a:pathLst>
                <a:path w="972" h="864" extrusionOk="0">
                  <a:moveTo>
                    <a:pt x="519" y="1"/>
                  </a:moveTo>
                  <a:cubicBezTo>
                    <a:pt x="442" y="1"/>
                    <a:pt x="355" y="16"/>
                    <a:pt x="257" y="55"/>
                  </a:cubicBezTo>
                  <a:lnTo>
                    <a:pt x="174" y="89"/>
                  </a:lnTo>
                  <a:lnTo>
                    <a:pt x="35" y="235"/>
                  </a:lnTo>
                  <a:lnTo>
                    <a:pt x="1" y="311"/>
                  </a:lnTo>
                  <a:lnTo>
                    <a:pt x="1" y="519"/>
                  </a:lnTo>
                  <a:lnTo>
                    <a:pt x="56" y="651"/>
                  </a:lnTo>
                  <a:lnTo>
                    <a:pt x="216" y="817"/>
                  </a:lnTo>
                  <a:lnTo>
                    <a:pt x="313" y="852"/>
                  </a:lnTo>
                  <a:lnTo>
                    <a:pt x="403" y="852"/>
                  </a:lnTo>
                  <a:cubicBezTo>
                    <a:pt x="439" y="859"/>
                    <a:pt x="477" y="863"/>
                    <a:pt x="514" y="863"/>
                  </a:cubicBezTo>
                  <a:cubicBezTo>
                    <a:pt x="576" y="863"/>
                    <a:pt x="638" y="852"/>
                    <a:pt x="694" y="831"/>
                  </a:cubicBezTo>
                  <a:lnTo>
                    <a:pt x="846" y="706"/>
                  </a:lnTo>
                  <a:lnTo>
                    <a:pt x="881" y="637"/>
                  </a:lnTo>
                  <a:lnTo>
                    <a:pt x="930" y="602"/>
                  </a:lnTo>
                  <a:lnTo>
                    <a:pt x="971" y="498"/>
                  </a:lnTo>
                  <a:lnTo>
                    <a:pt x="950" y="228"/>
                  </a:lnTo>
                  <a:cubicBezTo>
                    <a:pt x="908" y="169"/>
                    <a:pt x="771" y="1"/>
                    <a:pt x="51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7062715" y="2789675"/>
              <a:ext cx="22714" cy="22396"/>
            </a:xfrm>
            <a:custGeom>
              <a:avLst/>
              <a:gdLst/>
              <a:ahLst/>
              <a:cxnLst/>
              <a:rect l="l" t="t" r="r" b="b"/>
              <a:pathLst>
                <a:path w="784" h="773" extrusionOk="0">
                  <a:moveTo>
                    <a:pt x="353" y="0"/>
                  </a:moveTo>
                  <a:cubicBezTo>
                    <a:pt x="307" y="0"/>
                    <a:pt x="260" y="7"/>
                    <a:pt x="215" y="22"/>
                  </a:cubicBezTo>
                  <a:lnTo>
                    <a:pt x="174" y="50"/>
                  </a:lnTo>
                  <a:lnTo>
                    <a:pt x="28" y="223"/>
                  </a:lnTo>
                  <a:lnTo>
                    <a:pt x="1" y="313"/>
                  </a:lnTo>
                  <a:lnTo>
                    <a:pt x="21" y="507"/>
                  </a:lnTo>
                  <a:cubicBezTo>
                    <a:pt x="75" y="668"/>
                    <a:pt x="226" y="772"/>
                    <a:pt x="390" y="772"/>
                  </a:cubicBezTo>
                  <a:cubicBezTo>
                    <a:pt x="417" y="772"/>
                    <a:pt x="444" y="770"/>
                    <a:pt x="472" y="764"/>
                  </a:cubicBezTo>
                  <a:lnTo>
                    <a:pt x="638" y="632"/>
                  </a:lnTo>
                  <a:cubicBezTo>
                    <a:pt x="735" y="549"/>
                    <a:pt x="784" y="417"/>
                    <a:pt x="763" y="292"/>
                  </a:cubicBezTo>
                  <a:lnTo>
                    <a:pt x="638" y="91"/>
                  </a:lnTo>
                  <a:lnTo>
                    <a:pt x="548" y="50"/>
                  </a:lnTo>
                  <a:lnTo>
                    <a:pt x="472" y="15"/>
                  </a:lnTo>
                  <a:cubicBezTo>
                    <a:pt x="433" y="6"/>
                    <a:pt x="393" y="0"/>
                    <a:pt x="353"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6793656" y="3340252"/>
              <a:ext cx="24337" cy="21324"/>
            </a:xfrm>
            <a:custGeom>
              <a:avLst/>
              <a:gdLst/>
              <a:ahLst/>
              <a:cxnLst/>
              <a:rect l="l" t="t" r="r" b="b"/>
              <a:pathLst>
                <a:path w="840" h="736" extrusionOk="0">
                  <a:moveTo>
                    <a:pt x="361" y="230"/>
                  </a:moveTo>
                  <a:lnTo>
                    <a:pt x="340" y="286"/>
                  </a:lnTo>
                  <a:lnTo>
                    <a:pt x="312" y="286"/>
                  </a:lnTo>
                  <a:lnTo>
                    <a:pt x="292" y="355"/>
                  </a:lnTo>
                  <a:cubicBezTo>
                    <a:pt x="292" y="383"/>
                    <a:pt x="305" y="410"/>
                    <a:pt x="326" y="424"/>
                  </a:cubicBezTo>
                  <a:lnTo>
                    <a:pt x="312" y="424"/>
                  </a:lnTo>
                  <a:lnTo>
                    <a:pt x="236" y="480"/>
                  </a:lnTo>
                  <a:lnTo>
                    <a:pt x="208" y="438"/>
                  </a:lnTo>
                  <a:lnTo>
                    <a:pt x="236" y="438"/>
                  </a:lnTo>
                  <a:cubicBezTo>
                    <a:pt x="229" y="348"/>
                    <a:pt x="278" y="265"/>
                    <a:pt x="361" y="230"/>
                  </a:cubicBezTo>
                  <a:close/>
                  <a:moveTo>
                    <a:pt x="394" y="0"/>
                  </a:moveTo>
                  <a:cubicBezTo>
                    <a:pt x="324" y="0"/>
                    <a:pt x="254" y="19"/>
                    <a:pt x="195" y="57"/>
                  </a:cubicBezTo>
                  <a:lnTo>
                    <a:pt x="63" y="175"/>
                  </a:lnTo>
                  <a:lnTo>
                    <a:pt x="0" y="410"/>
                  </a:lnTo>
                  <a:cubicBezTo>
                    <a:pt x="21" y="542"/>
                    <a:pt x="104" y="653"/>
                    <a:pt x="222" y="722"/>
                  </a:cubicBezTo>
                  <a:lnTo>
                    <a:pt x="298" y="590"/>
                  </a:lnTo>
                  <a:lnTo>
                    <a:pt x="361" y="632"/>
                  </a:lnTo>
                  <a:lnTo>
                    <a:pt x="402" y="577"/>
                  </a:lnTo>
                  <a:lnTo>
                    <a:pt x="312" y="556"/>
                  </a:lnTo>
                  <a:lnTo>
                    <a:pt x="368" y="480"/>
                  </a:lnTo>
                  <a:lnTo>
                    <a:pt x="409" y="480"/>
                  </a:lnTo>
                  <a:lnTo>
                    <a:pt x="430" y="514"/>
                  </a:lnTo>
                  <a:lnTo>
                    <a:pt x="451" y="480"/>
                  </a:lnTo>
                  <a:lnTo>
                    <a:pt x="465" y="480"/>
                  </a:lnTo>
                  <a:lnTo>
                    <a:pt x="499" y="611"/>
                  </a:lnTo>
                  <a:lnTo>
                    <a:pt x="499" y="542"/>
                  </a:lnTo>
                  <a:lnTo>
                    <a:pt x="569" y="736"/>
                  </a:lnTo>
                  <a:cubicBezTo>
                    <a:pt x="742" y="674"/>
                    <a:pt x="839" y="493"/>
                    <a:pt x="791" y="313"/>
                  </a:cubicBezTo>
                  <a:lnTo>
                    <a:pt x="756" y="272"/>
                  </a:lnTo>
                  <a:lnTo>
                    <a:pt x="756" y="286"/>
                  </a:lnTo>
                  <a:cubicBezTo>
                    <a:pt x="735" y="182"/>
                    <a:pt x="666" y="91"/>
                    <a:pt x="569" y="43"/>
                  </a:cubicBezTo>
                  <a:cubicBezTo>
                    <a:pt x="514" y="14"/>
                    <a:pt x="454" y="0"/>
                    <a:pt x="39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7157279" y="3186471"/>
              <a:ext cx="27958" cy="21121"/>
            </a:xfrm>
            <a:custGeom>
              <a:avLst/>
              <a:gdLst/>
              <a:ahLst/>
              <a:cxnLst/>
              <a:rect l="l" t="t" r="r" b="b"/>
              <a:pathLst>
                <a:path w="965" h="729" extrusionOk="0">
                  <a:moveTo>
                    <a:pt x="569" y="0"/>
                  </a:moveTo>
                  <a:lnTo>
                    <a:pt x="410" y="14"/>
                  </a:lnTo>
                  <a:lnTo>
                    <a:pt x="465" y="14"/>
                  </a:lnTo>
                  <a:lnTo>
                    <a:pt x="237" y="49"/>
                  </a:lnTo>
                  <a:lnTo>
                    <a:pt x="160" y="104"/>
                  </a:lnTo>
                  <a:lnTo>
                    <a:pt x="29" y="292"/>
                  </a:lnTo>
                  <a:cubicBezTo>
                    <a:pt x="1" y="444"/>
                    <a:pt x="36" y="603"/>
                    <a:pt x="126" y="728"/>
                  </a:cubicBezTo>
                  <a:lnTo>
                    <a:pt x="341" y="569"/>
                  </a:lnTo>
                  <a:cubicBezTo>
                    <a:pt x="361" y="576"/>
                    <a:pt x="382" y="579"/>
                    <a:pt x="403" y="579"/>
                  </a:cubicBezTo>
                  <a:cubicBezTo>
                    <a:pt x="424" y="579"/>
                    <a:pt x="445" y="576"/>
                    <a:pt x="465" y="569"/>
                  </a:cubicBezTo>
                  <a:lnTo>
                    <a:pt x="833" y="569"/>
                  </a:lnTo>
                  <a:cubicBezTo>
                    <a:pt x="840" y="603"/>
                    <a:pt x="833" y="631"/>
                    <a:pt x="819" y="659"/>
                  </a:cubicBezTo>
                  <a:cubicBezTo>
                    <a:pt x="964" y="465"/>
                    <a:pt x="923" y="181"/>
                    <a:pt x="722" y="42"/>
                  </a:cubicBezTo>
                  <a:lnTo>
                    <a:pt x="56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6389067" y="3293695"/>
              <a:ext cx="28538" cy="27321"/>
            </a:xfrm>
            <a:custGeom>
              <a:avLst/>
              <a:gdLst/>
              <a:ahLst/>
              <a:cxnLst/>
              <a:rect l="l" t="t" r="r" b="b"/>
              <a:pathLst>
                <a:path w="985" h="943" extrusionOk="0">
                  <a:moveTo>
                    <a:pt x="506" y="0"/>
                  </a:moveTo>
                  <a:cubicBezTo>
                    <a:pt x="448" y="0"/>
                    <a:pt x="389" y="12"/>
                    <a:pt x="333" y="35"/>
                  </a:cubicBezTo>
                  <a:cubicBezTo>
                    <a:pt x="201" y="84"/>
                    <a:pt x="97" y="181"/>
                    <a:pt x="28" y="298"/>
                  </a:cubicBezTo>
                  <a:lnTo>
                    <a:pt x="0" y="430"/>
                  </a:lnTo>
                  <a:lnTo>
                    <a:pt x="0" y="493"/>
                  </a:lnTo>
                  <a:lnTo>
                    <a:pt x="28" y="610"/>
                  </a:lnTo>
                  <a:lnTo>
                    <a:pt x="56" y="666"/>
                  </a:lnTo>
                  <a:cubicBezTo>
                    <a:pt x="111" y="811"/>
                    <a:pt x="243" y="915"/>
                    <a:pt x="402" y="943"/>
                  </a:cubicBezTo>
                  <a:lnTo>
                    <a:pt x="575" y="943"/>
                  </a:lnTo>
                  <a:lnTo>
                    <a:pt x="686" y="888"/>
                  </a:lnTo>
                  <a:cubicBezTo>
                    <a:pt x="894" y="756"/>
                    <a:pt x="984" y="493"/>
                    <a:pt x="901" y="257"/>
                  </a:cubicBezTo>
                  <a:lnTo>
                    <a:pt x="880" y="208"/>
                  </a:lnTo>
                  <a:cubicBezTo>
                    <a:pt x="796" y="74"/>
                    <a:pt x="654" y="0"/>
                    <a:pt x="50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6969340" y="3173694"/>
              <a:ext cx="27958" cy="27292"/>
            </a:xfrm>
            <a:custGeom>
              <a:avLst/>
              <a:gdLst/>
              <a:ahLst/>
              <a:cxnLst/>
              <a:rect l="l" t="t" r="r" b="b"/>
              <a:pathLst>
                <a:path w="965" h="942" extrusionOk="0">
                  <a:moveTo>
                    <a:pt x="497" y="1"/>
                  </a:moveTo>
                  <a:cubicBezTo>
                    <a:pt x="441" y="1"/>
                    <a:pt x="385" y="11"/>
                    <a:pt x="333" y="33"/>
                  </a:cubicBezTo>
                  <a:lnTo>
                    <a:pt x="243" y="130"/>
                  </a:lnTo>
                  <a:cubicBezTo>
                    <a:pt x="84" y="206"/>
                    <a:pt x="1" y="386"/>
                    <a:pt x="49" y="559"/>
                  </a:cubicBezTo>
                  <a:lnTo>
                    <a:pt x="98" y="663"/>
                  </a:lnTo>
                  <a:lnTo>
                    <a:pt x="132" y="698"/>
                  </a:lnTo>
                  <a:lnTo>
                    <a:pt x="188" y="746"/>
                  </a:lnTo>
                  <a:lnTo>
                    <a:pt x="313" y="906"/>
                  </a:lnTo>
                  <a:cubicBezTo>
                    <a:pt x="372" y="929"/>
                    <a:pt x="433" y="942"/>
                    <a:pt x="495" y="942"/>
                  </a:cubicBezTo>
                  <a:cubicBezTo>
                    <a:pt x="543" y="942"/>
                    <a:pt x="591" y="935"/>
                    <a:pt x="638" y="920"/>
                  </a:cubicBezTo>
                  <a:cubicBezTo>
                    <a:pt x="722" y="878"/>
                    <a:pt x="798" y="823"/>
                    <a:pt x="860" y="753"/>
                  </a:cubicBezTo>
                  <a:lnTo>
                    <a:pt x="936" y="629"/>
                  </a:lnTo>
                  <a:lnTo>
                    <a:pt x="964" y="559"/>
                  </a:lnTo>
                  <a:lnTo>
                    <a:pt x="964" y="407"/>
                  </a:lnTo>
                  <a:cubicBezTo>
                    <a:pt x="936" y="254"/>
                    <a:pt x="839" y="123"/>
                    <a:pt x="708" y="53"/>
                  </a:cubicBezTo>
                  <a:cubicBezTo>
                    <a:pt x="641" y="18"/>
                    <a:pt x="569" y="1"/>
                    <a:pt x="4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7322736" y="3032776"/>
              <a:ext cx="27147" cy="26307"/>
            </a:xfrm>
            <a:custGeom>
              <a:avLst/>
              <a:gdLst/>
              <a:ahLst/>
              <a:cxnLst/>
              <a:rect l="l" t="t" r="r" b="b"/>
              <a:pathLst>
                <a:path w="937" h="908" extrusionOk="0">
                  <a:moveTo>
                    <a:pt x="530" y="0"/>
                  </a:moveTo>
                  <a:cubicBezTo>
                    <a:pt x="502" y="0"/>
                    <a:pt x="473" y="4"/>
                    <a:pt x="444" y="10"/>
                  </a:cubicBezTo>
                  <a:lnTo>
                    <a:pt x="431" y="24"/>
                  </a:lnTo>
                  <a:lnTo>
                    <a:pt x="306" y="24"/>
                  </a:lnTo>
                  <a:lnTo>
                    <a:pt x="188" y="87"/>
                  </a:lnTo>
                  <a:lnTo>
                    <a:pt x="133" y="121"/>
                  </a:lnTo>
                  <a:lnTo>
                    <a:pt x="56" y="239"/>
                  </a:lnTo>
                  <a:cubicBezTo>
                    <a:pt x="22" y="329"/>
                    <a:pt x="1" y="433"/>
                    <a:pt x="15" y="537"/>
                  </a:cubicBezTo>
                  <a:lnTo>
                    <a:pt x="56" y="703"/>
                  </a:lnTo>
                  <a:lnTo>
                    <a:pt x="98" y="759"/>
                  </a:lnTo>
                  <a:lnTo>
                    <a:pt x="230" y="870"/>
                  </a:lnTo>
                  <a:cubicBezTo>
                    <a:pt x="288" y="895"/>
                    <a:pt x="353" y="907"/>
                    <a:pt x="419" y="907"/>
                  </a:cubicBezTo>
                  <a:cubicBezTo>
                    <a:pt x="463" y="907"/>
                    <a:pt x="507" y="902"/>
                    <a:pt x="548" y="891"/>
                  </a:cubicBezTo>
                  <a:lnTo>
                    <a:pt x="479" y="891"/>
                  </a:lnTo>
                  <a:lnTo>
                    <a:pt x="680" y="870"/>
                  </a:lnTo>
                  <a:lnTo>
                    <a:pt x="756" y="835"/>
                  </a:lnTo>
                  <a:lnTo>
                    <a:pt x="888" y="683"/>
                  </a:lnTo>
                  <a:cubicBezTo>
                    <a:pt x="923" y="586"/>
                    <a:pt x="936" y="489"/>
                    <a:pt x="930" y="385"/>
                  </a:cubicBezTo>
                  <a:lnTo>
                    <a:pt x="846" y="177"/>
                  </a:lnTo>
                  <a:lnTo>
                    <a:pt x="819" y="156"/>
                  </a:lnTo>
                  <a:cubicBezTo>
                    <a:pt x="752" y="56"/>
                    <a:pt x="645" y="0"/>
                    <a:pt x="53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7830145" y="2808970"/>
              <a:ext cx="24743" cy="23873"/>
            </a:xfrm>
            <a:custGeom>
              <a:avLst/>
              <a:gdLst/>
              <a:ahLst/>
              <a:cxnLst/>
              <a:rect l="l" t="t" r="r" b="b"/>
              <a:pathLst>
                <a:path w="854" h="824" extrusionOk="0">
                  <a:moveTo>
                    <a:pt x="500" y="1"/>
                  </a:moveTo>
                  <a:lnTo>
                    <a:pt x="209" y="15"/>
                  </a:lnTo>
                  <a:lnTo>
                    <a:pt x="112" y="84"/>
                  </a:lnTo>
                  <a:lnTo>
                    <a:pt x="1" y="375"/>
                  </a:lnTo>
                  <a:cubicBezTo>
                    <a:pt x="1" y="521"/>
                    <a:pt x="70" y="659"/>
                    <a:pt x="188" y="756"/>
                  </a:cubicBezTo>
                  <a:cubicBezTo>
                    <a:pt x="252" y="800"/>
                    <a:pt x="329" y="824"/>
                    <a:pt x="409" y="824"/>
                  </a:cubicBezTo>
                  <a:cubicBezTo>
                    <a:pt x="441" y="824"/>
                    <a:pt x="474" y="820"/>
                    <a:pt x="507" y="812"/>
                  </a:cubicBezTo>
                  <a:lnTo>
                    <a:pt x="631" y="763"/>
                  </a:lnTo>
                  <a:lnTo>
                    <a:pt x="673" y="728"/>
                  </a:lnTo>
                  <a:lnTo>
                    <a:pt x="749" y="618"/>
                  </a:lnTo>
                  <a:cubicBezTo>
                    <a:pt x="853" y="375"/>
                    <a:pt x="673" y="84"/>
                    <a:pt x="500"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7616102" y="3671050"/>
              <a:ext cx="28538" cy="27669"/>
            </a:xfrm>
            <a:custGeom>
              <a:avLst/>
              <a:gdLst/>
              <a:ahLst/>
              <a:cxnLst/>
              <a:rect l="l" t="t" r="r" b="b"/>
              <a:pathLst>
                <a:path w="985" h="955" extrusionOk="0">
                  <a:moveTo>
                    <a:pt x="489" y="0"/>
                  </a:moveTo>
                  <a:cubicBezTo>
                    <a:pt x="443" y="0"/>
                    <a:pt x="397" y="9"/>
                    <a:pt x="354" y="26"/>
                  </a:cubicBezTo>
                  <a:cubicBezTo>
                    <a:pt x="299" y="47"/>
                    <a:pt x="250" y="74"/>
                    <a:pt x="215" y="116"/>
                  </a:cubicBezTo>
                  <a:lnTo>
                    <a:pt x="98" y="178"/>
                  </a:lnTo>
                  <a:cubicBezTo>
                    <a:pt x="21" y="296"/>
                    <a:pt x="1" y="449"/>
                    <a:pt x="49" y="594"/>
                  </a:cubicBezTo>
                  <a:lnTo>
                    <a:pt x="91" y="740"/>
                  </a:lnTo>
                  <a:lnTo>
                    <a:pt x="118" y="788"/>
                  </a:lnTo>
                  <a:lnTo>
                    <a:pt x="229" y="892"/>
                  </a:lnTo>
                  <a:cubicBezTo>
                    <a:pt x="290" y="933"/>
                    <a:pt x="362" y="954"/>
                    <a:pt x="434" y="954"/>
                  </a:cubicBezTo>
                  <a:cubicBezTo>
                    <a:pt x="485" y="954"/>
                    <a:pt x="536" y="943"/>
                    <a:pt x="583" y="920"/>
                  </a:cubicBezTo>
                  <a:cubicBezTo>
                    <a:pt x="645" y="906"/>
                    <a:pt x="680" y="878"/>
                    <a:pt x="673" y="878"/>
                  </a:cubicBezTo>
                  <a:lnTo>
                    <a:pt x="749" y="844"/>
                  </a:lnTo>
                  <a:lnTo>
                    <a:pt x="915" y="664"/>
                  </a:lnTo>
                  <a:cubicBezTo>
                    <a:pt x="985" y="470"/>
                    <a:pt x="881" y="248"/>
                    <a:pt x="756" y="123"/>
                  </a:cubicBezTo>
                  <a:cubicBezTo>
                    <a:pt x="689" y="42"/>
                    <a:pt x="590" y="0"/>
                    <a:pt x="48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7230982" y="3636574"/>
              <a:ext cx="26539" cy="26075"/>
            </a:xfrm>
            <a:custGeom>
              <a:avLst/>
              <a:gdLst/>
              <a:ahLst/>
              <a:cxnLst/>
              <a:rect l="l" t="t" r="r" b="b"/>
              <a:pathLst>
                <a:path w="916" h="900" extrusionOk="0">
                  <a:moveTo>
                    <a:pt x="515" y="1"/>
                  </a:moveTo>
                  <a:cubicBezTo>
                    <a:pt x="457" y="1"/>
                    <a:pt x="400" y="10"/>
                    <a:pt x="347" y="31"/>
                  </a:cubicBezTo>
                  <a:lnTo>
                    <a:pt x="326" y="31"/>
                  </a:lnTo>
                  <a:lnTo>
                    <a:pt x="202" y="72"/>
                  </a:lnTo>
                  <a:lnTo>
                    <a:pt x="139" y="128"/>
                  </a:lnTo>
                  <a:lnTo>
                    <a:pt x="42" y="294"/>
                  </a:lnTo>
                  <a:cubicBezTo>
                    <a:pt x="1" y="461"/>
                    <a:pt x="49" y="634"/>
                    <a:pt x="174" y="759"/>
                  </a:cubicBezTo>
                  <a:cubicBezTo>
                    <a:pt x="226" y="817"/>
                    <a:pt x="338" y="900"/>
                    <a:pt x="525" y="900"/>
                  </a:cubicBezTo>
                  <a:cubicBezTo>
                    <a:pt x="560" y="900"/>
                    <a:pt x="598" y="897"/>
                    <a:pt x="638" y="890"/>
                  </a:cubicBezTo>
                  <a:lnTo>
                    <a:pt x="811" y="779"/>
                  </a:lnTo>
                  <a:lnTo>
                    <a:pt x="867" y="710"/>
                  </a:lnTo>
                  <a:lnTo>
                    <a:pt x="915" y="481"/>
                  </a:lnTo>
                  <a:cubicBezTo>
                    <a:pt x="908" y="370"/>
                    <a:pt x="881" y="266"/>
                    <a:pt x="832" y="169"/>
                  </a:cubicBezTo>
                  <a:lnTo>
                    <a:pt x="742" y="65"/>
                  </a:lnTo>
                  <a:lnTo>
                    <a:pt x="694" y="59"/>
                  </a:lnTo>
                  <a:lnTo>
                    <a:pt x="569" y="3"/>
                  </a:lnTo>
                  <a:cubicBezTo>
                    <a:pt x="551" y="1"/>
                    <a:pt x="533" y="1"/>
                    <a:pt x="51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6785630" y="4003094"/>
              <a:ext cx="153236" cy="131043"/>
            </a:xfrm>
            <a:custGeom>
              <a:avLst/>
              <a:gdLst/>
              <a:ahLst/>
              <a:cxnLst/>
              <a:rect l="l" t="t" r="r" b="b"/>
              <a:pathLst>
                <a:path w="5289" h="4523" extrusionOk="0">
                  <a:moveTo>
                    <a:pt x="3029" y="1"/>
                  </a:moveTo>
                  <a:cubicBezTo>
                    <a:pt x="1012" y="1"/>
                    <a:pt x="0" y="2440"/>
                    <a:pt x="1428" y="3861"/>
                  </a:cubicBezTo>
                  <a:cubicBezTo>
                    <a:pt x="1860" y="4293"/>
                    <a:pt x="2439" y="4523"/>
                    <a:pt x="3028" y="4523"/>
                  </a:cubicBezTo>
                  <a:cubicBezTo>
                    <a:pt x="3317" y="4523"/>
                    <a:pt x="3610" y="4467"/>
                    <a:pt x="3888" y="4353"/>
                  </a:cubicBezTo>
                  <a:cubicBezTo>
                    <a:pt x="4734" y="4000"/>
                    <a:pt x="5288" y="3175"/>
                    <a:pt x="5288" y="2267"/>
                  </a:cubicBezTo>
                  <a:cubicBezTo>
                    <a:pt x="5288" y="1013"/>
                    <a:pt x="4276" y="1"/>
                    <a:pt x="302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7871922" y="3969980"/>
              <a:ext cx="115079" cy="98564"/>
            </a:xfrm>
            <a:custGeom>
              <a:avLst/>
              <a:gdLst/>
              <a:ahLst/>
              <a:cxnLst/>
              <a:rect l="l" t="t" r="r" b="b"/>
              <a:pathLst>
                <a:path w="3972" h="3402" extrusionOk="0">
                  <a:moveTo>
                    <a:pt x="2274" y="0"/>
                  </a:moveTo>
                  <a:cubicBezTo>
                    <a:pt x="763" y="0"/>
                    <a:pt x="0" y="1830"/>
                    <a:pt x="1068" y="2897"/>
                  </a:cubicBezTo>
                  <a:cubicBezTo>
                    <a:pt x="1414" y="3246"/>
                    <a:pt x="1841" y="3402"/>
                    <a:pt x="2260" y="3402"/>
                  </a:cubicBezTo>
                  <a:cubicBezTo>
                    <a:pt x="3131" y="3402"/>
                    <a:pt x="3967" y="2728"/>
                    <a:pt x="3972" y="1712"/>
                  </a:cubicBezTo>
                  <a:cubicBezTo>
                    <a:pt x="3972" y="769"/>
                    <a:pt x="3216" y="0"/>
                    <a:pt x="227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7231996" y="2631867"/>
              <a:ext cx="91379" cy="91408"/>
            </a:xfrm>
            <a:custGeom>
              <a:avLst/>
              <a:gdLst/>
              <a:ahLst/>
              <a:cxnLst/>
              <a:rect l="l" t="t" r="r" b="b"/>
              <a:pathLst>
                <a:path w="3154" h="3155" extrusionOk="0">
                  <a:moveTo>
                    <a:pt x="1573" y="1"/>
                  </a:moveTo>
                  <a:cubicBezTo>
                    <a:pt x="707" y="1"/>
                    <a:pt x="0" y="708"/>
                    <a:pt x="0" y="1581"/>
                  </a:cubicBezTo>
                  <a:cubicBezTo>
                    <a:pt x="0" y="2454"/>
                    <a:pt x="707" y="3154"/>
                    <a:pt x="1573" y="3154"/>
                  </a:cubicBezTo>
                  <a:cubicBezTo>
                    <a:pt x="2447" y="3154"/>
                    <a:pt x="3154" y="2454"/>
                    <a:pt x="3154" y="1581"/>
                  </a:cubicBezTo>
                  <a:cubicBezTo>
                    <a:pt x="3154" y="708"/>
                    <a:pt x="2447" y="1"/>
                    <a:pt x="1573"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7265314" y="2632620"/>
              <a:ext cx="46820" cy="44270"/>
            </a:xfrm>
            <a:custGeom>
              <a:avLst/>
              <a:gdLst/>
              <a:ahLst/>
              <a:cxnLst/>
              <a:rect l="l" t="t" r="r" b="b"/>
              <a:pathLst>
                <a:path w="1616" h="1528" extrusionOk="0">
                  <a:moveTo>
                    <a:pt x="306" y="1"/>
                  </a:moveTo>
                  <a:cubicBezTo>
                    <a:pt x="140" y="1"/>
                    <a:pt x="1" y="139"/>
                    <a:pt x="8" y="307"/>
                  </a:cubicBezTo>
                  <a:cubicBezTo>
                    <a:pt x="1" y="481"/>
                    <a:pt x="132" y="626"/>
                    <a:pt x="306" y="640"/>
                  </a:cubicBezTo>
                  <a:cubicBezTo>
                    <a:pt x="638" y="668"/>
                    <a:pt x="909" y="917"/>
                    <a:pt x="964" y="1250"/>
                  </a:cubicBezTo>
                  <a:cubicBezTo>
                    <a:pt x="985" y="1409"/>
                    <a:pt x="1123" y="1527"/>
                    <a:pt x="1283" y="1527"/>
                  </a:cubicBezTo>
                  <a:lnTo>
                    <a:pt x="1317" y="1520"/>
                  </a:lnTo>
                  <a:cubicBezTo>
                    <a:pt x="1491" y="1500"/>
                    <a:pt x="1616" y="1347"/>
                    <a:pt x="1595" y="1174"/>
                  </a:cubicBezTo>
                  <a:cubicBezTo>
                    <a:pt x="1498" y="536"/>
                    <a:pt x="978" y="51"/>
                    <a:pt x="340" y="3"/>
                  </a:cubicBezTo>
                  <a:cubicBezTo>
                    <a:pt x="329" y="1"/>
                    <a:pt x="317"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6877586" y="4012365"/>
              <a:ext cx="40793" cy="48210"/>
            </a:xfrm>
            <a:custGeom>
              <a:avLst/>
              <a:gdLst/>
              <a:ahLst/>
              <a:cxnLst/>
              <a:rect l="l" t="t" r="r" b="b"/>
              <a:pathLst>
                <a:path w="1408" h="1664" extrusionOk="0">
                  <a:moveTo>
                    <a:pt x="354" y="1"/>
                  </a:moveTo>
                  <a:cubicBezTo>
                    <a:pt x="214" y="1"/>
                    <a:pt x="89" y="91"/>
                    <a:pt x="49" y="228"/>
                  </a:cubicBezTo>
                  <a:cubicBezTo>
                    <a:pt x="0" y="394"/>
                    <a:pt x="91" y="568"/>
                    <a:pt x="257" y="616"/>
                  </a:cubicBezTo>
                  <a:cubicBezTo>
                    <a:pt x="548" y="720"/>
                    <a:pt x="735" y="1004"/>
                    <a:pt x="707" y="1309"/>
                  </a:cubicBezTo>
                  <a:cubicBezTo>
                    <a:pt x="687" y="1483"/>
                    <a:pt x="804" y="1642"/>
                    <a:pt x="978" y="1663"/>
                  </a:cubicBezTo>
                  <a:lnTo>
                    <a:pt x="1019" y="1663"/>
                  </a:lnTo>
                  <a:cubicBezTo>
                    <a:pt x="1024" y="1663"/>
                    <a:pt x="1028" y="1663"/>
                    <a:pt x="1033" y="1663"/>
                  </a:cubicBezTo>
                  <a:cubicBezTo>
                    <a:pt x="1186" y="1663"/>
                    <a:pt x="1311" y="1548"/>
                    <a:pt x="1331" y="1399"/>
                  </a:cubicBezTo>
                  <a:cubicBezTo>
                    <a:pt x="1407" y="783"/>
                    <a:pt x="1033" y="200"/>
                    <a:pt x="444" y="13"/>
                  </a:cubicBezTo>
                  <a:cubicBezTo>
                    <a:pt x="414" y="5"/>
                    <a:pt x="384"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939976" y="3976701"/>
              <a:ext cx="36998" cy="47109"/>
            </a:xfrm>
            <a:custGeom>
              <a:avLst/>
              <a:gdLst/>
              <a:ahLst/>
              <a:cxnLst/>
              <a:rect l="l" t="t" r="r" b="b"/>
              <a:pathLst>
                <a:path w="1277" h="1626" extrusionOk="0">
                  <a:moveTo>
                    <a:pt x="351" y="0"/>
                  </a:moveTo>
                  <a:cubicBezTo>
                    <a:pt x="271" y="0"/>
                    <a:pt x="191" y="31"/>
                    <a:pt x="133" y="94"/>
                  </a:cubicBezTo>
                  <a:cubicBezTo>
                    <a:pt x="1" y="212"/>
                    <a:pt x="1" y="420"/>
                    <a:pt x="133" y="544"/>
                  </a:cubicBezTo>
                  <a:cubicBezTo>
                    <a:pt x="368" y="773"/>
                    <a:pt x="534" y="1071"/>
                    <a:pt x="625" y="1390"/>
                  </a:cubicBezTo>
                  <a:cubicBezTo>
                    <a:pt x="659" y="1528"/>
                    <a:pt x="784" y="1625"/>
                    <a:pt x="930" y="1625"/>
                  </a:cubicBezTo>
                  <a:lnTo>
                    <a:pt x="1013" y="1619"/>
                  </a:lnTo>
                  <a:cubicBezTo>
                    <a:pt x="1179" y="1563"/>
                    <a:pt x="1276" y="1397"/>
                    <a:pt x="1241" y="1224"/>
                  </a:cubicBezTo>
                  <a:cubicBezTo>
                    <a:pt x="1124" y="794"/>
                    <a:pt x="895" y="406"/>
                    <a:pt x="569" y="94"/>
                  </a:cubicBezTo>
                  <a:cubicBezTo>
                    <a:pt x="510" y="31"/>
                    <a:pt x="43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89"/>
        <p:cNvGrpSpPr/>
        <p:nvPr/>
      </p:nvGrpSpPr>
      <p:grpSpPr>
        <a:xfrm>
          <a:off x="0" y="0"/>
          <a:ext cx="0" cy="0"/>
          <a:chOff x="0" y="0"/>
          <a:chExt cx="0" cy="0"/>
        </a:xfrm>
      </p:grpSpPr>
      <p:sp>
        <p:nvSpPr>
          <p:cNvPr id="90" name="Google Shape;90;p5"/>
          <p:cNvSpPr/>
          <p:nvPr/>
        </p:nvSpPr>
        <p:spPr>
          <a:xfrm>
            <a:off x="0" y="4028929"/>
            <a:ext cx="9143776" cy="1099104"/>
          </a:xfrm>
          <a:custGeom>
            <a:avLst/>
            <a:gdLst/>
            <a:ahLst/>
            <a:cxnLst/>
            <a:rect l="l" t="t" r="r" b="b"/>
            <a:pathLst>
              <a:path w="285743" h="34347" extrusionOk="0">
                <a:moveTo>
                  <a:pt x="285742" y="0"/>
                </a:moveTo>
                <a:cubicBezTo>
                  <a:pt x="260366" y="10173"/>
                  <a:pt x="234991" y="13464"/>
                  <a:pt x="209615" y="13464"/>
                </a:cubicBezTo>
                <a:cubicBezTo>
                  <a:pt x="163104" y="13464"/>
                  <a:pt x="116593" y="2407"/>
                  <a:pt x="70081" y="2407"/>
                </a:cubicBezTo>
                <a:cubicBezTo>
                  <a:pt x="52704" y="2407"/>
                  <a:pt x="35328" y="3950"/>
                  <a:pt x="17951" y="8190"/>
                </a:cubicBezTo>
                <a:cubicBezTo>
                  <a:pt x="11966" y="8156"/>
                  <a:pt x="5983" y="7727"/>
                  <a:pt x="0" y="5299"/>
                </a:cubicBezTo>
                <a:lnTo>
                  <a:pt x="0" y="34347"/>
                </a:lnTo>
                <a:lnTo>
                  <a:pt x="285742" y="34347"/>
                </a:lnTo>
                <a:lnTo>
                  <a:pt x="285742" y="0"/>
                </a:lnTo>
                <a:close/>
              </a:path>
            </a:pathLst>
          </a:custGeom>
          <a:solidFill>
            <a:srgbClr val="0F54BE">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5"/>
          <p:cNvPicPr preferRelativeResize="0"/>
          <p:nvPr/>
        </p:nvPicPr>
        <p:blipFill rotWithShape="1">
          <a:blip r:embed="rId2">
            <a:alphaModFix/>
          </a:blip>
          <a:srcRect l="864" r="864"/>
          <a:stretch/>
        </p:blipFill>
        <p:spPr>
          <a:xfrm>
            <a:off x="-1" y="0"/>
            <a:ext cx="9144003" cy="5143500"/>
          </a:xfrm>
          <a:prstGeom prst="rect">
            <a:avLst/>
          </a:prstGeom>
          <a:noFill/>
          <a:ln>
            <a:noFill/>
          </a:ln>
        </p:spPr>
      </p:pic>
      <p:sp>
        <p:nvSpPr>
          <p:cNvPr id="92" name="Google Shape;92;p5"/>
          <p:cNvSpPr/>
          <p:nvPr/>
        </p:nvSpPr>
        <p:spPr>
          <a:xfrm>
            <a:off x="449636" y="3791901"/>
            <a:ext cx="267799" cy="964752"/>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741329" y="4241963"/>
            <a:ext cx="267936" cy="964752"/>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1530908">
            <a:off x="931608" y="4809608"/>
            <a:ext cx="479447" cy="525402"/>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1530908">
            <a:off x="-79929" y="4460478"/>
            <a:ext cx="1028499" cy="987227"/>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5"/>
          <p:cNvGrpSpPr/>
          <p:nvPr/>
        </p:nvGrpSpPr>
        <p:grpSpPr>
          <a:xfrm>
            <a:off x="201599" y="4675027"/>
            <a:ext cx="465456" cy="468466"/>
            <a:chOff x="133663" y="3792836"/>
            <a:chExt cx="445029" cy="447907"/>
          </a:xfrm>
        </p:grpSpPr>
        <p:sp>
          <p:nvSpPr>
            <p:cNvPr id="97" name="Google Shape;97;p5"/>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5"/>
          <p:cNvGrpSpPr/>
          <p:nvPr/>
        </p:nvGrpSpPr>
        <p:grpSpPr>
          <a:xfrm flipH="1">
            <a:off x="1205159" y="4788210"/>
            <a:ext cx="337644" cy="339827"/>
            <a:chOff x="133663" y="3792836"/>
            <a:chExt cx="445029" cy="447907"/>
          </a:xfrm>
        </p:grpSpPr>
        <p:sp>
          <p:nvSpPr>
            <p:cNvPr id="113" name="Google Shape;113;p5"/>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5"/>
          <p:cNvSpPr/>
          <p:nvPr/>
        </p:nvSpPr>
        <p:spPr>
          <a:xfrm>
            <a:off x="8218900" y="3255501"/>
            <a:ext cx="413938" cy="1726400"/>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61877" y="3712546"/>
            <a:ext cx="279364" cy="1005781"/>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900046">
            <a:off x="7455034" y="4674512"/>
            <a:ext cx="1366035" cy="681348"/>
          </a:xfrm>
          <a:custGeom>
            <a:avLst/>
            <a:gdLst/>
            <a:ahLst/>
            <a:cxnLst/>
            <a:rect l="l" t="t" r="r" b="b"/>
            <a:pathLst>
              <a:path w="27824" h="13878" extrusionOk="0">
                <a:moveTo>
                  <a:pt x="14652" y="1"/>
                </a:moveTo>
                <a:cubicBezTo>
                  <a:pt x="13525" y="1"/>
                  <a:pt x="12399" y="155"/>
                  <a:pt x="11306" y="463"/>
                </a:cubicBezTo>
                <a:cubicBezTo>
                  <a:pt x="8007" y="1393"/>
                  <a:pt x="5242" y="3654"/>
                  <a:pt x="3679" y="6704"/>
                </a:cubicBezTo>
                <a:lnTo>
                  <a:pt x="0" y="13877"/>
                </a:lnTo>
                <a:lnTo>
                  <a:pt x="27823" y="6220"/>
                </a:lnTo>
                <a:lnTo>
                  <a:pt x="24006" y="1922"/>
                </a:lnTo>
                <a:lnTo>
                  <a:pt x="17574" y="352"/>
                </a:lnTo>
                <a:cubicBezTo>
                  <a:pt x="16614" y="118"/>
                  <a:pt x="15633" y="1"/>
                  <a:pt x="14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900046">
            <a:off x="8015828" y="4032307"/>
            <a:ext cx="1304027" cy="1342862"/>
          </a:xfrm>
          <a:custGeom>
            <a:avLst/>
            <a:gdLst/>
            <a:ahLst/>
            <a:cxnLst/>
            <a:rect l="l" t="t" r="r" b="b"/>
            <a:pathLst>
              <a:path w="26561" h="27352" extrusionOk="0">
                <a:moveTo>
                  <a:pt x="26560" y="0"/>
                </a:moveTo>
                <a:lnTo>
                  <a:pt x="26357" y="77"/>
                </a:lnTo>
                <a:cubicBezTo>
                  <a:pt x="19218" y="2861"/>
                  <a:pt x="13461" y="8338"/>
                  <a:pt x="10331" y="15331"/>
                </a:cubicBezTo>
                <a:lnTo>
                  <a:pt x="9133" y="17996"/>
                </a:lnTo>
                <a:cubicBezTo>
                  <a:pt x="5581" y="19336"/>
                  <a:pt x="2666" y="21975"/>
                  <a:pt x="980" y="25373"/>
                </a:cubicBezTo>
                <a:lnTo>
                  <a:pt x="1" y="27351"/>
                </a:lnTo>
                <a:lnTo>
                  <a:pt x="1" y="27351"/>
                </a:lnTo>
                <a:lnTo>
                  <a:pt x="26560" y="20081"/>
                </a:lnTo>
                <a:lnTo>
                  <a:pt x="26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5"/>
          <p:cNvGrpSpPr/>
          <p:nvPr/>
        </p:nvGrpSpPr>
        <p:grpSpPr>
          <a:xfrm>
            <a:off x="8426468" y="4608566"/>
            <a:ext cx="659028" cy="556335"/>
            <a:chOff x="3487390" y="2482753"/>
            <a:chExt cx="809119" cy="683038"/>
          </a:xfrm>
        </p:grpSpPr>
        <p:sp>
          <p:nvSpPr>
            <p:cNvPr id="133" name="Google Shape;133;p5"/>
            <p:cNvSpPr/>
            <p:nvPr/>
          </p:nvSpPr>
          <p:spPr>
            <a:xfrm>
              <a:off x="3796404" y="2836356"/>
              <a:ext cx="291627" cy="83699"/>
            </a:xfrm>
            <a:custGeom>
              <a:avLst/>
              <a:gdLst/>
              <a:ahLst/>
              <a:cxnLst/>
              <a:rect l="l" t="t" r="r" b="b"/>
              <a:pathLst>
                <a:path w="7397" h="2123" extrusionOk="0">
                  <a:moveTo>
                    <a:pt x="523" y="0"/>
                  </a:moveTo>
                  <a:cubicBezTo>
                    <a:pt x="362" y="0"/>
                    <a:pt x="206" y="86"/>
                    <a:pt x="123" y="237"/>
                  </a:cubicBezTo>
                  <a:cubicBezTo>
                    <a:pt x="0" y="460"/>
                    <a:pt x="81" y="740"/>
                    <a:pt x="304" y="867"/>
                  </a:cubicBezTo>
                  <a:cubicBezTo>
                    <a:pt x="419" y="929"/>
                    <a:pt x="2627" y="2123"/>
                    <a:pt x="5062" y="2123"/>
                  </a:cubicBezTo>
                  <a:cubicBezTo>
                    <a:pt x="5074" y="2123"/>
                    <a:pt x="5086" y="2123"/>
                    <a:pt x="5099" y="2123"/>
                  </a:cubicBezTo>
                  <a:cubicBezTo>
                    <a:pt x="5755" y="2123"/>
                    <a:pt x="6410" y="2023"/>
                    <a:pt x="7039" y="1819"/>
                  </a:cubicBezTo>
                  <a:cubicBezTo>
                    <a:pt x="7274" y="1735"/>
                    <a:pt x="7397" y="1478"/>
                    <a:pt x="7320" y="1240"/>
                  </a:cubicBezTo>
                  <a:cubicBezTo>
                    <a:pt x="7255" y="1048"/>
                    <a:pt x="7078" y="926"/>
                    <a:pt x="6885" y="926"/>
                  </a:cubicBezTo>
                  <a:cubicBezTo>
                    <a:pt x="6838" y="926"/>
                    <a:pt x="6791" y="933"/>
                    <a:pt x="6744" y="948"/>
                  </a:cubicBezTo>
                  <a:cubicBezTo>
                    <a:pt x="6199" y="1130"/>
                    <a:pt x="5629" y="1202"/>
                    <a:pt x="5068" y="1202"/>
                  </a:cubicBezTo>
                  <a:cubicBezTo>
                    <a:pt x="2859" y="1202"/>
                    <a:pt x="774" y="76"/>
                    <a:pt x="749" y="61"/>
                  </a:cubicBezTo>
                  <a:cubicBezTo>
                    <a:pt x="677" y="20"/>
                    <a:pt x="600"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5"/>
            <p:cNvGrpSpPr/>
            <p:nvPr/>
          </p:nvGrpSpPr>
          <p:grpSpPr>
            <a:xfrm>
              <a:off x="3487390" y="2482753"/>
              <a:ext cx="809119" cy="683038"/>
              <a:chOff x="3487390" y="2482753"/>
              <a:chExt cx="809119" cy="683038"/>
            </a:xfrm>
          </p:grpSpPr>
          <p:sp>
            <p:nvSpPr>
              <p:cNvPr id="135" name="Google Shape;135;p5"/>
              <p:cNvSpPr/>
              <p:nvPr/>
            </p:nvSpPr>
            <p:spPr>
              <a:xfrm>
                <a:off x="3851047" y="2583247"/>
                <a:ext cx="315715" cy="521514"/>
              </a:xfrm>
              <a:custGeom>
                <a:avLst/>
                <a:gdLst/>
                <a:ahLst/>
                <a:cxnLst/>
                <a:rect l="l" t="t" r="r" b="b"/>
                <a:pathLst>
                  <a:path w="8008" h="13228" extrusionOk="0">
                    <a:moveTo>
                      <a:pt x="514" y="1"/>
                    </a:moveTo>
                    <a:cubicBezTo>
                      <a:pt x="384" y="1"/>
                      <a:pt x="254" y="56"/>
                      <a:pt x="162" y="163"/>
                    </a:cubicBezTo>
                    <a:cubicBezTo>
                      <a:pt x="1" y="359"/>
                      <a:pt x="24" y="647"/>
                      <a:pt x="219" y="808"/>
                    </a:cubicBezTo>
                    <a:cubicBezTo>
                      <a:pt x="6932" y="6442"/>
                      <a:pt x="5296" y="12383"/>
                      <a:pt x="5220" y="12637"/>
                    </a:cubicBezTo>
                    <a:cubicBezTo>
                      <a:pt x="5147" y="12882"/>
                      <a:pt x="5289" y="13136"/>
                      <a:pt x="5531" y="13209"/>
                    </a:cubicBezTo>
                    <a:cubicBezTo>
                      <a:pt x="5573" y="13220"/>
                      <a:pt x="5619" y="13228"/>
                      <a:pt x="5661" y="13228"/>
                    </a:cubicBezTo>
                    <a:cubicBezTo>
                      <a:pt x="5865" y="13228"/>
                      <a:pt x="6045" y="13094"/>
                      <a:pt x="6103" y="12898"/>
                    </a:cubicBezTo>
                    <a:cubicBezTo>
                      <a:pt x="6183" y="12621"/>
                      <a:pt x="8008" y="6143"/>
                      <a:pt x="807" y="110"/>
                    </a:cubicBezTo>
                    <a:cubicBezTo>
                      <a:pt x="722" y="36"/>
                      <a:pt x="61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3945075" y="2482753"/>
                <a:ext cx="99036" cy="231543"/>
              </a:xfrm>
              <a:custGeom>
                <a:avLst/>
                <a:gdLst/>
                <a:ahLst/>
                <a:cxnLst/>
                <a:rect l="l" t="t" r="r" b="b"/>
                <a:pathLst>
                  <a:path w="2512" h="5873" extrusionOk="0">
                    <a:moveTo>
                      <a:pt x="1516" y="1"/>
                    </a:moveTo>
                    <a:cubicBezTo>
                      <a:pt x="1482" y="1"/>
                      <a:pt x="1448" y="5"/>
                      <a:pt x="1414" y="13"/>
                    </a:cubicBezTo>
                    <a:cubicBezTo>
                      <a:pt x="1168" y="66"/>
                      <a:pt x="1010" y="312"/>
                      <a:pt x="1064" y="562"/>
                    </a:cubicBezTo>
                    <a:cubicBezTo>
                      <a:pt x="1540" y="2678"/>
                      <a:pt x="139" y="5162"/>
                      <a:pt x="123" y="5189"/>
                    </a:cubicBezTo>
                    <a:cubicBezTo>
                      <a:pt x="0" y="5408"/>
                      <a:pt x="77" y="5689"/>
                      <a:pt x="296" y="5815"/>
                    </a:cubicBezTo>
                    <a:cubicBezTo>
                      <a:pt x="365" y="5854"/>
                      <a:pt x="442" y="5873"/>
                      <a:pt x="523" y="5873"/>
                    </a:cubicBezTo>
                    <a:cubicBezTo>
                      <a:pt x="526" y="5873"/>
                      <a:pt x="529" y="5873"/>
                      <a:pt x="533" y="5873"/>
                    </a:cubicBezTo>
                    <a:cubicBezTo>
                      <a:pt x="690" y="5873"/>
                      <a:pt x="839" y="5785"/>
                      <a:pt x="918" y="5642"/>
                    </a:cubicBezTo>
                    <a:cubicBezTo>
                      <a:pt x="987" y="5527"/>
                      <a:pt x="2512" y="2828"/>
                      <a:pt x="1963" y="358"/>
                    </a:cubicBezTo>
                    <a:cubicBezTo>
                      <a:pt x="1913" y="147"/>
                      <a:pt x="1724" y="1"/>
                      <a:pt x="1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4062720" y="2778125"/>
                <a:ext cx="181710" cy="235643"/>
              </a:xfrm>
              <a:custGeom>
                <a:avLst/>
                <a:gdLst/>
                <a:ahLst/>
                <a:cxnLst/>
                <a:rect l="l" t="t" r="r" b="b"/>
                <a:pathLst>
                  <a:path w="4609" h="5977" extrusionOk="0">
                    <a:moveTo>
                      <a:pt x="4095" y="1"/>
                    </a:moveTo>
                    <a:cubicBezTo>
                      <a:pt x="3868" y="1"/>
                      <a:pt x="3668" y="169"/>
                      <a:pt x="3637" y="405"/>
                    </a:cubicBezTo>
                    <a:cubicBezTo>
                      <a:pt x="2980" y="3784"/>
                      <a:pt x="442" y="5044"/>
                      <a:pt x="327" y="5101"/>
                    </a:cubicBezTo>
                    <a:cubicBezTo>
                      <a:pt x="96" y="5209"/>
                      <a:pt x="0" y="5485"/>
                      <a:pt x="112" y="5712"/>
                    </a:cubicBezTo>
                    <a:cubicBezTo>
                      <a:pt x="185" y="5873"/>
                      <a:pt x="346" y="5977"/>
                      <a:pt x="523" y="5977"/>
                    </a:cubicBezTo>
                    <a:cubicBezTo>
                      <a:pt x="592" y="5977"/>
                      <a:pt x="657" y="5962"/>
                      <a:pt x="718" y="5935"/>
                    </a:cubicBezTo>
                    <a:cubicBezTo>
                      <a:pt x="845" y="5869"/>
                      <a:pt x="3791" y="4429"/>
                      <a:pt x="4540" y="581"/>
                    </a:cubicBezTo>
                    <a:cubicBezTo>
                      <a:pt x="4609" y="324"/>
                      <a:pt x="4444" y="63"/>
                      <a:pt x="4182" y="9"/>
                    </a:cubicBezTo>
                    <a:cubicBezTo>
                      <a:pt x="4153" y="4"/>
                      <a:pt x="4124"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985486" y="2521429"/>
                <a:ext cx="138737" cy="97537"/>
              </a:xfrm>
              <a:custGeom>
                <a:avLst/>
                <a:gdLst/>
                <a:ahLst/>
                <a:cxnLst/>
                <a:rect l="l" t="t" r="r" b="b"/>
                <a:pathLst>
                  <a:path w="3519" h="2474" extrusionOk="0">
                    <a:moveTo>
                      <a:pt x="2991" y="0"/>
                    </a:moveTo>
                    <a:cubicBezTo>
                      <a:pt x="2825" y="0"/>
                      <a:pt x="2665" y="92"/>
                      <a:pt x="2581" y="253"/>
                    </a:cubicBezTo>
                    <a:cubicBezTo>
                      <a:pt x="1966" y="1454"/>
                      <a:pt x="935" y="1554"/>
                      <a:pt x="619" y="1554"/>
                    </a:cubicBezTo>
                    <a:cubicBezTo>
                      <a:pt x="568" y="1554"/>
                      <a:pt x="536" y="1552"/>
                      <a:pt x="527" y="1551"/>
                    </a:cubicBezTo>
                    <a:cubicBezTo>
                      <a:pt x="513" y="1549"/>
                      <a:pt x="499" y="1549"/>
                      <a:pt x="485" y="1549"/>
                    </a:cubicBezTo>
                    <a:cubicBezTo>
                      <a:pt x="252" y="1549"/>
                      <a:pt x="49" y="1726"/>
                      <a:pt x="28" y="1962"/>
                    </a:cubicBezTo>
                    <a:cubicBezTo>
                      <a:pt x="1" y="2215"/>
                      <a:pt x="185" y="2438"/>
                      <a:pt x="439" y="2465"/>
                    </a:cubicBezTo>
                    <a:cubicBezTo>
                      <a:pt x="478" y="2470"/>
                      <a:pt x="517" y="2474"/>
                      <a:pt x="557" y="2474"/>
                    </a:cubicBezTo>
                    <a:cubicBezTo>
                      <a:pt x="571" y="2474"/>
                      <a:pt x="585" y="2474"/>
                      <a:pt x="600" y="2472"/>
                    </a:cubicBezTo>
                    <a:cubicBezTo>
                      <a:pt x="1095" y="2472"/>
                      <a:pt x="2555" y="2327"/>
                      <a:pt x="3403" y="675"/>
                    </a:cubicBezTo>
                    <a:cubicBezTo>
                      <a:pt x="3518" y="445"/>
                      <a:pt x="3430" y="168"/>
                      <a:pt x="3204" y="53"/>
                    </a:cubicBezTo>
                    <a:cubicBezTo>
                      <a:pt x="3135" y="17"/>
                      <a:pt x="3062" y="0"/>
                      <a:pt x="2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3773537" y="2864821"/>
                <a:ext cx="132192" cy="131719"/>
              </a:xfrm>
              <a:custGeom>
                <a:avLst/>
                <a:gdLst/>
                <a:ahLst/>
                <a:cxnLst/>
                <a:rect l="l" t="t" r="r" b="b"/>
                <a:pathLst>
                  <a:path w="3353" h="3341" extrusionOk="0">
                    <a:moveTo>
                      <a:pt x="2861" y="0"/>
                    </a:moveTo>
                    <a:cubicBezTo>
                      <a:pt x="2641" y="0"/>
                      <a:pt x="2442" y="159"/>
                      <a:pt x="2404" y="383"/>
                    </a:cubicBezTo>
                    <a:cubicBezTo>
                      <a:pt x="2166" y="1727"/>
                      <a:pt x="480" y="2449"/>
                      <a:pt x="457" y="2457"/>
                    </a:cubicBezTo>
                    <a:cubicBezTo>
                      <a:pt x="0" y="2657"/>
                      <a:pt x="139" y="3333"/>
                      <a:pt x="634" y="3340"/>
                    </a:cubicBezTo>
                    <a:cubicBezTo>
                      <a:pt x="692" y="3340"/>
                      <a:pt x="749" y="3329"/>
                      <a:pt x="807" y="3306"/>
                    </a:cubicBezTo>
                    <a:cubicBezTo>
                      <a:pt x="899" y="3267"/>
                      <a:pt x="2980" y="2388"/>
                      <a:pt x="3311" y="544"/>
                    </a:cubicBezTo>
                    <a:cubicBezTo>
                      <a:pt x="3353" y="295"/>
                      <a:pt x="3188" y="57"/>
                      <a:pt x="2938" y="7"/>
                    </a:cubicBezTo>
                    <a:cubicBezTo>
                      <a:pt x="2912" y="2"/>
                      <a:pt x="2887"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029997" y="2557108"/>
                <a:ext cx="189319" cy="268011"/>
              </a:xfrm>
              <a:custGeom>
                <a:avLst/>
                <a:gdLst/>
                <a:ahLst/>
                <a:cxnLst/>
                <a:rect l="l" t="t" r="r" b="b"/>
                <a:pathLst>
                  <a:path w="4802" h="6798" extrusionOk="0">
                    <a:moveTo>
                      <a:pt x="4281" y="0"/>
                    </a:moveTo>
                    <a:cubicBezTo>
                      <a:pt x="4050" y="0"/>
                      <a:pt x="3846" y="176"/>
                      <a:pt x="3826" y="415"/>
                    </a:cubicBezTo>
                    <a:cubicBezTo>
                      <a:pt x="3188" y="3902"/>
                      <a:pt x="404" y="5938"/>
                      <a:pt x="366" y="5961"/>
                    </a:cubicBezTo>
                    <a:cubicBezTo>
                      <a:pt x="1" y="6222"/>
                      <a:pt x="185" y="6798"/>
                      <a:pt x="634" y="6798"/>
                    </a:cubicBezTo>
                    <a:cubicBezTo>
                      <a:pt x="730" y="6794"/>
                      <a:pt x="823" y="6763"/>
                      <a:pt x="903" y="6710"/>
                    </a:cubicBezTo>
                    <a:cubicBezTo>
                      <a:pt x="1026" y="6617"/>
                      <a:pt x="4022" y="4448"/>
                      <a:pt x="4728" y="584"/>
                    </a:cubicBezTo>
                    <a:cubicBezTo>
                      <a:pt x="4801" y="323"/>
                      <a:pt x="4632" y="58"/>
                      <a:pt x="4367" y="8"/>
                    </a:cubicBezTo>
                    <a:cubicBezTo>
                      <a:pt x="4338" y="3"/>
                      <a:pt x="4310" y="0"/>
                      <a:pt x="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769279" y="2636274"/>
                <a:ext cx="164639" cy="53815"/>
              </a:xfrm>
              <a:custGeom>
                <a:avLst/>
                <a:gdLst/>
                <a:ahLst/>
                <a:cxnLst/>
                <a:rect l="l" t="t" r="r" b="b"/>
                <a:pathLst>
                  <a:path w="4176" h="1365" extrusionOk="0">
                    <a:moveTo>
                      <a:pt x="3655" y="0"/>
                    </a:moveTo>
                    <a:cubicBezTo>
                      <a:pt x="3584" y="0"/>
                      <a:pt x="3512" y="17"/>
                      <a:pt x="3446" y="51"/>
                    </a:cubicBezTo>
                    <a:cubicBezTo>
                      <a:pt x="3434" y="54"/>
                      <a:pt x="2733" y="446"/>
                      <a:pt x="1806" y="446"/>
                    </a:cubicBezTo>
                    <a:cubicBezTo>
                      <a:pt x="1458" y="446"/>
                      <a:pt x="1079" y="391"/>
                      <a:pt x="692" y="239"/>
                    </a:cubicBezTo>
                    <a:cubicBezTo>
                      <a:pt x="636" y="217"/>
                      <a:pt x="578" y="206"/>
                      <a:pt x="522" y="206"/>
                    </a:cubicBezTo>
                    <a:cubicBezTo>
                      <a:pt x="339" y="206"/>
                      <a:pt x="167" y="318"/>
                      <a:pt x="97" y="500"/>
                    </a:cubicBezTo>
                    <a:cubicBezTo>
                      <a:pt x="1" y="735"/>
                      <a:pt x="120" y="1003"/>
                      <a:pt x="358" y="1096"/>
                    </a:cubicBezTo>
                    <a:cubicBezTo>
                      <a:pt x="823" y="1276"/>
                      <a:pt x="1314" y="1364"/>
                      <a:pt x="1813" y="1364"/>
                    </a:cubicBezTo>
                    <a:cubicBezTo>
                      <a:pt x="2539" y="1364"/>
                      <a:pt x="3257" y="1188"/>
                      <a:pt x="3906" y="846"/>
                    </a:cubicBezTo>
                    <a:cubicBezTo>
                      <a:pt x="4110" y="715"/>
                      <a:pt x="4175" y="443"/>
                      <a:pt x="4052" y="228"/>
                    </a:cubicBezTo>
                    <a:cubicBezTo>
                      <a:pt x="3968" y="82"/>
                      <a:pt x="3813" y="0"/>
                      <a:pt x="3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850731" y="2748399"/>
                <a:ext cx="170237" cy="56772"/>
              </a:xfrm>
              <a:custGeom>
                <a:avLst/>
                <a:gdLst/>
                <a:ahLst/>
                <a:cxnLst/>
                <a:rect l="l" t="t" r="r" b="b"/>
                <a:pathLst>
                  <a:path w="4318" h="1440" extrusionOk="0">
                    <a:moveTo>
                      <a:pt x="3811" y="1"/>
                    </a:moveTo>
                    <a:cubicBezTo>
                      <a:pt x="3652" y="1"/>
                      <a:pt x="3495" y="70"/>
                      <a:pt x="3403" y="110"/>
                    </a:cubicBezTo>
                    <a:cubicBezTo>
                      <a:pt x="3107" y="245"/>
                      <a:pt x="2483" y="521"/>
                      <a:pt x="1809" y="521"/>
                    </a:cubicBezTo>
                    <a:cubicBezTo>
                      <a:pt x="1462" y="521"/>
                      <a:pt x="1102" y="448"/>
                      <a:pt x="765" y="245"/>
                    </a:cubicBezTo>
                    <a:cubicBezTo>
                      <a:pt x="690" y="200"/>
                      <a:pt x="608" y="179"/>
                      <a:pt x="527" y="179"/>
                    </a:cubicBezTo>
                    <a:cubicBezTo>
                      <a:pt x="372" y="179"/>
                      <a:pt x="221" y="257"/>
                      <a:pt x="135" y="398"/>
                    </a:cubicBezTo>
                    <a:cubicBezTo>
                      <a:pt x="1" y="617"/>
                      <a:pt x="70" y="901"/>
                      <a:pt x="289" y="1032"/>
                    </a:cubicBezTo>
                    <a:cubicBezTo>
                      <a:pt x="734" y="1298"/>
                      <a:pt x="1241" y="1439"/>
                      <a:pt x="1761" y="1439"/>
                    </a:cubicBezTo>
                    <a:cubicBezTo>
                      <a:pt x="1775" y="1439"/>
                      <a:pt x="1788" y="1439"/>
                      <a:pt x="1802" y="1439"/>
                    </a:cubicBezTo>
                    <a:cubicBezTo>
                      <a:pt x="2678" y="1439"/>
                      <a:pt x="3446" y="1101"/>
                      <a:pt x="3776" y="951"/>
                    </a:cubicBezTo>
                    <a:lnTo>
                      <a:pt x="3864" y="913"/>
                    </a:lnTo>
                    <a:cubicBezTo>
                      <a:pt x="3918" y="905"/>
                      <a:pt x="3972" y="886"/>
                      <a:pt x="4022" y="859"/>
                    </a:cubicBezTo>
                    <a:cubicBezTo>
                      <a:pt x="4241" y="732"/>
                      <a:pt x="4317" y="452"/>
                      <a:pt x="4195" y="229"/>
                    </a:cubicBezTo>
                    <a:cubicBezTo>
                      <a:pt x="4094" y="55"/>
                      <a:pt x="3951" y="1"/>
                      <a:pt x="3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924614" y="2978798"/>
                <a:ext cx="175520" cy="84330"/>
              </a:xfrm>
              <a:custGeom>
                <a:avLst/>
                <a:gdLst/>
                <a:ahLst/>
                <a:cxnLst/>
                <a:rect l="l" t="t" r="r" b="b"/>
                <a:pathLst>
                  <a:path w="4452" h="2139" extrusionOk="0">
                    <a:moveTo>
                      <a:pt x="516" y="1"/>
                    </a:moveTo>
                    <a:cubicBezTo>
                      <a:pt x="417" y="1"/>
                      <a:pt x="318" y="33"/>
                      <a:pt x="235" y="100"/>
                    </a:cubicBezTo>
                    <a:cubicBezTo>
                      <a:pt x="36" y="253"/>
                      <a:pt x="1" y="541"/>
                      <a:pt x="158" y="741"/>
                    </a:cubicBezTo>
                    <a:cubicBezTo>
                      <a:pt x="205" y="806"/>
                      <a:pt x="1280" y="2139"/>
                      <a:pt x="3469" y="2139"/>
                    </a:cubicBezTo>
                    <a:cubicBezTo>
                      <a:pt x="3645" y="2139"/>
                      <a:pt x="3834" y="2135"/>
                      <a:pt x="4026" y="2116"/>
                    </a:cubicBezTo>
                    <a:cubicBezTo>
                      <a:pt x="4275" y="2085"/>
                      <a:pt x="4452" y="1862"/>
                      <a:pt x="4429" y="1613"/>
                    </a:cubicBezTo>
                    <a:cubicBezTo>
                      <a:pt x="4403" y="1375"/>
                      <a:pt x="4204" y="1197"/>
                      <a:pt x="3969" y="1197"/>
                    </a:cubicBezTo>
                    <a:cubicBezTo>
                      <a:pt x="3957" y="1197"/>
                      <a:pt x="3945" y="1197"/>
                      <a:pt x="3933" y="1198"/>
                    </a:cubicBezTo>
                    <a:cubicBezTo>
                      <a:pt x="3771" y="1214"/>
                      <a:pt x="3615" y="1222"/>
                      <a:pt x="3466" y="1222"/>
                    </a:cubicBezTo>
                    <a:cubicBezTo>
                      <a:pt x="1746" y="1222"/>
                      <a:pt x="923" y="226"/>
                      <a:pt x="877" y="177"/>
                    </a:cubicBezTo>
                    <a:cubicBezTo>
                      <a:pt x="786" y="61"/>
                      <a:pt x="651"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5"/>
              <p:cNvGrpSpPr/>
              <p:nvPr/>
            </p:nvGrpSpPr>
            <p:grpSpPr>
              <a:xfrm>
                <a:off x="3487390" y="2827485"/>
                <a:ext cx="333417" cy="338306"/>
                <a:chOff x="3487390" y="2827485"/>
                <a:chExt cx="333417" cy="338306"/>
              </a:xfrm>
            </p:grpSpPr>
            <p:sp>
              <p:nvSpPr>
                <p:cNvPr id="145" name="Google Shape;145;p5"/>
                <p:cNvSpPr/>
                <p:nvPr/>
              </p:nvSpPr>
              <p:spPr>
                <a:xfrm>
                  <a:off x="3487390" y="2930739"/>
                  <a:ext cx="333417" cy="235052"/>
                </a:xfrm>
                <a:custGeom>
                  <a:avLst/>
                  <a:gdLst/>
                  <a:ahLst/>
                  <a:cxnLst/>
                  <a:rect l="l" t="t" r="r" b="b"/>
                  <a:pathLst>
                    <a:path w="8457" h="5962" extrusionOk="0">
                      <a:moveTo>
                        <a:pt x="479" y="0"/>
                      </a:moveTo>
                      <a:cubicBezTo>
                        <a:pt x="237" y="0"/>
                        <a:pt x="34" y="186"/>
                        <a:pt x="19" y="432"/>
                      </a:cubicBezTo>
                      <a:cubicBezTo>
                        <a:pt x="0" y="681"/>
                        <a:pt x="188" y="900"/>
                        <a:pt x="442" y="919"/>
                      </a:cubicBezTo>
                      <a:cubicBezTo>
                        <a:pt x="4455" y="1219"/>
                        <a:pt x="7516" y="5716"/>
                        <a:pt x="7550" y="5758"/>
                      </a:cubicBezTo>
                      <a:cubicBezTo>
                        <a:pt x="7635" y="5885"/>
                        <a:pt x="7777" y="5962"/>
                        <a:pt x="7930" y="5962"/>
                      </a:cubicBezTo>
                      <a:cubicBezTo>
                        <a:pt x="8023" y="5962"/>
                        <a:pt x="8111" y="5935"/>
                        <a:pt x="8188" y="5885"/>
                      </a:cubicBezTo>
                      <a:cubicBezTo>
                        <a:pt x="8399" y="5739"/>
                        <a:pt x="8457" y="5455"/>
                        <a:pt x="8314" y="5244"/>
                      </a:cubicBezTo>
                      <a:cubicBezTo>
                        <a:pt x="8180" y="5048"/>
                        <a:pt x="4970" y="336"/>
                        <a:pt x="515" y="1"/>
                      </a:cubicBezTo>
                      <a:cubicBezTo>
                        <a:pt x="503" y="1"/>
                        <a:pt x="491" y="0"/>
                        <a:pt x="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532177" y="2996066"/>
                  <a:ext cx="155413" cy="146582"/>
                </a:xfrm>
                <a:custGeom>
                  <a:avLst/>
                  <a:gdLst/>
                  <a:ahLst/>
                  <a:cxnLst/>
                  <a:rect l="l" t="t" r="r" b="b"/>
                  <a:pathLst>
                    <a:path w="3942" h="3718" extrusionOk="0">
                      <a:moveTo>
                        <a:pt x="3422" y="1"/>
                      </a:moveTo>
                      <a:cubicBezTo>
                        <a:pt x="3270" y="1"/>
                        <a:pt x="3122" y="76"/>
                        <a:pt x="3035" y="215"/>
                      </a:cubicBezTo>
                      <a:cubicBezTo>
                        <a:pt x="2221" y="1701"/>
                        <a:pt x="408" y="2853"/>
                        <a:pt x="389" y="2868"/>
                      </a:cubicBezTo>
                      <a:cubicBezTo>
                        <a:pt x="1" y="3114"/>
                        <a:pt x="174" y="3713"/>
                        <a:pt x="635" y="3717"/>
                      </a:cubicBezTo>
                      <a:cubicBezTo>
                        <a:pt x="723" y="3717"/>
                        <a:pt x="807" y="3690"/>
                        <a:pt x="880" y="3644"/>
                      </a:cubicBezTo>
                      <a:cubicBezTo>
                        <a:pt x="961" y="3590"/>
                        <a:pt x="2912" y="2358"/>
                        <a:pt x="3841" y="656"/>
                      </a:cubicBezTo>
                      <a:cubicBezTo>
                        <a:pt x="3941" y="434"/>
                        <a:pt x="3857" y="172"/>
                        <a:pt x="3645" y="57"/>
                      </a:cubicBezTo>
                      <a:cubicBezTo>
                        <a:pt x="3574" y="19"/>
                        <a:pt x="3498" y="1"/>
                        <a:pt x="3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524765" y="2827485"/>
                  <a:ext cx="108300" cy="161485"/>
                </a:xfrm>
                <a:custGeom>
                  <a:avLst/>
                  <a:gdLst/>
                  <a:ahLst/>
                  <a:cxnLst/>
                  <a:rect l="l" t="t" r="r" b="b"/>
                  <a:pathLst>
                    <a:path w="2747" h="4096" extrusionOk="0">
                      <a:moveTo>
                        <a:pt x="513" y="0"/>
                      </a:moveTo>
                      <a:cubicBezTo>
                        <a:pt x="384" y="0"/>
                        <a:pt x="257" y="53"/>
                        <a:pt x="166" y="159"/>
                      </a:cubicBezTo>
                      <a:cubicBezTo>
                        <a:pt x="1" y="355"/>
                        <a:pt x="20" y="643"/>
                        <a:pt x="212" y="812"/>
                      </a:cubicBezTo>
                      <a:cubicBezTo>
                        <a:pt x="227" y="819"/>
                        <a:pt x="1698" y="2117"/>
                        <a:pt x="1299" y="3508"/>
                      </a:cubicBezTo>
                      <a:cubicBezTo>
                        <a:pt x="1226" y="3753"/>
                        <a:pt x="1368" y="4007"/>
                        <a:pt x="1610" y="4076"/>
                      </a:cubicBezTo>
                      <a:cubicBezTo>
                        <a:pt x="1652" y="4087"/>
                        <a:pt x="1694" y="4095"/>
                        <a:pt x="1740" y="4095"/>
                      </a:cubicBezTo>
                      <a:cubicBezTo>
                        <a:pt x="1944" y="4095"/>
                        <a:pt x="2124" y="3961"/>
                        <a:pt x="2182" y="3765"/>
                      </a:cubicBezTo>
                      <a:cubicBezTo>
                        <a:pt x="2747" y="1799"/>
                        <a:pt x="896" y="182"/>
                        <a:pt x="815" y="109"/>
                      </a:cubicBezTo>
                      <a:cubicBezTo>
                        <a:pt x="727" y="36"/>
                        <a:pt x="619"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3704031" y="2934603"/>
                  <a:ext cx="60596" cy="150209"/>
                </a:xfrm>
                <a:custGeom>
                  <a:avLst/>
                  <a:gdLst/>
                  <a:ahLst/>
                  <a:cxnLst/>
                  <a:rect l="l" t="t" r="r" b="b"/>
                  <a:pathLst>
                    <a:path w="1537" h="3810" extrusionOk="0">
                      <a:moveTo>
                        <a:pt x="522" y="0"/>
                      </a:moveTo>
                      <a:cubicBezTo>
                        <a:pt x="464" y="0"/>
                        <a:pt x="406" y="11"/>
                        <a:pt x="350" y="34"/>
                      </a:cubicBezTo>
                      <a:cubicBezTo>
                        <a:pt x="116" y="130"/>
                        <a:pt x="1" y="399"/>
                        <a:pt x="97" y="633"/>
                      </a:cubicBezTo>
                      <a:cubicBezTo>
                        <a:pt x="569" y="1801"/>
                        <a:pt x="243" y="3202"/>
                        <a:pt x="231" y="3237"/>
                      </a:cubicBezTo>
                      <a:cubicBezTo>
                        <a:pt x="170" y="3483"/>
                        <a:pt x="319" y="3732"/>
                        <a:pt x="569" y="3794"/>
                      </a:cubicBezTo>
                      <a:cubicBezTo>
                        <a:pt x="604" y="3801"/>
                        <a:pt x="642" y="3805"/>
                        <a:pt x="677" y="3809"/>
                      </a:cubicBezTo>
                      <a:cubicBezTo>
                        <a:pt x="888" y="3805"/>
                        <a:pt x="1072" y="3663"/>
                        <a:pt x="1126" y="3456"/>
                      </a:cubicBezTo>
                      <a:cubicBezTo>
                        <a:pt x="1137" y="3390"/>
                        <a:pt x="1537" y="1743"/>
                        <a:pt x="945" y="288"/>
                      </a:cubicBezTo>
                      <a:cubicBezTo>
                        <a:pt x="875" y="109"/>
                        <a:pt x="70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3510257" y="3025201"/>
                  <a:ext cx="136608" cy="56851"/>
                </a:xfrm>
                <a:custGeom>
                  <a:avLst/>
                  <a:gdLst/>
                  <a:ahLst/>
                  <a:cxnLst/>
                  <a:rect l="l" t="t" r="r" b="b"/>
                  <a:pathLst>
                    <a:path w="3465" h="1442" extrusionOk="0">
                      <a:moveTo>
                        <a:pt x="1265" y="0"/>
                      </a:moveTo>
                      <a:cubicBezTo>
                        <a:pt x="982" y="0"/>
                        <a:pt x="679" y="43"/>
                        <a:pt x="365" y="152"/>
                      </a:cubicBezTo>
                      <a:cubicBezTo>
                        <a:pt x="127" y="236"/>
                        <a:pt x="0" y="497"/>
                        <a:pt x="81" y="735"/>
                      </a:cubicBezTo>
                      <a:cubicBezTo>
                        <a:pt x="148" y="924"/>
                        <a:pt x="323" y="1045"/>
                        <a:pt x="514" y="1045"/>
                      </a:cubicBezTo>
                      <a:cubicBezTo>
                        <a:pt x="564" y="1045"/>
                        <a:pt x="614" y="1037"/>
                        <a:pt x="664" y="1020"/>
                      </a:cubicBezTo>
                      <a:cubicBezTo>
                        <a:pt x="874" y="948"/>
                        <a:pt x="1077" y="919"/>
                        <a:pt x="1267" y="919"/>
                      </a:cubicBezTo>
                      <a:cubicBezTo>
                        <a:pt x="1986" y="919"/>
                        <a:pt x="2527" y="1325"/>
                        <a:pt x="2558" y="1346"/>
                      </a:cubicBezTo>
                      <a:cubicBezTo>
                        <a:pt x="2638" y="1407"/>
                        <a:pt x="2738" y="1442"/>
                        <a:pt x="2842" y="1442"/>
                      </a:cubicBezTo>
                      <a:cubicBezTo>
                        <a:pt x="3276" y="1438"/>
                        <a:pt x="3464" y="893"/>
                        <a:pt x="3126" y="620"/>
                      </a:cubicBezTo>
                      <a:cubicBezTo>
                        <a:pt x="3084" y="590"/>
                        <a:pt x="2313"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5"/>
              <p:cNvSpPr/>
              <p:nvPr/>
            </p:nvSpPr>
            <p:spPr>
              <a:xfrm>
                <a:off x="4144014" y="2626181"/>
                <a:ext cx="152496" cy="96749"/>
              </a:xfrm>
              <a:custGeom>
                <a:avLst/>
                <a:gdLst/>
                <a:ahLst/>
                <a:cxnLst/>
                <a:rect l="l" t="t" r="r" b="b"/>
                <a:pathLst>
                  <a:path w="3868" h="2454" extrusionOk="0">
                    <a:moveTo>
                      <a:pt x="3351" y="0"/>
                    </a:moveTo>
                    <a:cubicBezTo>
                      <a:pt x="3227" y="0"/>
                      <a:pt x="3103" y="50"/>
                      <a:pt x="3011" y="150"/>
                    </a:cubicBezTo>
                    <a:cubicBezTo>
                      <a:pt x="2009" y="1113"/>
                      <a:pt x="392" y="1540"/>
                      <a:pt x="373" y="1544"/>
                    </a:cubicBezTo>
                    <a:cubicBezTo>
                      <a:pt x="146" y="1601"/>
                      <a:pt x="1" y="1820"/>
                      <a:pt x="27" y="2051"/>
                    </a:cubicBezTo>
                    <a:cubicBezTo>
                      <a:pt x="58" y="2281"/>
                      <a:pt x="254" y="2454"/>
                      <a:pt x="488" y="2454"/>
                    </a:cubicBezTo>
                    <a:lnTo>
                      <a:pt x="603" y="2438"/>
                    </a:lnTo>
                    <a:cubicBezTo>
                      <a:pt x="680" y="2419"/>
                      <a:pt x="2470" y="1947"/>
                      <a:pt x="3649" y="810"/>
                    </a:cubicBezTo>
                    <a:cubicBezTo>
                      <a:pt x="3852" y="637"/>
                      <a:pt x="3868" y="330"/>
                      <a:pt x="3683" y="142"/>
                    </a:cubicBezTo>
                    <a:cubicBezTo>
                      <a:pt x="3593" y="47"/>
                      <a:pt x="3472"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 name="Google Shape;151;p5"/>
          <p:cNvGrpSpPr/>
          <p:nvPr/>
        </p:nvGrpSpPr>
        <p:grpSpPr>
          <a:xfrm rot="-899960">
            <a:off x="7504831" y="4661374"/>
            <a:ext cx="468764" cy="450722"/>
            <a:chOff x="2246084" y="4157833"/>
            <a:chExt cx="468778" cy="450735"/>
          </a:xfrm>
        </p:grpSpPr>
        <p:sp>
          <p:nvSpPr>
            <p:cNvPr id="152" name="Google Shape;152;p5"/>
            <p:cNvSpPr/>
            <p:nvPr/>
          </p:nvSpPr>
          <p:spPr>
            <a:xfrm>
              <a:off x="2449045" y="4353998"/>
              <a:ext cx="29802" cy="25163"/>
            </a:xfrm>
            <a:custGeom>
              <a:avLst/>
              <a:gdLst/>
              <a:ahLst/>
              <a:cxnLst/>
              <a:rect l="l" t="t" r="r" b="b"/>
              <a:pathLst>
                <a:path w="4052" h="3420" extrusionOk="0">
                  <a:moveTo>
                    <a:pt x="2195" y="0"/>
                  </a:moveTo>
                  <a:cubicBezTo>
                    <a:pt x="861" y="0"/>
                    <a:pt x="0" y="1537"/>
                    <a:pt x="815" y="2694"/>
                  </a:cubicBezTo>
                  <a:cubicBezTo>
                    <a:pt x="1165" y="3191"/>
                    <a:pt x="1685" y="3420"/>
                    <a:pt x="2200" y="3420"/>
                  </a:cubicBezTo>
                  <a:cubicBezTo>
                    <a:pt x="2971" y="3420"/>
                    <a:pt x="3730" y="2908"/>
                    <a:pt x="3892" y="2014"/>
                  </a:cubicBezTo>
                  <a:cubicBezTo>
                    <a:pt x="4051" y="1079"/>
                    <a:pt x="3428" y="192"/>
                    <a:pt x="2492" y="25"/>
                  </a:cubicBezTo>
                  <a:cubicBezTo>
                    <a:pt x="2391" y="9"/>
                    <a:pt x="2292" y="0"/>
                    <a:pt x="2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2502023" y="4363217"/>
              <a:ext cx="29942" cy="25295"/>
            </a:xfrm>
            <a:custGeom>
              <a:avLst/>
              <a:gdLst/>
              <a:ahLst/>
              <a:cxnLst/>
              <a:rect l="l" t="t" r="r" b="b"/>
              <a:pathLst>
                <a:path w="4071" h="3438" extrusionOk="0">
                  <a:moveTo>
                    <a:pt x="2212" y="1"/>
                  </a:moveTo>
                  <a:cubicBezTo>
                    <a:pt x="869" y="1"/>
                    <a:pt x="0" y="1541"/>
                    <a:pt x="820" y="2709"/>
                  </a:cubicBezTo>
                  <a:cubicBezTo>
                    <a:pt x="1171" y="3208"/>
                    <a:pt x="1694" y="3437"/>
                    <a:pt x="2211" y="3437"/>
                  </a:cubicBezTo>
                  <a:cubicBezTo>
                    <a:pt x="2987" y="3437"/>
                    <a:pt x="3753" y="2919"/>
                    <a:pt x="3911" y="2016"/>
                  </a:cubicBezTo>
                  <a:cubicBezTo>
                    <a:pt x="4070" y="1080"/>
                    <a:pt x="3446" y="200"/>
                    <a:pt x="2518" y="27"/>
                  </a:cubicBezTo>
                  <a:cubicBezTo>
                    <a:pt x="2413" y="9"/>
                    <a:pt x="2311" y="1"/>
                    <a:pt x="2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604751" y="4436226"/>
              <a:ext cx="110112" cy="110613"/>
            </a:xfrm>
            <a:custGeom>
              <a:avLst/>
              <a:gdLst/>
              <a:ahLst/>
              <a:cxnLst/>
              <a:rect l="l" t="t" r="r" b="b"/>
              <a:pathLst>
                <a:path w="14971" h="15034" extrusionOk="0">
                  <a:moveTo>
                    <a:pt x="14783" y="1"/>
                  </a:moveTo>
                  <a:lnTo>
                    <a:pt x="10563" y="9940"/>
                  </a:lnTo>
                  <a:lnTo>
                    <a:pt x="10258" y="10674"/>
                  </a:lnTo>
                  <a:lnTo>
                    <a:pt x="6203" y="12137"/>
                  </a:lnTo>
                  <a:lnTo>
                    <a:pt x="4263" y="11547"/>
                  </a:lnTo>
                  <a:lnTo>
                    <a:pt x="804" y="10473"/>
                  </a:lnTo>
                  <a:lnTo>
                    <a:pt x="0" y="13100"/>
                  </a:lnTo>
                  <a:lnTo>
                    <a:pt x="2384" y="13835"/>
                  </a:lnTo>
                  <a:lnTo>
                    <a:pt x="6266" y="15034"/>
                  </a:lnTo>
                  <a:lnTo>
                    <a:pt x="12316" y="12850"/>
                  </a:lnTo>
                  <a:lnTo>
                    <a:pt x="13300" y="9940"/>
                  </a:lnTo>
                  <a:lnTo>
                    <a:pt x="14118" y="7528"/>
                  </a:lnTo>
                  <a:cubicBezTo>
                    <a:pt x="14707" y="5774"/>
                    <a:pt x="14971" y="3931"/>
                    <a:pt x="14887" y="2080"/>
                  </a:cubicBezTo>
                  <a:lnTo>
                    <a:pt x="1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526655" y="4541835"/>
              <a:ext cx="95637" cy="66733"/>
            </a:xfrm>
            <a:custGeom>
              <a:avLst/>
              <a:gdLst/>
              <a:ahLst/>
              <a:cxnLst/>
              <a:rect l="l" t="t" r="r" b="b"/>
              <a:pathLst>
                <a:path w="13003" h="9070" extrusionOk="0">
                  <a:moveTo>
                    <a:pt x="8283" y="0"/>
                  </a:moveTo>
                  <a:lnTo>
                    <a:pt x="6106" y="1698"/>
                  </a:lnTo>
                  <a:lnTo>
                    <a:pt x="7479" y="3431"/>
                  </a:lnTo>
                  <a:lnTo>
                    <a:pt x="9232" y="5704"/>
                  </a:lnTo>
                  <a:lnTo>
                    <a:pt x="0" y="8400"/>
                  </a:lnTo>
                  <a:cubicBezTo>
                    <a:pt x="1409" y="8845"/>
                    <a:pt x="2871" y="9070"/>
                    <a:pt x="4336" y="9070"/>
                  </a:cubicBezTo>
                  <a:cubicBezTo>
                    <a:pt x="5336" y="9070"/>
                    <a:pt x="6339" y="8965"/>
                    <a:pt x="7326" y="8754"/>
                  </a:cubicBezTo>
                  <a:lnTo>
                    <a:pt x="11949" y="7777"/>
                  </a:lnTo>
                  <a:cubicBezTo>
                    <a:pt x="12379" y="7638"/>
                    <a:pt x="12725" y="7305"/>
                    <a:pt x="12871" y="6876"/>
                  </a:cubicBezTo>
                  <a:cubicBezTo>
                    <a:pt x="13002" y="6439"/>
                    <a:pt x="12919" y="5968"/>
                    <a:pt x="12649" y="5607"/>
                  </a:cubicBezTo>
                  <a:lnTo>
                    <a:pt x="9897" y="2080"/>
                  </a:lnTo>
                  <a:lnTo>
                    <a:pt x="8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632987" y="4381516"/>
              <a:ext cx="41710" cy="116168"/>
            </a:xfrm>
            <a:custGeom>
              <a:avLst/>
              <a:gdLst/>
              <a:ahLst/>
              <a:cxnLst/>
              <a:rect l="l" t="t" r="r" b="b"/>
              <a:pathLst>
                <a:path w="5671" h="15789" extrusionOk="0">
                  <a:moveTo>
                    <a:pt x="3334" y="0"/>
                  </a:moveTo>
                  <a:lnTo>
                    <a:pt x="2967" y="11297"/>
                  </a:lnTo>
                  <a:lnTo>
                    <a:pt x="1" y="13633"/>
                  </a:lnTo>
                  <a:lnTo>
                    <a:pt x="1706" y="15788"/>
                  </a:lnTo>
                  <a:lnTo>
                    <a:pt x="5670" y="12670"/>
                  </a:lnTo>
                  <a:lnTo>
                    <a:pt x="5580" y="8068"/>
                  </a:lnTo>
                  <a:cubicBezTo>
                    <a:pt x="5525" y="5233"/>
                    <a:pt x="4755" y="2461"/>
                    <a:pt x="3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2246084" y="4357390"/>
              <a:ext cx="85546" cy="127542"/>
            </a:xfrm>
            <a:custGeom>
              <a:avLst/>
              <a:gdLst/>
              <a:ahLst/>
              <a:cxnLst/>
              <a:rect l="l" t="t" r="r" b="b"/>
              <a:pathLst>
                <a:path w="11631" h="17335" extrusionOk="0">
                  <a:moveTo>
                    <a:pt x="2018" y="1"/>
                  </a:moveTo>
                  <a:lnTo>
                    <a:pt x="1221" y="1935"/>
                  </a:lnTo>
                  <a:cubicBezTo>
                    <a:pt x="514" y="3640"/>
                    <a:pt x="132" y="5469"/>
                    <a:pt x="98" y="7320"/>
                  </a:cubicBezTo>
                  <a:lnTo>
                    <a:pt x="1" y="12927"/>
                  </a:lnTo>
                  <a:lnTo>
                    <a:pt x="4949" y="17030"/>
                  </a:lnTo>
                  <a:lnTo>
                    <a:pt x="11506" y="17335"/>
                  </a:lnTo>
                  <a:lnTo>
                    <a:pt x="11630" y="14590"/>
                  </a:lnTo>
                  <a:lnTo>
                    <a:pt x="5996" y="14327"/>
                  </a:lnTo>
                  <a:lnTo>
                    <a:pt x="2676" y="11575"/>
                  </a:lnTo>
                  <a:lnTo>
                    <a:pt x="2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294818" y="4499412"/>
              <a:ext cx="85495" cy="78740"/>
            </a:xfrm>
            <a:custGeom>
              <a:avLst/>
              <a:gdLst/>
              <a:ahLst/>
              <a:cxnLst/>
              <a:rect l="l" t="t" r="r" b="b"/>
              <a:pathLst>
                <a:path w="11624" h="10702" extrusionOk="0">
                  <a:moveTo>
                    <a:pt x="6654" y="0"/>
                  </a:moveTo>
                  <a:lnTo>
                    <a:pt x="4526" y="1352"/>
                  </a:lnTo>
                  <a:lnTo>
                    <a:pt x="4457" y="1393"/>
                  </a:lnTo>
                  <a:lnTo>
                    <a:pt x="652" y="3812"/>
                  </a:lnTo>
                  <a:cubicBezTo>
                    <a:pt x="264" y="4048"/>
                    <a:pt x="28" y="4463"/>
                    <a:pt x="14" y="4921"/>
                  </a:cubicBezTo>
                  <a:cubicBezTo>
                    <a:pt x="1" y="5371"/>
                    <a:pt x="215" y="5808"/>
                    <a:pt x="583" y="6071"/>
                  </a:cubicBezTo>
                  <a:lnTo>
                    <a:pt x="4589" y="8546"/>
                  </a:lnTo>
                  <a:cubicBezTo>
                    <a:pt x="6703" y="9869"/>
                    <a:pt x="9128" y="10604"/>
                    <a:pt x="11623" y="10701"/>
                  </a:cubicBezTo>
                  <a:lnTo>
                    <a:pt x="3833" y="5039"/>
                  </a:lnTo>
                  <a:lnTo>
                    <a:pt x="6273" y="3500"/>
                  </a:lnTo>
                  <a:lnTo>
                    <a:pt x="8130" y="2322"/>
                  </a:lnTo>
                  <a:lnTo>
                    <a:pt x="7520" y="1352"/>
                  </a:lnTo>
                  <a:lnTo>
                    <a:pt x="6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4470" y="4324863"/>
              <a:ext cx="47565" cy="113416"/>
            </a:xfrm>
            <a:custGeom>
              <a:avLst/>
              <a:gdLst/>
              <a:ahLst/>
              <a:cxnLst/>
              <a:rect l="l" t="t" r="r" b="b"/>
              <a:pathLst>
                <a:path w="6467" h="15415" extrusionOk="0">
                  <a:moveTo>
                    <a:pt x="6467" y="0"/>
                  </a:moveTo>
                  <a:lnTo>
                    <a:pt x="6467" y="0"/>
                  </a:lnTo>
                  <a:cubicBezTo>
                    <a:pt x="4305" y="1837"/>
                    <a:pt x="2641" y="4186"/>
                    <a:pt x="1636" y="6841"/>
                  </a:cubicBezTo>
                  <a:lnTo>
                    <a:pt x="1" y="11131"/>
                  </a:lnTo>
                  <a:lnTo>
                    <a:pt x="2676" y="15414"/>
                  </a:lnTo>
                  <a:lnTo>
                    <a:pt x="5005" y="13959"/>
                  </a:lnTo>
                  <a:lnTo>
                    <a:pt x="3002" y="10764"/>
                  </a:lnTo>
                  <a:lnTo>
                    <a:pt x="6467"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2587569" y="4182745"/>
              <a:ext cx="84016" cy="159106"/>
            </a:xfrm>
            <a:custGeom>
              <a:avLst/>
              <a:gdLst/>
              <a:ahLst/>
              <a:cxnLst/>
              <a:rect l="l" t="t" r="r" b="b"/>
              <a:pathLst>
                <a:path w="11423" h="21625"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cubicBezTo>
                    <a:pt x="1109" y="11540"/>
                    <a:pt x="1505" y="12157"/>
                    <a:pt x="2017" y="12677"/>
                  </a:cubicBezTo>
                  <a:lnTo>
                    <a:pt x="3064" y="13723"/>
                  </a:lnTo>
                  <a:lnTo>
                    <a:pt x="3771" y="20841"/>
                  </a:lnTo>
                  <a:lnTo>
                    <a:pt x="7035" y="21624"/>
                  </a:lnTo>
                  <a:lnTo>
                    <a:pt x="10715" y="12573"/>
                  </a:lnTo>
                  <a:cubicBezTo>
                    <a:pt x="11235" y="11304"/>
                    <a:pt x="11422" y="9925"/>
                    <a:pt x="11263" y="8567"/>
                  </a:cubicBezTo>
                  <a:cubicBezTo>
                    <a:pt x="11207" y="8095"/>
                    <a:pt x="11110" y="7624"/>
                    <a:pt x="10979" y="7174"/>
                  </a:cubicBezTo>
                  <a:cubicBezTo>
                    <a:pt x="10896" y="6896"/>
                    <a:pt x="10799" y="6626"/>
                    <a:pt x="10681" y="6370"/>
                  </a:cubicBezTo>
                  <a:cubicBezTo>
                    <a:pt x="10452" y="5815"/>
                    <a:pt x="10168" y="5295"/>
                    <a:pt x="9821" y="4810"/>
                  </a:cubicBezTo>
                  <a:cubicBezTo>
                    <a:pt x="8837" y="3424"/>
                    <a:pt x="7451" y="2384"/>
                    <a:pt x="5850" y="1830"/>
                  </a:cubicBez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2582068" y="4300075"/>
              <a:ext cx="76720" cy="131265"/>
            </a:xfrm>
            <a:custGeom>
              <a:avLst/>
              <a:gdLst/>
              <a:ahLst/>
              <a:cxnLst/>
              <a:rect l="l" t="t" r="r" b="b"/>
              <a:pathLst>
                <a:path w="10431" h="17841" extrusionOk="0">
                  <a:moveTo>
                    <a:pt x="9717" y="1"/>
                  </a:moveTo>
                  <a:lnTo>
                    <a:pt x="4644" y="1893"/>
                  </a:lnTo>
                  <a:cubicBezTo>
                    <a:pt x="3389" y="2357"/>
                    <a:pt x="2821" y="3813"/>
                    <a:pt x="3431" y="5012"/>
                  </a:cubicBezTo>
                  <a:lnTo>
                    <a:pt x="5981" y="9953"/>
                  </a:lnTo>
                  <a:lnTo>
                    <a:pt x="0" y="14749"/>
                  </a:lnTo>
                  <a:lnTo>
                    <a:pt x="2419" y="17841"/>
                  </a:lnTo>
                  <a:lnTo>
                    <a:pt x="8961" y="13093"/>
                  </a:lnTo>
                  <a:cubicBezTo>
                    <a:pt x="9904" y="12407"/>
                    <a:pt x="10431" y="11291"/>
                    <a:pt x="10355" y="10127"/>
                  </a:cubicBezTo>
                  <a:lnTo>
                    <a:pt x="9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2362970" y="4157833"/>
              <a:ext cx="142077" cy="118846"/>
            </a:xfrm>
            <a:custGeom>
              <a:avLst/>
              <a:gdLst/>
              <a:ahLst/>
              <a:cxnLst/>
              <a:rect l="l" t="t" r="r" b="b"/>
              <a:pathLst>
                <a:path w="19317" h="16153" extrusionOk="0">
                  <a:moveTo>
                    <a:pt x="10981" y="0"/>
                  </a:moveTo>
                  <a:cubicBezTo>
                    <a:pt x="10387" y="0"/>
                    <a:pt x="9791" y="66"/>
                    <a:pt x="9205" y="198"/>
                  </a:cubicBezTo>
                  <a:cubicBezTo>
                    <a:pt x="7881" y="482"/>
                    <a:pt x="6654" y="1106"/>
                    <a:pt x="5636" y="2000"/>
                  </a:cubicBezTo>
                  <a:lnTo>
                    <a:pt x="5601" y="2028"/>
                  </a:lnTo>
                  <a:cubicBezTo>
                    <a:pt x="4582" y="2929"/>
                    <a:pt x="3799" y="4072"/>
                    <a:pt x="3335" y="5355"/>
                  </a:cubicBezTo>
                  <a:lnTo>
                    <a:pt x="1" y="14538"/>
                  </a:lnTo>
                  <a:lnTo>
                    <a:pt x="2946" y="16153"/>
                  </a:lnTo>
                  <a:lnTo>
                    <a:pt x="8241" y="11329"/>
                  </a:lnTo>
                  <a:lnTo>
                    <a:pt x="9718" y="11253"/>
                  </a:lnTo>
                  <a:cubicBezTo>
                    <a:pt x="10931" y="11190"/>
                    <a:pt x="12088" y="10705"/>
                    <a:pt x="12982" y="9880"/>
                  </a:cubicBezTo>
                  <a:lnTo>
                    <a:pt x="17134" y="6068"/>
                  </a:lnTo>
                  <a:lnTo>
                    <a:pt x="17134" y="6068"/>
                  </a:lnTo>
                  <a:lnTo>
                    <a:pt x="11097" y="6394"/>
                  </a:lnTo>
                  <a:lnTo>
                    <a:pt x="12344" y="4835"/>
                  </a:lnTo>
                  <a:cubicBezTo>
                    <a:pt x="13204" y="3754"/>
                    <a:pt x="14486" y="3102"/>
                    <a:pt x="15858" y="3033"/>
                  </a:cubicBezTo>
                  <a:lnTo>
                    <a:pt x="19317" y="2846"/>
                  </a:lnTo>
                  <a:lnTo>
                    <a:pt x="14153" y="649"/>
                  </a:lnTo>
                  <a:cubicBezTo>
                    <a:pt x="13146" y="219"/>
                    <a:pt x="12066" y="0"/>
                    <a:pt x="10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2334682" y="4235881"/>
              <a:ext cx="74124" cy="141713"/>
            </a:xfrm>
            <a:custGeom>
              <a:avLst/>
              <a:gdLst/>
              <a:ahLst/>
              <a:cxnLst/>
              <a:rect l="l" t="t" r="r" b="b"/>
              <a:pathLst>
                <a:path w="10078" h="19261" extrusionOk="0">
                  <a:moveTo>
                    <a:pt x="5275" y="0"/>
                  </a:moveTo>
                  <a:lnTo>
                    <a:pt x="541" y="8989"/>
                  </a:lnTo>
                  <a:cubicBezTo>
                    <a:pt x="0" y="10015"/>
                    <a:pt x="21" y="11249"/>
                    <a:pt x="603" y="12261"/>
                  </a:cubicBezTo>
                  <a:lnTo>
                    <a:pt x="4644" y="19261"/>
                  </a:lnTo>
                  <a:lnTo>
                    <a:pt x="8109" y="17431"/>
                  </a:lnTo>
                  <a:lnTo>
                    <a:pt x="4616" y="10618"/>
                  </a:lnTo>
                  <a:lnTo>
                    <a:pt x="8955" y="7139"/>
                  </a:lnTo>
                  <a:cubicBezTo>
                    <a:pt x="10001" y="6300"/>
                    <a:pt x="10078" y="4741"/>
                    <a:pt x="9128" y="3798"/>
                  </a:cubicBezTo>
                  <a:lnTo>
                    <a:pt x="5275"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587569" y="4182745"/>
              <a:ext cx="80751" cy="79910"/>
            </a:xfrm>
            <a:custGeom>
              <a:avLst/>
              <a:gdLst/>
              <a:ahLst/>
              <a:cxnLst/>
              <a:rect l="l" t="t" r="r" b="b"/>
              <a:pathLst>
                <a:path w="10979" h="10861"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lnTo>
                    <a:pt x="10979" y="7181"/>
                  </a:lnTo>
                  <a:lnTo>
                    <a:pt x="10979" y="7174"/>
                  </a:lnTo>
                  <a:lnTo>
                    <a:pt x="10681" y="6370"/>
                  </a:lnTo>
                  <a:cubicBezTo>
                    <a:pt x="10452" y="5815"/>
                    <a:pt x="10168" y="5295"/>
                    <a:pt x="9821" y="4810"/>
                  </a:cubicBezTo>
                  <a:cubicBezTo>
                    <a:pt x="8837" y="3424"/>
                    <a:pt x="7451" y="2384"/>
                    <a:pt x="5850" y="1830"/>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2404415" y="4157833"/>
              <a:ext cx="100631" cy="72699"/>
            </a:xfrm>
            <a:custGeom>
              <a:avLst/>
              <a:gdLst/>
              <a:ahLst/>
              <a:cxnLst/>
              <a:rect l="l" t="t" r="r" b="b"/>
              <a:pathLst>
                <a:path w="13682" h="9881" extrusionOk="0">
                  <a:moveTo>
                    <a:pt x="5346" y="0"/>
                  </a:moveTo>
                  <a:cubicBezTo>
                    <a:pt x="4752" y="0"/>
                    <a:pt x="4156" y="66"/>
                    <a:pt x="3570" y="198"/>
                  </a:cubicBezTo>
                  <a:cubicBezTo>
                    <a:pt x="2246" y="482"/>
                    <a:pt x="1019" y="1106"/>
                    <a:pt x="1" y="2000"/>
                  </a:cubicBezTo>
                  <a:lnTo>
                    <a:pt x="7347" y="9880"/>
                  </a:lnTo>
                  <a:lnTo>
                    <a:pt x="11499" y="6068"/>
                  </a:lnTo>
                  <a:lnTo>
                    <a:pt x="11499" y="6068"/>
                  </a:lnTo>
                  <a:lnTo>
                    <a:pt x="5462" y="6394"/>
                  </a:lnTo>
                  <a:lnTo>
                    <a:pt x="6709" y="4835"/>
                  </a:lnTo>
                  <a:cubicBezTo>
                    <a:pt x="7569" y="3754"/>
                    <a:pt x="8851" y="3102"/>
                    <a:pt x="10223" y="3033"/>
                  </a:cubicBezTo>
                  <a:lnTo>
                    <a:pt x="13682" y="2846"/>
                  </a:lnTo>
                  <a:lnTo>
                    <a:pt x="8518" y="649"/>
                  </a:lnTo>
                  <a:cubicBezTo>
                    <a:pt x="7511" y="219"/>
                    <a:pt x="6431"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5"/>
          <p:cNvSpPr txBox="1">
            <a:spLocks noGrp="1"/>
          </p:cNvSpPr>
          <p:nvPr>
            <p:ph type="title"/>
          </p:nvPr>
        </p:nvSpPr>
        <p:spPr>
          <a:xfrm>
            <a:off x="1689450" y="2539475"/>
            <a:ext cx="25056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2500"/>
              <a:buNone/>
              <a:defRPr sz="2800"/>
            </a:lvl1pPr>
            <a:lvl2pPr lvl="1" rtl="0">
              <a:spcBef>
                <a:spcPts val="0"/>
              </a:spcBef>
              <a:spcAft>
                <a:spcPts val="0"/>
              </a:spcAft>
              <a:buClr>
                <a:schemeClr val="lt1"/>
              </a:buClr>
              <a:buSzPts val="2500"/>
              <a:buNone/>
              <a:defRPr sz="2500">
                <a:solidFill>
                  <a:schemeClr val="lt1"/>
                </a:solidFill>
              </a:defRPr>
            </a:lvl2pPr>
            <a:lvl3pPr lvl="2" rtl="0">
              <a:spcBef>
                <a:spcPts val="0"/>
              </a:spcBef>
              <a:spcAft>
                <a:spcPts val="0"/>
              </a:spcAft>
              <a:buClr>
                <a:schemeClr val="lt1"/>
              </a:buClr>
              <a:buSzPts val="2500"/>
              <a:buNone/>
              <a:defRPr sz="2500">
                <a:solidFill>
                  <a:schemeClr val="lt1"/>
                </a:solidFill>
              </a:defRPr>
            </a:lvl3pPr>
            <a:lvl4pPr lvl="3" rtl="0">
              <a:spcBef>
                <a:spcPts val="0"/>
              </a:spcBef>
              <a:spcAft>
                <a:spcPts val="0"/>
              </a:spcAft>
              <a:buClr>
                <a:schemeClr val="lt1"/>
              </a:buClr>
              <a:buSzPts val="2500"/>
              <a:buNone/>
              <a:defRPr sz="2500">
                <a:solidFill>
                  <a:schemeClr val="lt1"/>
                </a:solidFill>
              </a:defRPr>
            </a:lvl4pPr>
            <a:lvl5pPr lvl="4" rtl="0">
              <a:spcBef>
                <a:spcPts val="0"/>
              </a:spcBef>
              <a:spcAft>
                <a:spcPts val="0"/>
              </a:spcAft>
              <a:buClr>
                <a:schemeClr val="lt1"/>
              </a:buClr>
              <a:buSzPts val="2500"/>
              <a:buNone/>
              <a:defRPr sz="2500">
                <a:solidFill>
                  <a:schemeClr val="lt1"/>
                </a:solidFill>
              </a:defRPr>
            </a:lvl5pPr>
            <a:lvl6pPr lvl="5" rtl="0">
              <a:spcBef>
                <a:spcPts val="0"/>
              </a:spcBef>
              <a:spcAft>
                <a:spcPts val="0"/>
              </a:spcAft>
              <a:buClr>
                <a:schemeClr val="lt1"/>
              </a:buClr>
              <a:buSzPts val="2500"/>
              <a:buNone/>
              <a:defRPr sz="2500">
                <a:solidFill>
                  <a:schemeClr val="lt1"/>
                </a:solidFill>
              </a:defRPr>
            </a:lvl6pPr>
            <a:lvl7pPr lvl="6" rtl="0">
              <a:spcBef>
                <a:spcPts val="0"/>
              </a:spcBef>
              <a:spcAft>
                <a:spcPts val="0"/>
              </a:spcAft>
              <a:buClr>
                <a:schemeClr val="lt1"/>
              </a:buClr>
              <a:buSzPts val="2500"/>
              <a:buNone/>
              <a:defRPr sz="2500">
                <a:solidFill>
                  <a:schemeClr val="lt1"/>
                </a:solidFill>
              </a:defRPr>
            </a:lvl7pPr>
            <a:lvl8pPr lvl="7" rtl="0">
              <a:spcBef>
                <a:spcPts val="0"/>
              </a:spcBef>
              <a:spcAft>
                <a:spcPts val="0"/>
              </a:spcAft>
              <a:buClr>
                <a:schemeClr val="lt1"/>
              </a:buClr>
              <a:buSzPts val="2500"/>
              <a:buNone/>
              <a:defRPr sz="2500">
                <a:solidFill>
                  <a:schemeClr val="lt1"/>
                </a:solidFill>
              </a:defRPr>
            </a:lvl8pPr>
            <a:lvl9pPr lvl="8" rtl="0">
              <a:spcBef>
                <a:spcPts val="0"/>
              </a:spcBef>
              <a:spcAft>
                <a:spcPts val="0"/>
              </a:spcAft>
              <a:buClr>
                <a:schemeClr val="lt1"/>
              </a:buClr>
              <a:buSzPts val="2500"/>
              <a:buNone/>
              <a:defRPr sz="2500">
                <a:solidFill>
                  <a:schemeClr val="lt1"/>
                </a:solidFill>
              </a:defRPr>
            </a:lvl9pPr>
          </a:lstStyle>
          <a:p>
            <a:endParaRPr/>
          </a:p>
        </p:txBody>
      </p:sp>
      <p:sp>
        <p:nvSpPr>
          <p:cNvPr id="169" name="Google Shape;169;p5"/>
          <p:cNvSpPr txBox="1">
            <a:spLocks noGrp="1"/>
          </p:cNvSpPr>
          <p:nvPr>
            <p:ph type="title" idx="2"/>
          </p:nvPr>
        </p:nvSpPr>
        <p:spPr>
          <a:xfrm>
            <a:off x="4948895" y="2539475"/>
            <a:ext cx="25056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2500"/>
              <a:buNone/>
              <a:defRPr sz="2800"/>
            </a:lvl1pPr>
            <a:lvl2pPr lvl="1" rtl="0">
              <a:spcBef>
                <a:spcPts val="0"/>
              </a:spcBef>
              <a:spcAft>
                <a:spcPts val="0"/>
              </a:spcAft>
              <a:buClr>
                <a:schemeClr val="lt1"/>
              </a:buClr>
              <a:buSzPts val="2500"/>
              <a:buNone/>
              <a:defRPr sz="2500">
                <a:solidFill>
                  <a:schemeClr val="lt1"/>
                </a:solidFill>
              </a:defRPr>
            </a:lvl2pPr>
            <a:lvl3pPr lvl="2" rtl="0">
              <a:spcBef>
                <a:spcPts val="0"/>
              </a:spcBef>
              <a:spcAft>
                <a:spcPts val="0"/>
              </a:spcAft>
              <a:buClr>
                <a:schemeClr val="lt1"/>
              </a:buClr>
              <a:buSzPts val="2500"/>
              <a:buNone/>
              <a:defRPr sz="2500">
                <a:solidFill>
                  <a:schemeClr val="lt1"/>
                </a:solidFill>
              </a:defRPr>
            </a:lvl3pPr>
            <a:lvl4pPr lvl="3" rtl="0">
              <a:spcBef>
                <a:spcPts val="0"/>
              </a:spcBef>
              <a:spcAft>
                <a:spcPts val="0"/>
              </a:spcAft>
              <a:buClr>
                <a:schemeClr val="lt1"/>
              </a:buClr>
              <a:buSzPts val="2500"/>
              <a:buNone/>
              <a:defRPr sz="2500">
                <a:solidFill>
                  <a:schemeClr val="lt1"/>
                </a:solidFill>
              </a:defRPr>
            </a:lvl4pPr>
            <a:lvl5pPr lvl="4" rtl="0">
              <a:spcBef>
                <a:spcPts val="0"/>
              </a:spcBef>
              <a:spcAft>
                <a:spcPts val="0"/>
              </a:spcAft>
              <a:buClr>
                <a:schemeClr val="lt1"/>
              </a:buClr>
              <a:buSzPts val="2500"/>
              <a:buNone/>
              <a:defRPr sz="2500">
                <a:solidFill>
                  <a:schemeClr val="lt1"/>
                </a:solidFill>
              </a:defRPr>
            </a:lvl5pPr>
            <a:lvl6pPr lvl="5" rtl="0">
              <a:spcBef>
                <a:spcPts val="0"/>
              </a:spcBef>
              <a:spcAft>
                <a:spcPts val="0"/>
              </a:spcAft>
              <a:buClr>
                <a:schemeClr val="lt1"/>
              </a:buClr>
              <a:buSzPts val="2500"/>
              <a:buNone/>
              <a:defRPr sz="2500">
                <a:solidFill>
                  <a:schemeClr val="lt1"/>
                </a:solidFill>
              </a:defRPr>
            </a:lvl6pPr>
            <a:lvl7pPr lvl="6" rtl="0">
              <a:spcBef>
                <a:spcPts val="0"/>
              </a:spcBef>
              <a:spcAft>
                <a:spcPts val="0"/>
              </a:spcAft>
              <a:buClr>
                <a:schemeClr val="lt1"/>
              </a:buClr>
              <a:buSzPts val="2500"/>
              <a:buNone/>
              <a:defRPr sz="2500">
                <a:solidFill>
                  <a:schemeClr val="lt1"/>
                </a:solidFill>
              </a:defRPr>
            </a:lvl7pPr>
            <a:lvl8pPr lvl="7" rtl="0">
              <a:spcBef>
                <a:spcPts val="0"/>
              </a:spcBef>
              <a:spcAft>
                <a:spcPts val="0"/>
              </a:spcAft>
              <a:buClr>
                <a:schemeClr val="lt1"/>
              </a:buClr>
              <a:buSzPts val="2500"/>
              <a:buNone/>
              <a:defRPr sz="2500">
                <a:solidFill>
                  <a:schemeClr val="lt1"/>
                </a:solidFill>
              </a:defRPr>
            </a:lvl8pPr>
            <a:lvl9pPr lvl="8" rtl="0">
              <a:spcBef>
                <a:spcPts val="0"/>
              </a:spcBef>
              <a:spcAft>
                <a:spcPts val="0"/>
              </a:spcAft>
              <a:buClr>
                <a:schemeClr val="lt1"/>
              </a:buClr>
              <a:buSzPts val="2500"/>
              <a:buNone/>
              <a:defRPr sz="2500">
                <a:solidFill>
                  <a:schemeClr val="lt1"/>
                </a:solidFill>
              </a:defRPr>
            </a:lvl9pPr>
          </a:lstStyle>
          <a:p>
            <a:endParaRPr/>
          </a:p>
        </p:txBody>
      </p:sp>
      <p:sp>
        <p:nvSpPr>
          <p:cNvPr id="170" name="Google Shape;170;p5"/>
          <p:cNvSpPr txBox="1">
            <a:spLocks noGrp="1"/>
          </p:cNvSpPr>
          <p:nvPr>
            <p:ph type="subTitle" idx="1"/>
          </p:nvPr>
        </p:nvSpPr>
        <p:spPr>
          <a:xfrm>
            <a:off x="4948889" y="3077600"/>
            <a:ext cx="25056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1" name="Google Shape;171;p5"/>
          <p:cNvSpPr txBox="1">
            <a:spLocks noGrp="1"/>
          </p:cNvSpPr>
          <p:nvPr>
            <p:ph type="subTitle" idx="3"/>
          </p:nvPr>
        </p:nvSpPr>
        <p:spPr>
          <a:xfrm>
            <a:off x="1689450" y="3077600"/>
            <a:ext cx="25056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5"/>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700"/>
              <a:buNone/>
              <a:defRPr>
                <a:solidFill>
                  <a:schemeClr val="dk1"/>
                </a:solidFill>
              </a:defRPr>
            </a:lvl1pPr>
            <a:lvl2pPr lvl="1" rtl="0">
              <a:spcBef>
                <a:spcPts val="0"/>
              </a:spcBef>
              <a:spcAft>
                <a:spcPts val="0"/>
              </a:spcAft>
              <a:buClr>
                <a:schemeClr val="dk1"/>
              </a:buClr>
              <a:buSzPts val="3700"/>
              <a:buNone/>
              <a:defRPr>
                <a:solidFill>
                  <a:schemeClr val="dk1"/>
                </a:solidFill>
              </a:defRPr>
            </a:lvl2pPr>
            <a:lvl3pPr lvl="2" rtl="0">
              <a:spcBef>
                <a:spcPts val="0"/>
              </a:spcBef>
              <a:spcAft>
                <a:spcPts val="0"/>
              </a:spcAft>
              <a:buClr>
                <a:schemeClr val="dk1"/>
              </a:buClr>
              <a:buSzPts val="3700"/>
              <a:buNone/>
              <a:defRPr>
                <a:solidFill>
                  <a:schemeClr val="dk1"/>
                </a:solidFill>
              </a:defRPr>
            </a:lvl3pPr>
            <a:lvl4pPr lvl="3" rtl="0">
              <a:spcBef>
                <a:spcPts val="0"/>
              </a:spcBef>
              <a:spcAft>
                <a:spcPts val="0"/>
              </a:spcAft>
              <a:buClr>
                <a:schemeClr val="dk1"/>
              </a:buClr>
              <a:buSzPts val="3700"/>
              <a:buNone/>
              <a:defRPr>
                <a:solidFill>
                  <a:schemeClr val="dk1"/>
                </a:solidFill>
              </a:defRPr>
            </a:lvl4pPr>
            <a:lvl5pPr lvl="4" rtl="0">
              <a:spcBef>
                <a:spcPts val="0"/>
              </a:spcBef>
              <a:spcAft>
                <a:spcPts val="0"/>
              </a:spcAft>
              <a:buClr>
                <a:schemeClr val="dk1"/>
              </a:buClr>
              <a:buSzPts val="3700"/>
              <a:buNone/>
              <a:defRPr>
                <a:solidFill>
                  <a:schemeClr val="dk1"/>
                </a:solidFill>
              </a:defRPr>
            </a:lvl5pPr>
            <a:lvl6pPr lvl="5" rtl="0">
              <a:spcBef>
                <a:spcPts val="0"/>
              </a:spcBef>
              <a:spcAft>
                <a:spcPts val="0"/>
              </a:spcAft>
              <a:buClr>
                <a:schemeClr val="dk1"/>
              </a:buClr>
              <a:buSzPts val="3700"/>
              <a:buNone/>
              <a:defRPr>
                <a:solidFill>
                  <a:schemeClr val="dk1"/>
                </a:solidFill>
              </a:defRPr>
            </a:lvl6pPr>
            <a:lvl7pPr lvl="6" rtl="0">
              <a:spcBef>
                <a:spcPts val="0"/>
              </a:spcBef>
              <a:spcAft>
                <a:spcPts val="0"/>
              </a:spcAft>
              <a:buClr>
                <a:schemeClr val="dk1"/>
              </a:buClr>
              <a:buSzPts val="3700"/>
              <a:buNone/>
              <a:defRPr>
                <a:solidFill>
                  <a:schemeClr val="dk1"/>
                </a:solidFill>
              </a:defRPr>
            </a:lvl7pPr>
            <a:lvl8pPr lvl="7" rtl="0">
              <a:spcBef>
                <a:spcPts val="0"/>
              </a:spcBef>
              <a:spcAft>
                <a:spcPts val="0"/>
              </a:spcAft>
              <a:buClr>
                <a:schemeClr val="dk1"/>
              </a:buClr>
              <a:buSzPts val="3700"/>
              <a:buNone/>
              <a:defRPr>
                <a:solidFill>
                  <a:schemeClr val="dk1"/>
                </a:solidFill>
              </a:defRPr>
            </a:lvl8pPr>
            <a:lvl9pPr lvl="8" rtl="0">
              <a:spcBef>
                <a:spcPts val="0"/>
              </a:spcBef>
              <a:spcAft>
                <a:spcPts val="0"/>
              </a:spcAft>
              <a:buClr>
                <a:schemeClr val="dk1"/>
              </a:buClr>
              <a:buSzPts val="37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229"/>
        <p:cNvGrpSpPr/>
        <p:nvPr/>
      </p:nvGrpSpPr>
      <p:grpSpPr>
        <a:xfrm>
          <a:off x="0" y="0"/>
          <a:ext cx="0" cy="0"/>
          <a:chOff x="0" y="0"/>
          <a:chExt cx="0" cy="0"/>
        </a:xfrm>
      </p:grpSpPr>
      <p:grpSp>
        <p:nvGrpSpPr>
          <p:cNvPr id="230" name="Google Shape;230;p7"/>
          <p:cNvGrpSpPr/>
          <p:nvPr/>
        </p:nvGrpSpPr>
        <p:grpSpPr>
          <a:xfrm>
            <a:off x="-2771471" y="226"/>
            <a:ext cx="8289003" cy="5143345"/>
            <a:chOff x="-713190" y="1568472"/>
            <a:chExt cx="7793346" cy="4835789"/>
          </a:xfrm>
        </p:grpSpPr>
        <p:sp>
          <p:nvSpPr>
            <p:cNvPr id="231" name="Google Shape;231;p7"/>
            <p:cNvSpPr/>
            <p:nvPr/>
          </p:nvSpPr>
          <p:spPr>
            <a:xfrm flipH="1">
              <a:off x="-447112" y="1568472"/>
              <a:ext cx="5690261" cy="2162491"/>
            </a:xfrm>
            <a:custGeom>
              <a:avLst/>
              <a:gdLst/>
              <a:ahLst/>
              <a:cxnLst/>
              <a:rect l="l" t="t" r="r" b="b"/>
              <a:pathLst>
                <a:path w="177779" h="67562" extrusionOk="0">
                  <a:moveTo>
                    <a:pt x="164903" y="0"/>
                  </a:moveTo>
                  <a:cubicBezTo>
                    <a:pt x="152950" y="0"/>
                    <a:pt x="140973" y="1028"/>
                    <a:pt x="129138" y="2942"/>
                  </a:cubicBezTo>
                  <a:cubicBezTo>
                    <a:pt x="125127" y="3660"/>
                    <a:pt x="121122" y="4414"/>
                    <a:pt x="117122" y="5194"/>
                  </a:cubicBezTo>
                  <a:lnTo>
                    <a:pt x="105223" y="8051"/>
                  </a:lnTo>
                  <a:lnTo>
                    <a:pt x="93488" y="11530"/>
                  </a:lnTo>
                  <a:lnTo>
                    <a:pt x="81927" y="15550"/>
                  </a:lnTo>
                  <a:lnTo>
                    <a:pt x="70594" y="20177"/>
                  </a:lnTo>
                  <a:cubicBezTo>
                    <a:pt x="66890" y="21897"/>
                    <a:pt x="63178" y="23587"/>
                    <a:pt x="59493" y="25334"/>
                  </a:cubicBezTo>
                  <a:lnTo>
                    <a:pt x="48680" y="31053"/>
                  </a:lnTo>
                  <a:cubicBezTo>
                    <a:pt x="45156" y="33114"/>
                    <a:pt x="41659" y="35211"/>
                    <a:pt x="38168" y="37311"/>
                  </a:cubicBezTo>
                  <a:cubicBezTo>
                    <a:pt x="24382" y="46001"/>
                    <a:pt x="11475" y="56087"/>
                    <a:pt x="0" y="67561"/>
                  </a:cubicBezTo>
                  <a:cubicBezTo>
                    <a:pt x="12626" y="57382"/>
                    <a:pt x="25907" y="48157"/>
                    <a:pt x="39850" y="40093"/>
                  </a:cubicBezTo>
                  <a:cubicBezTo>
                    <a:pt x="43385" y="38164"/>
                    <a:pt x="46915" y="36234"/>
                    <a:pt x="50421" y="34263"/>
                  </a:cubicBezTo>
                  <a:lnTo>
                    <a:pt x="61216" y="28882"/>
                  </a:lnTo>
                  <a:cubicBezTo>
                    <a:pt x="64889" y="27255"/>
                    <a:pt x="68539" y="25576"/>
                    <a:pt x="72203" y="23925"/>
                  </a:cubicBezTo>
                  <a:lnTo>
                    <a:pt x="83402" y="19456"/>
                  </a:lnTo>
                  <a:lnTo>
                    <a:pt x="94754" y="15406"/>
                  </a:lnTo>
                  <a:lnTo>
                    <a:pt x="106282" y="11862"/>
                  </a:lnTo>
                  <a:lnTo>
                    <a:pt x="117936" y="8763"/>
                  </a:lnTo>
                  <a:cubicBezTo>
                    <a:pt x="121866" y="7913"/>
                    <a:pt x="125794" y="7043"/>
                    <a:pt x="129721" y="6148"/>
                  </a:cubicBezTo>
                  <a:cubicBezTo>
                    <a:pt x="145512" y="2981"/>
                    <a:pt x="161575" y="1120"/>
                    <a:pt x="177779" y="405"/>
                  </a:cubicBezTo>
                  <a:cubicBezTo>
                    <a:pt x="173495" y="133"/>
                    <a:pt x="169201" y="0"/>
                    <a:pt x="16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713190" y="2189162"/>
              <a:ext cx="7793346" cy="4215100"/>
            </a:xfrm>
            <a:custGeom>
              <a:avLst/>
              <a:gdLst/>
              <a:ahLst/>
              <a:cxnLst/>
              <a:rect l="l" t="t" r="r" b="b"/>
              <a:pathLst>
                <a:path w="243485" h="131691" extrusionOk="0">
                  <a:moveTo>
                    <a:pt x="242868" y="1"/>
                  </a:moveTo>
                  <a:cubicBezTo>
                    <a:pt x="221830" y="1"/>
                    <a:pt x="200213" y="2277"/>
                    <a:pt x="178434" y="7037"/>
                  </a:cubicBezTo>
                  <a:cubicBezTo>
                    <a:pt x="97688" y="24700"/>
                    <a:pt x="33209" y="72545"/>
                    <a:pt x="0" y="131690"/>
                  </a:cubicBezTo>
                  <a:lnTo>
                    <a:pt x="243484" y="131690"/>
                  </a:lnTo>
                  <a:lnTo>
                    <a:pt x="243484" y="2"/>
                  </a:lnTo>
                  <a:cubicBezTo>
                    <a:pt x="243279" y="1"/>
                    <a:pt x="243073" y="1"/>
                    <a:pt x="24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6165553" y="-213456"/>
            <a:ext cx="3461361" cy="1505916"/>
            <a:chOff x="4279468" y="907902"/>
            <a:chExt cx="4151309" cy="1806087"/>
          </a:xfrm>
        </p:grpSpPr>
        <p:sp>
          <p:nvSpPr>
            <p:cNvPr id="234" name="Google Shape;234;p7"/>
            <p:cNvSpPr/>
            <p:nvPr/>
          </p:nvSpPr>
          <p:spPr>
            <a:xfrm flipH="1">
              <a:off x="4938182" y="907902"/>
              <a:ext cx="3492594" cy="1551724"/>
            </a:xfrm>
            <a:custGeom>
              <a:avLst/>
              <a:gdLst/>
              <a:ahLst/>
              <a:cxnLst/>
              <a:rect l="l" t="t" r="r" b="b"/>
              <a:pathLst>
                <a:path w="109118" h="48480" extrusionOk="0">
                  <a:moveTo>
                    <a:pt x="109117" y="0"/>
                  </a:moveTo>
                  <a:cubicBezTo>
                    <a:pt x="95848" y="0"/>
                    <a:pt x="81239" y="8055"/>
                    <a:pt x="69217" y="8899"/>
                  </a:cubicBezTo>
                  <a:cubicBezTo>
                    <a:pt x="67839" y="8996"/>
                    <a:pt x="66486" y="9042"/>
                    <a:pt x="65144" y="9042"/>
                  </a:cubicBezTo>
                  <a:cubicBezTo>
                    <a:pt x="61321" y="9042"/>
                    <a:pt x="57590" y="8671"/>
                    <a:pt x="53618" y="8064"/>
                  </a:cubicBezTo>
                  <a:cubicBezTo>
                    <a:pt x="48378" y="29838"/>
                    <a:pt x="27979" y="33775"/>
                    <a:pt x="13909" y="33775"/>
                  </a:cubicBezTo>
                  <a:cubicBezTo>
                    <a:pt x="5939" y="33775"/>
                    <a:pt x="0" y="32512"/>
                    <a:pt x="0" y="32512"/>
                  </a:cubicBezTo>
                  <a:lnTo>
                    <a:pt x="0" y="40504"/>
                  </a:lnTo>
                  <a:cubicBezTo>
                    <a:pt x="14631" y="46150"/>
                    <a:pt x="27525" y="48479"/>
                    <a:pt x="38841" y="48479"/>
                  </a:cubicBezTo>
                  <a:cubicBezTo>
                    <a:pt x="83867" y="48479"/>
                    <a:pt x="103921" y="11601"/>
                    <a:pt x="109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4781729" y="1025177"/>
              <a:ext cx="3233910" cy="1688812"/>
            </a:xfrm>
            <a:custGeom>
              <a:avLst/>
              <a:gdLst/>
              <a:ahLst/>
              <a:cxnLst/>
              <a:rect l="l" t="t" r="r" b="b"/>
              <a:pathLst>
                <a:path w="101036" h="52763" extrusionOk="0">
                  <a:moveTo>
                    <a:pt x="101035" y="0"/>
                  </a:moveTo>
                  <a:lnTo>
                    <a:pt x="101035" y="0"/>
                  </a:lnTo>
                  <a:cubicBezTo>
                    <a:pt x="100542" y="1194"/>
                    <a:pt x="99979" y="2360"/>
                    <a:pt x="99405" y="3512"/>
                  </a:cubicBezTo>
                  <a:cubicBezTo>
                    <a:pt x="98831" y="4667"/>
                    <a:pt x="98232" y="5812"/>
                    <a:pt x="97610" y="6940"/>
                  </a:cubicBezTo>
                  <a:cubicBezTo>
                    <a:pt x="96363" y="9195"/>
                    <a:pt x="95032" y="11397"/>
                    <a:pt x="93635" y="13554"/>
                  </a:cubicBezTo>
                  <a:cubicBezTo>
                    <a:pt x="92235" y="15713"/>
                    <a:pt x="90754" y="17810"/>
                    <a:pt x="89190" y="19841"/>
                  </a:cubicBezTo>
                  <a:cubicBezTo>
                    <a:pt x="87622" y="21869"/>
                    <a:pt x="85998" y="23855"/>
                    <a:pt x="84278" y="25749"/>
                  </a:cubicBezTo>
                  <a:cubicBezTo>
                    <a:pt x="83420" y="26697"/>
                    <a:pt x="82537" y="27621"/>
                    <a:pt x="81640" y="28534"/>
                  </a:cubicBezTo>
                  <a:cubicBezTo>
                    <a:pt x="80743" y="29446"/>
                    <a:pt x="79833" y="30340"/>
                    <a:pt x="78894" y="31208"/>
                  </a:cubicBezTo>
                  <a:cubicBezTo>
                    <a:pt x="77024" y="32946"/>
                    <a:pt x="75074" y="34594"/>
                    <a:pt x="73046" y="36137"/>
                  </a:cubicBezTo>
                  <a:cubicBezTo>
                    <a:pt x="71021" y="37684"/>
                    <a:pt x="68930" y="39140"/>
                    <a:pt x="66761" y="40478"/>
                  </a:cubicBezTo>
                  <a:cubicBezTo>
                    <a:pt x="64593" y="41809"/>
                    <a:pt x="62352" y="43017"/>
                    <a:pt x="60055" y="44106"/>
                  </a:cubicBezTo>
                  <a:cubicBezTo>
                    <a:pt x="50878" y="48527"/>
                    <a:pt x="40732" y="50770"/>
                    <a:pt x="30517" y="51060"/>
                  </a:cubicBezTo>
                  <a:cubicBezTo>
                    <a:pt x="29642" y="51089"/>
                    <a:pt x="28767" y="51103"/>
                    <a:pt x="27892" y="51103"/>
                  </a:cubicBezTo>
                  <a:cubicBezTo>
                    <a:pt x="23646" y="51103"/>
                    <a:pt x="19397" y="50777"/>
                    <a:pt x="15169" y="50226"/>
                  </a:cubicBezTo>
                  <a:cubicBezTo>
                    <a:pt x="10072" y="49565"/>
                    <a:pt x="5016" y="48515"/>
                    <a:pt x="0" y="47244"/>
                  </a:cubicBezTo>
                  <a:lnTo>
                    <a:pt x="0" y="47244"/>
                  </a:lnTo>
                  <a:cubicBezTo>
                    <a:pt x="4891" y="48973"/>
                    <a:pt x="9907" y="50322"/>
                    <a:pt x="15007" y="51279"/>
                  </a:cubicBezTo>
                  <a:lnTo>
                    <a:pt x="16924" y="51626"/>
                  </a:lnTo>
                  <a:lnTo>
                    <a:pt x="18854" y="51904"/>
                  </a:lnTo>
                  <a:cubicBezTo>
                    <a:pt x="20137" y="52116"/>
                    <a:pt x="21432" y="52227"/>
                    <a:pt x="22727" y="52380"/>
                  </a:cubicBezTo>
                  <a:cubicBezTo>
                    <a:pt x="23053" y="52422"/>
                    <a:pt x="23377" y="52448"/>
                    <a:pt x="23700" y="52469"/>
                  </a:cubicBezTo>
                  <a:lnTo>
                    <a:pt x="24675" y="52541"/>
                  </a:lnTo>
                  <a:cubicBezTo>
                    <a:pt x="25327" y="52583"/>
                    <a:pt x="25976" y="52649"/>
                    <a:pt x="26628" y="52664"/>
                  </a:cubicBezTo>
                  <a:cubicBezTo>
                    <a:pt x="27784" y="52704"/>
                    <a:pt x="28943" y="52762"/>
                    <a:pt x="30102" y="52762"/>
                  </a:cubicBezTo>
                  <a:cubicBezTo>
                    <a:pt x="30247" y="52762"/>
                    <a:pt x="30392" y="52762"/>
                    <a:pt x="30538" y="52760"/>
                  </a:cubicBezTo>
                  <a:cubicBezTo>
                    <a:pt x="30692" y="52761"/>
                    <a:pt x="30846" y="52761"/>
                    <a:pt x="31000" y="52761"/>
                  </a:cubicBezTo>
                  <a:cubicBezTo>
                    <a:pt x="36069" y="52761"/>
                    <a:pt x="41146" y="52189"/>
                    <a:pt x="46125" y="51144"/>
                  </a:cubicBezTo>
                  <a:lnTo>
                    <a:pt x="48039" y="50702"/>
                  </a:lnTo>
                  <a:cubicBezTo>
                    <a:pt x="48676" y="50546"/>
                    <a:pt x="49305" y="50355"/>
                    <a:pt x="49939" y="50193"/>
                  </a:cubicBezTo>
                  <a:cubicBezTo>
                    <a:pt x="50576" y="50032"/>
                    <a:pt x="51204" y="49834"/>
                    <a:pt x="51829" y="49637"/>
                  </a:cubicBezTo>
                  <a:cubicBezTo>
                    <a:pt x="52451" y="49439"/>
                    <a:pt x="53086" y="49254"/>
                    <a:pt x="53699" y="49029"/>
                  </a:cubicBezTo>
                  <a:cubicBezTo>
                    <a:pt x="56187" y="48198"/>
                    <a:pt x="58619" y="47196"/>
                    <a:pt x="60988" y="46074"/>
                  </a:cubicBezTo>
                  <a:cubicBezTo>
                    <a:pt x="63354" y="44940"/>
                    <a:pt x="65658" y="43675"/>
                    <a:pt x="67886" y="42290"/>
                  </a:cubicBezTo>
                  <a:cubicBezTo>
                    <a:pt x="70109" y="40899"/>
                    <a:pt x="72253" y="39389"/>
                    <a:pt x="74314" y="37767"/>
                  </a:cubicBezTo>
                  <a:cubicBezTo>
                    <a:pt x="76366" y="36143"/>
                    <a:pt x="78335" y="34411"/>
                    <a:pt x="80210" y="32593"/>
                  </a:cubicBezTo>
                  <a:cubicBezTo>
                    <a:pt x="81149" y="31686"/>
                    <a:pt x="82071" y="30753"/>
                    <a:pt x="82959" y="29802"/>
                  </a:cubicBezTo>
                  <a:cubicBezTo>
                    <a:pt x="83850" y="28845"/>
                    <a:pt x="84718" y="27867"/>
                    <a:pt x="85558" y="26870"/>
                  </a:cubicBezTo>
                  <a:cubicBezTo>
                    <a:pt x="88939" y="22895"/>
                    <a:pt x="91933" y="18609"/>
                    <a:pt x="94547" y="14116"/>
                  </a:cubicBezTo>
                  <a:cubicBezTo>
                    <a:pt x="95845" y="11860"/>
                    <a:pt x="97060" y="9566"/>
                    <a:pt x="98152" y="7212"/>
                  </a:cubicBezTo>
                  <a:cubicBezTo>
                    <a:pt x="99243" y="4861"/>
                    <a:pt x="100242" y="2465"/>
                    <a:pt x="10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7845007" y="1903943"/>
              <a:ext cx="251163" cy="44394"/>
            </a:xfrm>
            <a:custGeom>
              <a:avLst/>
              <a:gdLst/>
              <a:ahLst/>
              <a:cxnLst/>
              <a:rect l="l" t="t" r="r" b="b"/>
              <a:pathLst>
                <a:path w="7847" h="1387" extrusionOk="0">
                  <a:moveTo>
                    <a:pt x="2805" y="0"/>
                  </a:moveTo>
                  <a:cubicBezTo>
                    <a:pt x="2546" y="0"/>
                    <a:pt x="2286" y="4"/>
                    <a:pt x="2022" y="14"/>
                  </a:cubicBezTo>
                  <a:cubicBezTo>
                    <a:pt x="1364" y="35"/>
                    <a:pt x="703" y="82"/>
                    <a:pt x="0" y="229"/>
                  </a:cubicBezTo>
                  <a:cubicBezTo>
                    <a:pt x="596" y="636"/>
                    <a:pt x="1239" y="884"/>
                    <a:pt x="1894" y="1070"/>
                  </a:cubicBezTo>
                  <a:cubicBezTo>
                    <a:pt x="2549" y="1252"/>
                    <a:pt x="3225" y="1357"/>
                    <a:pt x="3907" y="1381"/>
                  </a:cubicBezTo>
                  <a:cubicBezTo>
                    <a:pt x="4021" y="1385"/>
                    <a:pt x="4137" y="1387"/>
                    <a:pt x="4252" y="1387"/>
                  </a:cubicBezTo>
                  <a:cubicBezTo>
                    <a:pt x="4826" y="1387"/>
                    <a:pt x="5407" y="1333"/>
                    <a:pt x="5968" y="1186"/>
                  </a:cubicBezTo>
                  <a:cubicBezTo>
                    <a:pt x="6641" y="1010"/>
                    <a:pt x="7329" y="735"/>
                    <a:pt x="7846" y="229"/>
                  </a:cubicBezTo>
                  <a:cubicBezTo>
                    <a:pt x="7128" y="199"/>
                    <a:pt x="6500" y="148"/>
                    <a:pt x="5863" y="118"/>
                  </a:cubicBezTo>
                  <a:cubicBezTo>
                    <a:pt x="5229" y="88"/>
                    <a:pt x="4601" y="38"/>
                    <a:pt x="3961" y="20"/>
                  </a:cubicBezTo>
                  <a:cubicBezTo>
                    <a:pt x="3577" y="9"/>
                    <a:pt x="3193" y="0"/>
                    <a:pt x="2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7476697" y="1657933"/>
              <a:ext cx="280258" cy="98999"/>
            </a:xfrm>
            <a:custGeom>
              <a:avLst/>
              <a:gdLst/>
              <a:ahLst/>
              <a:cxnLst/>
              <a:rect l="l" t="t" r="r" b="b"/>
              <a:pathLst>
                <a:path w="8756" h="3093" extrusionOk="0">
                  <a:moveTo>
                    <a:pt x="8756" y="0"/>
                  </a:moveTo>
                  <a:lnTo>
                    <a:pt x="8756" y="0"/>
                  </a:lnTo>
                  <a:cubicBezTo>
                    <a:pt x="7984" y="314"/>
                    <a:pt x="7278" y="551"/>
                    <a:pt x="6572" y="781"/>
                  </a:cubicBezTo>
                  <a:cubicBezTo>
                    <a:pt x="5866" y="1011"/>
                    <a:pt x="5142" y="1203"/>
                    <a:pt x="4421" y="1409"/>
                  </a:cubicBezTo>
                  <a:cubicBezTo>
                    <a:pt x="3700" y="1616"/>
                    <a:pt x="2971" y="1810"/>
                    <a:pt x="2235" y="2034"/>
                  </a:cubicBezTo>
                  <a:cubicBezTo>
                    <a:pt x="1499" y="2259"/>
                    <a:pt x="757" y="2498"/>
                    <a:pt x="0" y="2827"/>
                  </a:cubicBezTo>
                  <a:cubicBezTo>
                    <a:pt x="678" y="3028"/>
                    <a:pt x="1364" y="3093"/>
                    <a:pt x="2047" y="3093"/>
                  </a:cubicBezTo>
                  <a:cubicBezTo>
                    <a:pt x="2167" y="3093"/>
                    <a:pt x="2286" y="3091"/>
                    <a:pt x="2405" y="3087"/>
                  </a:cubicBezTo>
                  <a:cubicBezTo>
                    <a:pt x="3213" y="3060"/>
                    <a:pt x="4012" y="2935"/>
                    <a:pt x="4789" y="2722"/>
                  </a:cubicBezTo>
                  <a:cubicBezTo>
                    <a:pt x="5567" y="2498"/>
                    <a:pt x="6336" y="2199"/>
                    <a:pt x="7027" y="1753"/>
                  </a:cubicBezTo>
                  <a:cubicBezTo>
                    <a:pt x="7721" y="1307"/>
                    <a:pt x="8367" y="736"/>
                    <a:pt x="8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flipH="1">
              <a:off x="7042035" y="1546003"/>
              <a:ext cx="326989" cy="245241"/>
            </a:xfrm>
            <a:custGeom>
              <a:avLst/>
              <a:gdLst/>
              <a:ahLst/>
              <a:cxnLst/>
              <a:rect l="l" t="t" r="r" b="b"/>
              <a:pathLst>
                <a:path w="10216" h="7662" extrusionOk="0">
                  <a:moveTo>
                    <a:pt x="10216" y="1"/>
                  </a:moveTo>
                  <a:lnTo>
                    <a:pt x="10216" y="1"/>
                  </a:lnTo>
                  <a:cubicBezTo>
                    <a:pt x="10015" y="204"/>
                    <a:pt x="9827" y="407"/>
                    <a:pt x="9648" y="614"/>
                  </a:cubicBezTo>
                  <a:cubicBezTo>
                    <a:pt x="9555" y="715"/>
                    <a:pt x="9471" y="820"/>
                    <a:pt x="9378" y="916"/>
                  </a:cubicBezTo>
                  <a:lnTo>
                    <a:pt x="9091" y="1206"/>
                  </a:lnTo>
                  <a:cubicBezTo>
                    <a:pt x="8897" y="1394"/>
                    <a:pt x="8726" y="1598"/>
                    <a:pt x="8529" y="1777"/>
                  </a:cubicBezTo>
                  <a:cubicBezTo>
                    <a:pt x="8331" y="1957"/>
                    <a:pt x="8137" y="2133"/>
                    <a:pt x="7946" y="2316"/>
                  </a:cubicBezTo>
                  <a:cubicBezTo>
                    <a:pt x="7153" y="3010"/>
                    <a:pt x="6345" y="3674"/>
                    <a:pt x="5487" y="4275"/>
                  </a:cubicBezTo>
                  <a:cubicBezTo>
                    <a:pt x="4625" y="4876"/>
                    <a:pt x="3743" y="5448"/>
                    <a:pt x="2825" y="6001"/>
                  </a:cubicBezTo>
                  <a:cubicBezTo>
                    <a:pt x="1903" y="6554"/>
                    <a:pt x="970" y="7093"/>
                    <a:pt x="1" y="7661"/>
                  </a:cubicBezTo>
                  <a:cubicBezTo>
                    <a:pt x="1132" y="7637"/>
                    <a:pt x="2232" y="7353"/>
                    <a:pt x="3285" y="6967"/>
                  </a:cubicBezTo>
                  <a:cubicBezTo>
                    <a:pt x="4344" y="6566"/>
                    <a:pt x="5349" y="6037"/>
                    <a:pt x="6276" y="5385"/>
                  </a:cubicBezTo>
                  <a:cubicBezTo>
                    <a:pt x="7210" y="4745"/>
                    <a:pt x="8035" y="3931"/>
                    <a:pt x="8738" y="3037"/>
                  </a:cubicBezTo>
                  <a:cubicBezTo>
                    <a:pt x="8909" y="2806"/>
                    <a:pt x="9076" y="2576"/>
                    <a:pt x="9229" y="2337"/>
                  </a:cubicBezTo>
                  <a:cubicBezTo>
                    <a:pt x="9381" y="2097"/>
                    <a:pt x="9507" y="1837"/>
                    <a:pt x="9636" y="1589"/>
                  </a:cubicBezTo>
                  <a:lnTo>
                    <a:pt x="9827" y="1209"/>
                  </a:lnTo>
                  <a:cubicBezTo>
                    <a:pt x="9881" y="1077"/>
                    <a:pt x="9929" y="943"/>
                    <a:pt x="9974" y="808"/>
                  </a:cubicBezTo>
                  <a:cubicBezTo>
                    <a:pt x="10063" y="539"/>
                    <a:pt x="10150" y="270"/>
                    <a:pt x="10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7037426" y="1106060"/>
              <a:ext cx="226453" cy="346545"/>
            </a:xfrm>
            <a:custGeom>
              <a:avLst/>
              <a:gdLst/>
              <a:ahLst/>
              <a:cxnLst/>
              <a:rect l="l" t="t" r="r" b="b"/>
              <a:pathLst>
                <a:path w="7075" h="10827" extrusionOk="0">
                  <a:moveTo>
                    <a:pt x="6820" y="1"/>
                  </a:moveTo>
                  <a:cubicBezTo>
                    <a:pt x="6455" y="988"/>
                    <a:pt x="6111" y="1942"/>
                    <a:pt x="5719" y="2860"/>
                  </a:cubicBezTo>
                  <a:cubicBezTo>
                    <a:pt x="5298" y="3866"/>
                    <a:pt x="4807" y="4841"/>
                    <a:pt x="4251" y="5777"/>
                  </a:cubicBezTo>
                  <a:cubicBezTo>
                    <a:pt x="3694" y="6707"/>
                    <a:pt x="3060" y="7590"/>
                    <a:pt x="2354" y="8415"/>
                  </a:cubicBezTo>
                  <a:cubicBezTo>
                    <a:pt x="1645" y="9247"/>
                    <a:pt x="847" y="10018"/>
                    <a:pt x="0" y="10826"/>
                  </a:cubicBezTo>
                  <a:cubicBezTo>
                    <a:pt x="1128" y="10512"/>
                    <a:pt x="2175" y="9926"/>
                    <a:pt x="3099" y="9181"/>
                  </a:cubicBezTo>
                  <a:cubicBezTo>
                    <a:pt x="4020" y="8418"/>
                    <a:pt x="4804" y="7503"/>
                    <a:pt x="5420" y="6477"/>
                  </a:cubicBezTo>
                  <a:cubicBezTo>
                    <a:pt x="6031" y="5457"/>
                    <a:pt x="6476" y="4347"/>
                    <a:pt x="6739" y="3189"/>
                  </a:cubicBezTo>
                  <a:cubicBezTo>
                    <a:pt x="6973" y="2152"/>
                    <a:pt x="7074" y="1081"/>
                    <a:pt x="6970" y="31"/>
                  </a:cubicBezTo>
                  <a:lnTo>
                    <a:pt x="68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flipH="1">
              <a:off x="5961942" y="1911273"/>
              <a:ext cx="187980" cy="136352"/>
            </a:xfrm>
            <a:custGeom>
              <a:avLst/>
              <a:gdLst/>
              <a:ahLst/>
              <a:cxnLst/>
              <a:rect l="l" t="t" r="r" b="b"/>
              <a:pathLst>
                <a:path w="5873" h="4260" extrusionOk="0">
                  <a:moveTo>
                    <a:pt x="5872" y="0"/>
                  </a:moveTo>
                  <a:cubicBezTo>
                    <a:pt x="5349" y="458"/>
                    <a:pt x="4936" y="868"/>
                    <a:pt x="4475" y="1220"/>
                  </a:cubicBezTo>
                  <a:cubicBezTo>
                    <a:pt x="4015" y="1570"/>
                    <a:pt x="3563" y="1908"/>
                    <a:pt x="3084" y="2214"/>
                  </a:cubicBezTo>
                  <a:cubicBezTo>
                    <a:pt x="2606" y="2522"/>
                    <a:pt x="2115" y="2821"/>
                    <a:pt x="1601" y="3135"/>
                  </a:cubicBezTo>
                  <a:cubicBezTo>
                    <a:pt x="1083" y="3449"/>
                    <a:pt x="560" y="3766"/>
                    <a:pt x="0" y="4158"/>
                  </a:cubicBezTo>
                  <a:cubicBezTo>
                    <a:pt x="292" y="4229"/>
                    <a:pt x="585" y="4259"/>
                    <a:pt x="877" y="4259"/>
                  </a:cubicBezTo>
                  <a:cubicBezTo>
                    <a:pt x="1252" y="4259"/>
                    <a:pt x="1624" y="4209"/>
                    <a:pt x="1989" y="4128"/>
                  </a:cubicBezTo>
                  <a:cubicBezTo>
                    <a:pt x="2642" y="3978"/>
                    <a:pt x="3264" y="3718"/>
                    <a:pt x="3829" y="3353"/>
                  </a:cubicBezTo>
                  <a:cubicBezTo>
                    <a:pt x="4403" y="2985"/>
                    <a:pt x="4897" y="2498"/>
                    <a:pt x="5280" y="1929"/>
                  </a:cubicBezTo>
                  <a:cubicBezTo>
                    <a:pt x="5663" y="1358"/>
                    <a:pt x="5869" y="688"/>
                    <a:pt x="5872"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5738401" y="1520621"/>
              <a:ext cx="223572" cy="201679"/>
            </a:xfrm>
            <a:custGeom>
              <a:avLst/>
              <a:gdLst/>
              <a:ahLst/>
              <a:cxnLst/>
              <a:rect l="l" t="t" r="r" b="b"/>
              <a:pathLst>
                <a:path w="6985" h="6301" extrusionOk="0">
                  <a:moveTo>
                    <a:pt x="6985" y="1"/>
                  </a:moveTo>
                  <a:lnTo>
                    <a:pt x="6985" y="1"/>
                  </a:lnTo>
                  <a:cubicBezTo>
                    <a:pt x="6383" y="611"/>
                    <a:pt x="5875" y="1188"/>
                    <a:pt x="5318" y="1721"/>
                  </a:cubicBezTo>
                  <a:cubicBezTo>
                    <a:pt x="4762" y="2253"/>
                    <a:pt x="4209" y="2765"/>
                    <a:pt x="3628" y="3258"/>
                  </a:cubicBezTo>
                  <a:cubicBezTo>
                    <a:pt x="3048" y="3752"/>
                    <a:pt x="2453" y="4236"/>
                    <a:pt x="1849" y="4736"/>
                  </a:cubicBezTo>
                  <a:cubicBezTo>
                    <a:pt x="1241" y="5233"/>
                    <a:pt x="625" y="5729"/>
                    <a:pt x="0" y="6300"/>
                  </a:cubicBezTo>
                  <a:cubicBezTo>
                    <a:pt x="850" y="6250"/>
                    <a:pt x="1654" y="5986"/>
                    <a:pt x="2408" y="5642"/>
                  </a:cubicBezTo>
                  <a:cubicBezTo>
                    <a:pt x="3168" y="5292"/>
                    <a:pt x="3877" y="4838"/>
                    <a:pt x="4514" y="4293"/>
                  </a:cubicBezTo>
                  <a:cubicBezTo>
                    <a:pt x="5160" y="3758"/>
                    <a:pt x="5713" y="3100"/>
                    <a:pt x="6162" y="2382"/>
                  </a:cubicBezTo>
                  <a:cubicBezTo>
                    <a:pt x="6614" y="1661"/>
                    <a:pt x="6895" y="847"/>
                    <a:pt x="6985"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flipH="1">
              <a:off x="5345093" y="1304154"/>
              <a:ext cx="255932" cy="318955"/>
            </a:xfrm>
            <a:custGeom>
              <a:avLst/>
              <a:gdLst/>
              <a:ahLst/>
              <a:cxnLst/>
              <a:rect l="l" t="t" r="r" b="b"/>
              <a:pathLst>
                <a:path w="7996" h="9965" extrusionOk="0">
                  <a:moveTo>
                    <a:pt x="7996" y="1"/>
                  </a:moveTo>
                  <a:lnTo>
                    <a:pt x="7996" y="1"/>
                  </a:lnTo>
                  <a:cubicBezTo>
                    <a:pt x="7418" y="985"/>
                    <a:pt x="6955" y="1936"/>
                    <a:pt x="6350" y="2815"/>
                  </a:cubicBezTo>
                  <a:lnTo>
                    <a:pt x="6144" y="3147"/>
                  </a:lnTo>
                  <a:lnTo>
                    <a:pt x="5914" y="3471"/>
                  </a:lnTo>
                  <a:cubicBezTo>
                    <a:pt x="5755" y="3683"/>
                    <a:pt x="5621" y="3907"/>
                    <a:pt x="5459" y="4117"/>
                  </a:cubicBezTo>
                  <a:cubicBezTo>
                    <a:pt x="5139" y="4532"/>
                    <a:pt x="4837" y="4957"/>
                    <a:pt x="4487" y="5352"/>
                  </a:cubicBezTo>
                  <a:cubicBezTo>
                    <a:pt x="3823" y="6163"/>
                    <a:pt x="3114" y="6940"/>
                    <a:pt x="2360" y="7700"/>
                  </a:cubicBezTo>
                  <a:cubicBezTo>
                    <a:pt x="1606" y="8457"/>
                    <a:pt x="823" y="9196"/>
                    <a:pt x="0" y="9964"/>
                  </a:cubicBezTo>
                  <a:cubicBezTo>
                    <a:pt x="1101" y="9689"/>
                    <a:pt x="2115" y="9154"/>
                    <a:pt x="3045" y="8517"/>
                  </a:cubicBezTo>
                  <a:cubicBezTo>
                    <a:pt x="3975" y="7868"/>
                    <a:pt x="4816" y="7096"/>
                    <a:pt x="5540" y="6222"/>
                  </a:cubicBezTo>
                  <a:cubicBezTo>
                    <a:pt x="5713" y="5998"/>
                    <a:pt x="5905" y="5789"/>
                    <a:pt x="6063" y="5546"/>
                  </a:cubicBezTo>
                  <a:lnTo>
                    <a:pt x="6536" y="4835"/>
                  </a:lnTo>
                  <a:cubicBezTo>
                    <a:pt x="6682" y="4592"/>
                    <a:pt x="6817" y="4338"/>
                    <a:pt x="6949" y="4084"/>
                  </a:cubicBezTo>
                  <a:lnTo>
                    <a:pt x="7143" y="3707"/>
                  </a:lnTo>
                  <a:lnTo>
                    <a:pt x="7302" y="3306"/>
                  </a:lnTo>
                  <a:cubicBezTo>
                    <a:pt x="7409" y="3040"/>
                    <a:pt x="7526" y="2786"/>
                    <a:pt x="7601" y="2510"/>
                  </a:cubicBezTo>
                  <a:cubicBezTo>
                    <a:pt x="7676" y="2232"/>
                    <a:pt x="7744" y="1957"/>
                    <a:pt x="7807" y="1682"/>
                  </a:cubicBezTo>
                  <a:cubicBezTo>
                    <a:pt x="7837" y="1544"/>
                    <a:pt x="7882" y="1410"/>
                    <a:pt x="7897" y="1269"/>
                  </a:cubicBezTo>
                  <a:cubicBezTo>
                    <a:pt x="7912" y="1125"/>
                    <a:pt x="7930" y="988"/>
                    <a:pt x="7942" y="844"/>
                  </a:cubicBezTo>
                  <a:cubicBezTo>
                    <a:pt x="7969" y="560"/>
                    <a:pt x="7990" y="282"/>
                    <a:pt x="7996"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5402547" y="983919"/>
              <a:ext cx="181258" cy="276321"/>
            </a:xfrm>
            <a:custGeom>
              <a:avLst/>
              <a:gdLst/>
              <a:ahLst/>
              <a:cxnLst/>
              <a:rect l="l" t="t" r="r" b="b"/>
              <a:pathLst>
                <a:path w="5663" h="8633" extrusionOk="0">
                  <a:moveTo>
                    <a:pt x="5663" y="0"/>
                  </a:moveTo>
                  <a:lnTo>
                    <a:pt x="4493" y="329"/>
                  </a:lnTo>
                  <a:cubicBezTo>
                    <a:pt x="4233" y="1256"/>
                    <a:pt x="3913" y="2169"/>
                    <a:pt x="3536" y="3057"/>
                  </a:cubicBezTo>
                  <a:cubicBezTo>
                    <a:pt x="3108" y="4053"/>
                    <a:pt x="2597" y="5013"/>
                    <a:pt x="2011" y="5923"/>
                  </a:cubicBezTo>
                  <a:cubicBezTo>
                    <a:pt x="1418" y="6844"/>
                    <a:pt x="733" y="7717"/>
                    <a:pt x="0" y="8633"/>
                  </a:cubicBezTo>
                  <a:cubicBezTo>
                    <a:pt x="1077" y="8169"/>
                    <a:pt x="2035" y="7448"/>
                    <a:pt x="2851" y="6581"/>
                  </a:cubicBezTo>
                  <a:cubicBezTo>
                    <a:pt x="3662" y="5704"/>
                    <a:pt x="4317" y="4696"/>
                    <a:pt x="4783" y="3595"/>
                  </a:cubicBezTo>
                  <a:cubicBezTo>
                    <a:pt x="5250" y="2504"/>
                    <a:pt x="5543" y="1340"/>
                    <a:pt x="5651" y="156"/>
                  </a:cubicBezTo>
                  <a:cubicBezTo>
                    <a:pt x="5654" y="105"/>
                    <a:pt x="5660" y="48"/>
                    <a:pt x="5663"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flipH="1">
              <a:off x="5088777" y="917664"/>
              <a:ext cx="52428" cy="89141"/>
            </a:xfrm>
            <a:custGeom>
              <a:avLst/>
              <a:gdLst/>
              <a:ahLst/>
              <a:cxnLst/>
              <a:rect l="l" t="t" r="r" b="b"/>
              <a:pathLst>
                <a:path w="1638" h="2785" extrusionOk="0">
                  <a:moveTo>
                    <a:pt x="1637" y="0"/>
                  </a:moveTo>
                  <a:lnTo>
                    <a:pt x="1637" y="0"/>
                  </a:lnTo>
                  <a:cubicBezTo>
                    <a:pt x="1248" y="51"/>
                    <a:pt x="859" y="102"/>
                    <a:pt x="471" y="162"/>
                  </a:cubicBezTo>
                  <a:cubicBezTo>
                    <a:pt x="315" y="1020"/>
                    <a:pt x="118" y="1873"/>
                    <a:pt x="1" y="2785"/>
                  </a:cubicBezTo>
                  <a:cubicBezTo>
                    <a:pt x="644" y="2016"/>
                    <a:pt x="1162" y="1155"/>
                    <a:pt x="1541" y="230"/>
                  </a:cubicBezTo>
                  <a:lnTo>
                    <a:pt x="1637"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flipH="1">
              <a:off x="4279468" y="1066723"/>
              <a:ext cx="787417" cy="1164145"/>
            </a:xfrm>
            <a:custGeom>
              <a:avLst/>
              <a:gdLst/>
              <a:ahLst/>
              <a:cxnLst/>
              <a:rect l="l" t="t" r="r" b="b"/>
              <a:pathLst>
                <a:path w="24601" h="36371" extrusionOk="0">
                  <a:moveTo>
                    <a:pt x="23769" y="0"/>
                  </a:moveTo>
                  <a:cubicBezTo>
                    <a:pt x="23197" y="2040"/>
                    <a:pt x="22578" y="4066"/>
                    <a:pt x="21863" y="6058"/>
                  </a:cubicBezTo>
                  <a:cubicBezTo>
                    <a:pt x="21017" y="8454"/>
                    <a:pt x="20086" y="10820"/>
                    <a:pt x="19021" y="13129"/>
                  </a:cubicBezTo>
                  <a:cubicBezTo>
                    <a:pt x="17972" y="15438"/>
                    <a:pt x="16796" y="17688"/>
                    <a:pt x="15504" y="19868"/>
                  </a:cubicBezTo>
                  <a:cubicBezTo>
                    <a:pt x="14212" y="22052"/>
                    <a:pt x="12785" y="24152"/>
                    <a:pt x="11226" y="26150"/>
                  </a:cubicBezTo>
                  <a:cubicBezTo>
                    <a:pt x="8085" y="30125"/>
                    <a:pt x="4334" y="33640"/>
                    <a:pt x="0" y="36371"/>
                  </a:cubicBezTo>
                  <a:cubicBezTo>
                    <a:pt x="4562" y="34032"/>
                    <a:pt x="8567" y="30628"/>
                    <a:pt x="11887" y="26685"/>
                  </a:cubicBezTo>
                  <a:cubicBezTo>
                    <a:pt x="13547" y="24711"/>
                    <a:pt x="15031" y="22599"/>
                    <a:pt x="16380" y="20401"/>
                  </a:cubicBezTo>
                  <a:cubicBezTo>
                    <a:pt x="17732" y="18202"/>
                    <a:pt x="18932" y="15914"/>
                    <a:pt x="20012" y="13581"/>
                  </a:cubicBezTo>
                  <a:cubicBezTo>
                    <a:pt x="21073" y="11235"/>
                    <a:pt x="22016" y="8837"/>
                    <a:pt x="22838" y="6399"/>
                  </a:cubicBezTo>
                  <a:cubicBezTo>
                    <a:pt x="23493" y="4413"/>
                    <a:pt x="24092" y="2408"/>
                    <a:pt x="24600" y="386"/>
                  </a:cubicBezTo>
                  <a:cubicBezTo>
                    <a:pt x="24331" y="255"/>
                    <a:pt x="24053" y="129"/>
                    <a:pt x="23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6" name="Google Shape;246;p7"/>
          <p:cNvPicPr preferRelativeResize="0"/>
          <p:nvPr/>
        </p:nvPicPr>
        <p:blipFill rotWithShape="1">
          <a:blip r:embed="rId2">
            <a:alphaModFix/>
          </a:blip>
          <a:srcRect l="864" r="864"/>
          <a:stretch/>
        </p:blipFill>
        <p:spPr>
          <a:xfrm>
            <a:off x="-1" y="0"/>
            <a:ext cx="9144003" cy="5143500"/>
          </a:xfrm>
          <a:prstGeom prst="rect">
            <a:avLst/>
          </a:prstGeom>
          <a:noFill/>
          <a:ln>
            <a:noFill/>
          </a:ln>
        </p:spPr>
      </p:pic>
      <p:sp>
        <p:nvSpPr>
          <p:cNvPr id="247" name="Google Shape;247;p7"/>
          <p:cNvSpPr txBox="1">
            <a:spLocks noGrp="1"/>
          </p:cNvSpPr>
          <p:nvPr>
            <p:ph type="title"/>
          </p:nvPr>
        </p:nvSpPr>
        <p:spPr>
          <a:xfrm>
            <a:off x="3892875" y="913825"/>
            <a:ext cx="4294800" cy="11475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7"/>
          <p:cNvSpPr txBox="1">
            <a:spLocks noGrp="1"/>
          </p:cNvSpPr>
          <p:nvPr>
            <p:ph type="subTitle" idx="1"/>
          </p:nvPr>
        </p:nvSpPr>
        <p:spPr>
          <a:xfrm>
            <a:off x="3892875" y="2203775"/>
            <a:ext cx="4294800" cy="2025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267"/>
        <p:cNvGrpSpPr/>
        <p:nvPr/>
      </p:nvGrpSpPr>
      <p:grpSpPr>
        <a:xfrm>
          <a:off x="0" y="0"/>
          <a:ext cx="0" cy="0"/>
          <a:chOff x="0" y="0"/>
          <a:chExt cx="0" cy="0"/>
        </a:xfrm>
      </p:grpSpPr>
      <p:sp>
        <p:nvSpPr>
          <p:cNvPr id="268" name="Google Shape;268;p9"/>
          <p:cNvSpPr/>
          <p:nvPr/>
        </p:nvSpPr>
        <p:spPr>
          <a:xfrm>
            <a:off x="-3668999" y="424200"/>
            <a:ext cx="16481991" cy="5143456"/>
          </a:xfrm>
          <a:custGeom>
            <a:avLst/>
            <a:gdLst/>
            <a:ahLst/>
            <a:cxnLst/>
            <a:rect l="l" t="t" r="r" b="b"/>
            <a:pathLst>
              <a:path w="285625" h="46747" extrusionOk="0">
                <a:moveTo>
                  <a:pt x="285625" y="1"/>
                </a:moveTo>
                <a:cubicBezTo>
                  <a:pt x="260262" y="10171"/>
                  <a:pt x="234898" y="13461"/>
                  <a:pt x="209534" y="13461"/>
                </a:cubicBezTo>
                <a:cubicBezTo>
                  <a:pt x="163038" y="13461"/>
                  <a:pt x="116541" y="2405"/>
                  <a:pt x="70045" y="2405"/>
                </a:cubicBezTo>
                <a:cubicBezTo>
                  <a:pt x="52679" y="2405"/>
                  <a:pt x="35313" y="3947"/>
                  <a:pt x="17947" y="8184"/>
                </a:cubicBezTo>
                <a:cubicBezTo>
                  <a:pt x="11958" y="8151"/>
                  <a:pt x="5976" y="7723"/>
                  <a:pt x="0" y="5291"/>
                </a:cubicBezTo>
                <a:lnTo>
                  <a:pt x="0" y="46747"/>
                </a:lnTo>
                <a:lnTo>
                  <a:pt x="285625" y="46747"/>
                </a:lnTo>
                <a:lnTo>
                  <a:pt x="2856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9"/>
          <p:cNvGrpSpPr/>
          <p:nvPr/>
        </p:nvGrpSpPr>
        <p:grpSpPr>
          <a:xfrm>
            <a:off x="9" y="2978110"/>
            <a:ext cx="9144284" cy="2697424"/>
            <a:chOff x="238125" y="1803150"/>
            <a:chExt cx="7140625" cy="2106375"/>
          </a:xfrm>
        </p:grpSpPr>
        <p:sp>
          <p:nvSpPr>
            <p:cNvPr id="270" name="Google Shape;270;p9"/>
            <p:cNvSpPr/>
            <p:nvPr/>
          </p:nvSpPr>
          <p:spPr>
            <a:xfrm>
              <a:off x="238125" y="2740850"/>
              <a:ext cx="7140625" cy="1168675"/>
            </a:xfrm>
            <a:custGeom>
              <a:avLst/>
              <a:gdLst/>
              <a:ahLst/>
              <a:cxnLst/>
              <a:rect l="l" t="t" r="r" b="b"/>
              <a:pathLst>
                <a:path w="285625" h="46747" extrusionOk="0">
                  <a:moveTo>
                    <a:pt x="285625" y="1"/>
                  </a:moveTo>
                  <a:cubicBezTo>
                    <a:pt x="260262" y="10171"/>
                    <a:pt x="234898" y="13461"/>
                    <a:pt x="209534" y="13461"/>
                  </a:cubicBezTo>
                  <a:cubicBezTo>
                    <a:pt x="163038" y="13461"/>
                    <a:pt x="116541" y="2405"/>
                    <a:pt x="70045" y="2405"/>
                  </a:cubicBezTo>
                  <a:cubicBezTo>
                    <a:pt x="52679" y="2405"/>
                    <a:pt x="35313" y="3947"/>
                    <a:pt x="17947" y="8184"/>
                  </a:cubicBezTo>
                  <a:cubicBezTo>
                    <a:pt x="11958" y="8151"/>
                    <a:pt x="5976" y="7723"/>
                    <a:pt x="0" y="5291"/>
                  </a:cubicBezTo>
                  <a:lnTo>
                    <a:pt x="0" y="46747"/>
                  </a:lnTo>
                  <a:lnTo>
                    <a:pt x="285625" y="46747"/>
                  </a:lnTo>
                  <a:lnTo>
                    <a:pt x="285625" y="1"/>
                  </a:lnTo>
                  <a:close/>
                </a:path>
              </a:pathLst>
            </a:custGeom>
            <a:solidFill>
              <a:srgbClr val="2269D4">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238125" y="1803150"/>
              <a:ext cx="7140625" cy="2106375"/>
            </a:xfrm>
            <a:custGeom>
              <a:avLst/>
              <a:gdLst/>
              <a:ahLst/>
              <a:cxnLst/>
              <a:rect l="l" t="t" r="r" b="b"/>
              <a:pathLst>
                <a:path w="285625" h="84255" extrusionOk="0">
                  <a:moveTo>
                    <a:pt x="179692" y="0"/>
                  </a:moveTo>
                  <a:cubicBezTo>
                    <a:pt x="179119" y="593"/>
                    <a:pt x="178744" y="1581"/>
                    <a:pt x="178717" y="2576"/>
                  </a:cubicBezTo>
                  <a:cubicBezTo>
                    <a:pt x="178691" y="3578"/>
                    <a:pt x="178987" y="4474"/>
                    <a:pt x="179475" y="5093"/>
                  </a:cubicBezTo>
                  <a:cubicBezTo>
                    <a:pt x="179409" y="6365"/>
                    <a:pt x="179350" y="7636"/>
                    <a:pt x="179297" y="8901"/>
                  </a:cubicBezTo>
                  <a:cubicBezTo>
                    <a:pt x="179020" y="8427"/>
                    <a:pt x="178632" y="8018"/>
                    <a:pt x="178164" y="7728"/>
                  </a:cubicBezTo>
                  <a:cubicBezTo>
                    <a:pt x="177584" y="7349"/>
                    <a:pt x="176947" y="7162"/>
                    <a:pt x="176377" y="7162"/>
                  </a:cubicBezTo>
                  <a:cubicBezTo>
                    <a:pt x="176253" y="7162"/>
                    <a:pt x="176132" y="7171"/>
                    <a:pt x="176016" y="7188"/>
                  </a:cubicBezTo>
                  <a:cubicBezTo>
                    <a:pt x="176181" y="7834"/>
                    <a:pt x="176662" y="8486"/>
                    <a:pt x="177373" y="8947"/>
                  </a:cubicBezTo>
                  <a:cubicBezTo>
                    <a:pt x="177755" y="9198"/>
                    <a:pt x="178184" y="9376"/>
                    <a:pt x="178638" y="9461"/>
                  </a:cubicBezTo>
                  <a:cubicBezTo>
                    <a:pt x="178994" y="9527"/>
                    <a:pt x="179251" y="9850"/>
                    <a:pt x="179238" y="10212"/>
                  </a:cubicBezTo>
                  <a:cubicBezTo>
                    <a:pt x="179205" y="10963"/>
                    <a:pt x="179165" y="11794"/>
                    <a:pt x="179146" y="12459"/>
                  </a:cubicBezTo>
                  <a:cubicBezTo>
                    <a:pt x="179132" y="13131"/>
                    <a:pt x="179106" y="13796"/>
                    <a:pt x="179086" y="14462"/>
                  </a:cubicBezTo>
                  <a:cubicBezTo>
                    <a:pt x="178744" y="13882"/>
                    <a:pt x="178263" y="13395"/>
                    <a:pt x="177696" y="13032"/>
                  </a:cubicBezTo>
                  <a:cubicBezTo>
                    <a:pt x="176966" y="12554"/>
                    <a:pt x="176161" y="12317"/>
                    <a:pt x="175442" y="12317"/>
                  </a:cubicBezTo>
                  <a:cubicBezTo>
                    <a:pt x="175279" y="12317"/>
                    <a:pt x="175121" y="12329"/>
                    <a:pt x="174968" y="12354"/>
                  </a:cubicBezTo>
                  <a:cubicBezTo>
                    <a:pt x="175186" y="13164"/>
                    <a:pt x="175792" y="13988"/>
                    <a:pt x="176701" y="14581"/>
                  </a:cubicBezTo>
                  <a:cubicBezTo>
                    <a:pt x="177202" y="14910"/>
                    <a:pt x="177769" y="15134"/>
                    <a:pt x="178362" y="15239"/>
                  </a:cubicBezTo>
                  <a:cubicBezTo>
                    <a:pt x="178770" y="15312"/>
                    <a:pt x="179060" y="15674"/>
                    <a:pt x="179040" y="16083"/>
                  </a:cubicBezTo>
                  <a:cubicBezTo>
                    <a:pt x="178987" y="17980"/>
                    <a:pt x="178948" y="19871"/>
                    <a:pt x="178915" y="21769"/>
                  </a:cubicBezTo>
                  <a:cubicBezTo>
                    <a:pt x="178566" y="21235"/>
                    <a:pt x="178105" y="20780"/>
                    <a:pt x="177564" y="20431"/>
                  </a:cubicBezTo>
                  <a:cubicBezTo>
                    <a:pt x="176804" y="19939"/>
                    <a:pt x="175969" y="19694"/>
                    <a:pt x="175224" y="19694"/>
                  </a:cubicBezTo>
                  <a:cubicBezTo>
                    <a:pt x="175052" y="19694"/>
                    <a:pt x="174885" y="19707"/>
                    <a:pt x="174725" y="19733"/>
                  </a:cubicBezTo>
                  <a:cubicBezTo>
                    <a:pt x="174949" y="20576"/>
                    <a:pt x="175575" y="21433"/>
                    <a:pt x="176517" y="22045"/>
                  </a:cubicBezTo>
                  <a:cubicBezTo>
                    <a:pt x="176866" y="22276"/>
                    <a:pt x="177248" y="22454"/>
                    <a:pt x="177650" y="22586"/>
                  </a:cubicBezTo>
                  <a:cubicBezTo>
                    <a:pt x="178388" y="22829"/>
                    <a:pt x="178882" y="23528"/>
                    <a:pt x="178875" y="24312"/>
                  </a:cubicBezTo>
                  <a:lnTo>
                    <a:pt x="178849" y="26275"/>
                  </a:lnTo>
                  <a:cubicBezTo>
                    <a:pt x="178836" y="27837"/>
                    <a:pt x="178823" y="29411"/>
                    <a:pt x="178823" y="30973"/>
                  </a:cubicBezTo>
                  <a:cubicBezTo>
                    <a:pt x="178401" y="30281"/>
                    <a:pt x="177828" y="29695"/>
                    <a:pt x="177143" y="29260"/>
                  </a:cubicBezTo>
                  <a:cubicBezTo>
                    <a:pt x="176241" y="28670"/>
                    <a:pt x="175253" y="28386"/>
                    <a:pt x="174369" y="28386"/>
                  </a:cubicBezTo>
                  <a:cubicBezTo>
                    <a:pt x="174167" y="28386"/>
                    <a:pt x="173971" y="28400"/>
                    <a:pt x="173782" y="28430"/>
                  </a:cubicBezTo>
                  <a:cubicBezTo>
                    <a:pt x="174046" y="29425"/>
                    <a:pt x="174797" y="30439"/>
                    <a:pt x="175911" y="31164"/>
                  </a:cubicBezTo>
                  <a:cubicBezTo>
                    <a:pt x="176391" y="31487"/>
                    <a:pt x="176925" y="31724"/>
                    <a:pt x="177492" y="31876"/>
                  </a:cubicBezTo>
                  <a:cubicBezTo>
                    <a:pt x="178276" y="32086"/>
                    <a:pt x="178816" y="32798"/>
                    <a:pt x="178823" y="33608"/>
                  </a:cubicBezTo>
                  <a:cubicBezTo>
                    <a:pt x="178823" y="35611"/>
                    <a:pt x="178836" y="37621"/>
                    <a:pt x="178849" y="39624"/>
                  </a:cubicBezTo>
                  <a:cubicBezTo>
                    <a:pt x="178408" y="38978"/>
                    <a:pt x="177841" y="38425"/>
                    <a:pt x="177189" y="38003"/>
                  </a:cubicBezTo>
                  <a:cubicBezTo>
                    <a:pt x="176225" y="37376"/>
                    <a:pt x="175174" y="37072"/>
                    <a:pt x="174230" y="37072"/>
                  </a:cubicBezTo>
                  <a:cubicBezTo>
                    <a:pt x="174013" y="37072"/>
                    <a:pt x="173801" y="37088"/>
                    <a:pt x="173598" y="37120"/>
                  </a:cubicBezTo>
                  <a:cubicBezTo>
                    <a:pt x="173875" y="38181"/>
                    <a:pt x="174672" y="39268"/>
                    <a:pt x="175871" y="40045"/>
                  </a:cubicBezTo>
                  <a:cubicBezTo>
                    <a:pt x="176345" y="40348"/>
                    <a:pt x="176866" y="40586"/>
                    <a:pt x="177406" y="40750"/>
                  </a:cubicBezTo>
                  <a:cubicBezTo>
                    <a:pt x="174474" y="41172"/>
                    <a:pt x="171542" y="41607"/>
                    <a:pt x="168610" y="42061"/>
                  </a:cubicBezTo>
                  <a:cubicBezTo>
                    <a:pt x="168623" y="41818"/>
                    <a:pt x="168795" y="41620"/>
                    <a:pt x="169032" y="41567"/>
                  </a:cubicBezTo>
                  <a:cubicBezTo>
                    <a:pt x="169618" y="41455"/>
                    <a:pt x="170178" y="41218"/>
                    <a:pt x="170666" y="40869"/>
                  </a:cubicBezTo>
                  <a:cubicBezTo>
                    <a:pt x="171542" y="40250"/>
                    <a:pt x="172135" y="39367"/>
                    <a:pt x="172346" y="38510"/>
                  </a:cubicBezTo>
                  <a:cubicBezTo>
                    <a:pt x="172196" y="38484"/>
                    <a:pt x="172041" y="38472"/>
                    <a:pt x="171881" y="38472"/>
                  </a:cubicBezTo>
                  <a:cubicBezTo>
                    <a:pt x="171182" y="38472"/>
                    <a:pt x="170403" y="38719"/>
                    <a:pt x="169684" y="39228"/>
                  </a:cubicBezTo>
                  <a:cubicBezTo>
                    <a:pt x="169223" y="39545"/>
                    <a:pt x="168828" y="39953"/>
                    <a:pt x="168525" y="40421"/>
                  </a:cubicBezTo>
                  <a:cubicBezTo>
                    <a:pt x="168439" y="38596"/>
                    <a:pt x="168399" y="36764"/>
                    <a:pt x="168380" y="34939"/>
                  </a:cubicBezTo>
                  <a:cubicBezTo>
                    <a:pt x="168373" y="34728"/>
                    <a:pt x="168518" y="34544"/>
                    <a:pt x="168729" y="34511"/>
                  </a:cubicBezTo>
                  <a:cubicBezTo>
                    <a:pt x="169375" y="34432"/>
                    <a:pt x="169994" y="34188"/>
                    <a:pt x="170521" y="33806"/>
                  </a:cubicBezTo>
                  <a:cubicBezTo>
                    <a:pt x="171364" y="33213"/>
                    <a:pt x="171931" y="32376"/>
                    <a:pt x="172129" y="31559"/>
                  </a:cubicBezTo>
                  <a:cubicBezTo>
                    <a:pt x="171983" y="31533"/>
                    <a:pt x="171832" y="31520"/>
                    <a:pt x="171676" y="31520"/>
                  </a:cubicBezTo>
                  <a:cubicBezTo>
                    <a:pt x="171014" y="31520"/>
                    <a:pt x="170274" y="31759"/>
                    <a:pt x="169585" y="32245"/>
                  </a:cubicBezTo>
                  <a:cubicBezTo>
                    <a:pt x="169091" y="32587"/>
                    <a:pt x="168676" y="33029"/>
                    <a:pt x="168367" y="33542"/>
                  </a:cubicBezTo>
                  <a:cubicBezTo>
                    <a:pt x="168367" y="32739"/>
                    <a:pt x="168373" y="32047"/>
                    <a:pt x="168393" y="31131"/>
                  </a:cubicBezTo>
                  <a:cubicBezTo>
                    <a:pt x="168406" y="30215"/>
                    <a:pt x="168432" y="29306"/>
                    <a:pt x="168472" y="28390"/>
                  </a:cubicBezTo>
                  <a:cubicBezTo>
                    <a:pt x="168479" y="28186"/>
                    <a:pt x="168623" y="28015"/>
                    <a:pt x="168828" y="27975"/>
                  </a:cubicBezTo>
                  <a:cubicBezTo>
                    <a:pt x="169388" y="27909"/>
                    <a:pt x="169921" y="27698"/>
                    <a:pt x="170383" y="27369"/>
                  </a:cubicBezTo>
                  <a:cubicBezTo>
                    <a:pt x="171134" y="26842"/>
                    <a:pt x="171628" y="26097"/>
                    <a:pt x="171806" y="25373"/>
                  </a:cubicBezTo>
                  <a:cubicBezTo>
                    <a:pt x="171684" y="25352"/>
                    <a:pt x="171557" y="25342"/>
                    <a:pt x="171427" y="25342"/>
                  </a:cubicBezTo>
                  <a:cubicBezTo>
                    <a:pt x="170834" y="25342"/>
                    <a:pt x="170170" y="25553"/>
                    <a:pt x="169559" y="25985"/>
                  </a:cubicBezTo>
                  <a:cubicBezTo>
                    <a:pt x="169151" y="26269"/>
                    <a:pt x="168795" y="26631"/>
                    <a:pt x="168531" y="27053"/>
                  </a:cubicBezTo>
                  <a:cubicBezTo>
                    <a:pt x="168604" y="25623"/>
                    <a:pt x="168703" y="24180"/>
                    <a:pt x="168834" y="22750"/>
                  </a:cubicBezTo>
                  <a:cubicBezTo>
                    <a:pt x="168847" y="22540"/>
                    <a:pt x="169006" y="22375"/>
                    <a:pt x="169216" y="22355"/>
                  </a:cubicBezTo>
                  <a:cubicBezTo>
                    <a:pt x="169704" y="22316"/>
                    <a:pt x="170172" y="22138"/>
                    <a:pt x="170574" y="21848"/>
                  </a:cubicBezTo>
                  <a:cubicBezTo>
                    <a:pt x="171173" y="21419"/>
                    <a:pt x="171588" y="20820"/>
                    <a:pt x="171727" y="20234"/>
                  </a:cubicBezTo>
                  <a:cubicBezTo>
                    <a:pt x="171628" y="20218"/>
                    <a:pt x="171526" y="20211"/>
                    <a:pt x="171422" y="20211"/>
                  </a:cubicBezTo>
                  <a:cubicBezTo>
                    <a:pt x="170939" y="20211"/>
                    <a:pt x="170401" y="20376"/>
                    <a:pt x="169908" y="20728"/>
                  </a:cubicBezTo>
                  <a:cubicBezTo>
                    <a:pt x="169493" y="21018"/>
                    <a:pt x="169157" y="21400"/>
                    <a:pt x="168933" y="21848"/>
                  </a:cubicBezTo>
                  <a:cubicBezTo>
                    <a:pt x="169085" y="20477"/>
                    <a:pt x="169269" y="19100"/>
                    <a:pt x="169493" y="17730"/>
                  </a:cubicBezTo>
                  <a:cubicBezTo>
                    <a:pt x="169908" y="17381"/>
                    <a:pt x="170218" y="16860"/>
                    <a:pt x="170383" y="16096"/>
                  </a:cubicBezTo>
                  <a:cubicBezTo>
                    <a:pt x="170547" y="15325"/>
                    <a:pt x="170455" y="14594"/>
                    <a:pt x="170178" y="14067"/>
                  </a:cubicBezTo>
                  <a:cubicBezTo>
                    <a:pt x="169724" y="14416"/>
                    <a:pt x="169342" y="15055"/>
                    <a:pt x="169190" y="15799"/>
                  </a:cubicBezTo>
                  <a:cubicBezTo>
                    <a:pt x="169032" y="16537"/>
                    <a:pt x="169118" y="17255"/>
                    <a:pt x="169381" y="17783"/>
                  </a:cubicBezTo>
                  <a:cubicBezTo>
                    <a:pt x="169256" y="18376"/>
                    <a:pt x="169151" y="18975"/>
                    <a:pt x="169039" y="19575"/>
                  </a:cubicBezTo>
                  <a:cubicBezTo>
                    <a:pt x="168894" y="19206"/>
                    <a:pt x="168637" y="18889"/>
                    <a:pt x="168307" y="18665"/>
                  </a:cubicBezTo>
                  <a:cubicBezTo>
                    <a:pt x="167977" y="18426"/>
                    <a:pt x="167603" y="18302"/>
                    <a:pt x="167274" y="18302"/>
                  </a:cubicBezTo>
                  <a:cubicBezTo>
                    <a:pt x="167196" y="18302"/>
                    <a:pt x="167120" y="18309"/>
                    <a:pt x="167049" y="18323"/>
                  </a:cubicBezTo>
                  <a:cubicBezTo>
                    <a:pt x="167273" y="19100"/>
                    <a:pt x="167932" y="19667"/>
                    <a:pt x="168729" y="19786"/>
                  </a:cubicBezTo>
                  <a:cubicBezTo>
                    <a:pt x="168880" y="19805"/>
                    <a:pt x="168986" y="19957"/>
                    <a:pt x="168959" y="20115"/>
                  </a:cubicBezTo>
                  <a:cubicBezTo>
                    <a:pt x="168821" y="20945"/>
                    <a:pt x="168696" y="21782"/>
                    <a:pt x="168577" y="22625"/>
                  </a:cubicBezTo>
                  <a:cubicBezTo>
                    <a:pt x="168505" y="23231"/>
                    <a:pt x="168439" y="23837"/>
                    <a:pt x="168373" y="24437"/>
                  </a:cubicBezTo>
                  <a:cubicBezTo>
                    <a:pt x="168169" y="23976"/>
                    <a:pt x="167846" y="23587"/>
                    <a:pt x="167438" y="23297"/>
                  </a:cubicBezTo>
                  <a:cubicBezTo>
                    <a:pt x="166983" y="22976"/>
                    <a:pt x="166494" y="22825"/>
                    <a:pt x="166055" y="22825"/>
                  </a:cubicBezTo>
                  <a:cubicBezTo>
                    <a:pt x="165952" y="22825"/>
                    <a:pt x="165853" y="22833"/>
                    <a:pt x="165757" y="22849"/>
                  </a:cubicBezTo>
                  <a:cubicBezTo>
                    <a:pt x="165916" y="23449"/>
                    <a:pt x="166298" y="23976"/>
                    <a:pt x="166818" y="24332"/>
                  </a:cubicBezTo>
                  <a:cubicBezTo>
                    <a:pt x="167174" y="24589"/>
                    <a:pt x="167602" y="24753"/>
                    <a:pt x="168044" y="24799"/>
                  </a:cubicBezTo>
                  <a:cubicBezTo>
                    <a:pt x="168202" y="24806"/>
                    <a:pt x="168314" y="24971"/>
                    <a:pt x="168301" y="25142"/>
                  </a:cubicBezTo>
                  <a:cubicBezTo>
                    <a:pt x="168116" y="26974"/>
                    <a:pt x="167984" y="28799"/>
                    <a:pt x="167886" y="30637"/>
                  </a:cubicBezTo>
                  <a:cubicBezTo>
                    <a:pt x="167622" y="29958"/>
                    <a:pt x="167167" y="29378"/>
                    <a:pt x="166568" y="28963"/>
                  </a:cubicBezTo>
                  <a:cubicBezTo>
                    <a:pt x="165963" y="28542"/>
                    <a:pt x="165305" y="28333"/>
                    <a:pt x="164718" y="28333"/>
                  </a:cubicBezTo>
                  <a:cubicBezTo>
                    <a:pt x="164588" y="28333"/>
                    <a:pt x="164462" y="28344"/>
                    <a:pt x="164341" y="28364"/>
                  </a:cubicBezTo>
                  <a:cubicBezTo>
                    <a:pt x="164512" y="29082"/>
                    <a:pt x="165013" y="29813"/>
                    <a:pt x="165744" y="30334"/>
                  </a:cubicBezTo>
                  <a:cubicBezTo>
                    <a:pt x="166238" y="30676"/>
                    <a:pt x="167088" y="30927"/>
                    <a:pt x="167543" y="31039"/>
                  </a:cubicBezTo>
                  <a:cubicBezTo>
                    <a:pt x="167727" y="31092"/>
                    <a:pt x="167859" y="31269"/>
                    <a:pt x="167846" y="31467"/>
                  </a:cubicBezTo>
                  <a:cubicBezTo>
                    <a:pt x="167813" y="32488"/>
                    <a:pt x="167714" y="35473"/>
                    <a:pt x="167701" y="37113"/>
                  </a:cubicBezTo>
                  <a:cubicBezTo>
                    <a:pt x="167365" y="36468"/>
                    <a:pt x="166884" y="35914"/>
                    <a:pt x="166291" y="35499"/>
                  </a:cubicBezTo>
                  <a:cubicBezTo>
                    <a:pt x="165573" y="34995"/>
                    <a:pt x="164789" y="34749"/>
                    <a:pt x="164089" y="34749"/>
                  </a:cubicBezTo>
                  <a:cubicBezTo>
                    <a:pt x="163929" y="34749"/>
                    <a:pt x="163773" y="34762"/>
                    <a:pt x="163623" y="34788"/>
                  </a:cubicBezTo>
                  <a:cubicBezTo>
                    <a:pt x="163834" y="35644"/>
                    <a:pt x="164427" y="36521"/>
                    <a:pt x="165309" y="37146"/>
                  </a:cubicBezTo>
                  <a:cubicBezTo>
                    <a:pt x="165869" y="37542"/>
                    <a:pt x="166522" y="37799"/>
                    <a:pt x="167207" y="37878"/>
                  </a:cubicBezTo>
                  <a:cubicBezTo>
                    <a:pt x="167484" y="37911"/>
                    <a:pt x="167694" y="38161"/>
                    <a:pt x="167688" y="38444"/>
                  </a:cubicBezTo>
                  <a:lnTo>
                    <a:pt x="167688" y="39663"/>
                  </a:lnTo>
                  <a:cubicBezTo>
                    <a:pt x="167701" y="40368"/>
                    <a:pt x="167708" y="41086"/>
                    <a:pt x="167721" y="41798"/>
                  </a:cubicBezTo>
                  <a:cubicBezTo>
                    <a:pt x="167721" y="41936"/>
                    <a:pt x="167734" y="42075"/>
                    <a:pt x="167734" y="42213"/>
                  </a:cubicBezTo>
                  <a:lnTo>
                    <a:pt x="165560" y="42556"/>
                  </a:lnTo>
                  <a:cubicBezTo>
                    <a:pt x="165134" y="42378"/>
                    <a:pt x="164680" y="42285"/>
                    <a:pt x="164225" y="42285"/>
                  </a:cubicBezTo>
                  <a:cubicBezTo>
                    <a:pt x="164055" y="42285"/>
                    <a:pt x="163884" y="42298"/>
                    <a:pt x="163715" y="42325"/>
                  </a:cubicBezTo>
                  <a:cubicBezTo>
                    <a:pt x="163754" y="42490"/>
                    <a:pt x="163807" y="42661"/>
                    <a:pt x="163880" y="42819"/>
                  </a:cubicBezTo>
                  <a:cubicBezTo>
                    <a:pt x="161317" y="43221"/>
                    <a:pt x="158747" y="43630"/>
                    <a:pt x="156184" y="44051"/>
                  </a:cubicBezTo>
                  <a:cubicBezTo>
                    <a:pt x="156138" y="43972"/>
                    <a:pt x="156085" y="43887"/>
                    <a:pt x="156026" y="43807"/>
                  </a:cubicBezTo>
                  <a:lnTo>
                    <a:pt x="155334" y="44190"/>
                  </a:lnTo>
                  <a:lnTo>
                    <a:pt x="154214" y="44374"/>
                  </a:lnTo>
                  <a:cubicBezTo>
                    <a:pt x="154708" y="44018"/>
                    <a:pt x="155202" y="43663"/>
                    <a:pt x="155697" y="43333"/>
                  </a:cubicBezTo>
                  <a:cubicBezTo>
                    <a:pt x="155486" y="43050"/>
                    <a:pt x="155262" y="42773"/>
                    <a:pt x="155024" y="42510"/>
                  </a:cubicBezTo>
                  <a:cubicBezTo>
                    <a:pt x="154142" y="43182"/>
                    <a:pt x="153252" y="43913"/>
                    <a:pt x="152369" y="44677"/>
                  </a:cubicBezTo>
                  <a:lnTo>
                    <a:pt x="152284" y="44697"/>
                  </a:lnTo>
                  <a:cubicBezTo>
                    <a:pt x="153114" y="43827"/>
                    <a:pt x="153944" y="43017"/>
                    <a:pt x="154774" y="42259"/>
                  </a:cubicBezTo>
                  <a:cubicBezTo>
                    <a:pt x="154544" y="42015"/>
                    <a:pt x="154300" y="41798"/>
                    <a:pt x="154043" y="41574"/>
                  </a:cubicBezTo>
                  <a:cubicBezTo>
                    <a:pt x="152975" y="42536"/>
                    <a:pt x="152053" y="43643"/>
                    <a:pt x="151295" y="44862"/>
                  </a:cubicBezTo>
                  <a:lnTo>
                    <a:pt x="151164" y="44881"/>
                  </a:lnTo>
                  <a:cubicBezTo>
                    <a:pt x="151842" y="43511"/>
                    <a:pt x="152666" y="42259"/>
                    <a:pt x="153615" y="41218"/>
                  </a:cubicBezTo>
                  <a:cubicBezTo>
                    <a:pt x="153285" y="40955"/>
                    <a:pt x="152942" y="40711"/>
                    <a:pt x="152587" y="40487"/>
                  </a:cubicBezTo>
                  <a:cubicBezTo>
                    <a:pt x="152020" y="41409"/>
                    <a:pt x="151183" y="42852"/>
                    <a:pt x="150768" y="43952"/>
                  </a:cubicBezTo>
                  <a:cubicBezTo>
                    <a:pt x="151216" y="42661"/>
                    <a:pt x="151645" y="41396"/>
                    <a:pt x="152060" y="40164"/>
                  </a:cubicBezTo>
                  <a:cubicBezTo>
                    <a:pt x="151730" y="39973"/>
                    <a:pt x="151394" y="39802"/>
                    <a:pt x="151052" y="39643"/>
                  </a:cubicBezTo>
                  <a:cubicBezTo>
                    <a:pt x="150669" y="40368"/>
                    <a:pt x="149991" y="41930"/>
                    <a:pt x="149253" y="45198"/>
                  </a:cubicBezTo>
                  <a:lnTo>
                    <a:pt x="148970" y="45244"/>
                  </a:lnTo>
                  <a:cubicBezTo>
                    <a:pt x="149167" y="43313"/>
                    <a:pt x="149503" y="40658"/>
                    <a:pt x="149958" y="39215"/>
                  </a:cubicBezTo>
                  <a:lnTo>
                    <a:pt x="149352" y="39037"/>
                  </a:lnTo>
                  <a:cubicBezTo>
                    <a:pt x="149286" y="39347"/>
                    <a:pt x="149233" y="39670"/>
                    <a:pt x="149174" y="39993"/>
                  </a:cubicBezTo>
                  <a:cubicBezTo>
                    <a:pt x="149055" y="40764"/>
                    <a:pt x="148943" y="41554"/>
                    <a:pt x="148864" y="42365"/>
                  </a:cubicBezTo>
                  <a:cubicBezTo>
                    <a:pt x="148778" y="43168"/>
                    <a:pt x="148706" y="43979"/>
                    <a:pt x="148647" y="44802"/>
                  </a:cubicBezTo>
                  <a:lnTo>
                    <a:pt x="148627" y="45303"/>
                  </a:lnTo>
                  <a:lnTo>
                    <a:pt x="148528" y="45323"/>
                  </a:lnTo>
                  <a:cubicBezTo>
                    <a:pt x="148528" y="45145"/>
                    <a:pt x="148515" y="44967"/>
                    <a:pt x="148515" y="44796"/>
                  </a:cubicBezTo>
                  <a:cubicBezTo>
                    <a:pt x="148535" y="43972"/>
                    <a:pt x="148561" y="43149"/>
                    <a:pt x="148607" y="42332"/>
                  </a:cubicBezTo>
                  <a:cubicBezTo>
                    <a:pt x="148660" y="41515"/>
                    <a:pt x="148726" y="40698"/>
                    <a:pt x="148811" y="39894"/>
                  </a:cubicBezTo>
                  <a:cubicBezTo>
                    <a:pt x="148844" y="39571"/>
                    <a:pt x="148890" y="39261"/>
                    <a:pt x="148937" y="38945"/>
                  </a:cubicBezTo>
                  <a:cubicBezTo>
                    <a:pt x="148686" y="38892"/>
                    <a:pt x="148436" y="38846"/>
                    <a:pt x="148179" y="38820"/>
                  </a:cubicBezTo>
                  <a:lnTo>
                    <a:pt x="148100" y="38820"/>
                  </a:lnTo>
                  <a:cubicBezTo>
                    <a:pt x="147935" y="41007"/>
                    <a:pt x="147836" y="43228"/>
                    <a:pt x="147777" y="45455"/>
                  </a:cubicBezTo>
                  <a:lnTo>
                    <a:pt x="147711" y="45455"/>
                  </a:lnTo>
                  <a:cubicBezTo>
                    <a:pt x="147639" y="43234"/>
                    <a:pt x="147619" y="41007"/>
                    <a:pt x="147672" y="38780"/>
                  </a:cubicBezTo>
                  <a:cubicBezTo>
                    <a:pt x="147571" y="38776"/>
                    <a:pt x="147469" y="38774"/>
                    <a:pt x="147368" y="38774"/>
                  </a:cubicBezTo>
                  <a:cubicBezTo>
                    <a:pt x="147166" y="38774"/>
                    <a:pt x="146964" y="38783"/>
                    <a:pt x="146762" y="38800"/>
                  </a:cubicBezTo>
                  <a:cubicBezTo>
                    <a:pt x="147026" y="41040"/>
                    <a:pt x="147171" y="43287"/>
                    <a:pt x="147184" y="45540"/>
                  </a:cubicBezTo>
                  <a:lnTo>
                    <a:pt x="147052" y="45567"/>
                  </a:lnTo>
                  <a:cubicBezTo>
                    <a:pt x="146887" y="43346"/>
                    <a:pt x="146591" y="41126"/>
                    <a:pt x="146196" y="38873"/>
                  </a:cubicBezTo>
                  <a:cubicBezTo>
                    <a:pt x="145866" y="38925"/>
                    <a:pt x="145550" y="39004"/>
                    <a:pt x="145240" y="39110"/>
                  </a:cubicBezTo>
                  <a:cubicBezTo>
                    <a:pt x="145537" y="40322"/>
                    <a:pt x="145761" y="41541"/>
                    <a:pt x="145958" y="42734"/>
                  </a:cubicBezTo>
                  <a:cubicBezTo>
                    <a:pt x="146123" y="43722"/>
                    <a:pt x="146275" y="44704"/>
                    <a:pt x="146459" y="45665"/>
                  </a:cubicBezTo>
                  <a:lnTo>
                    <a:pt x="146400" y="45665"/>
                  </a:lnTo>
                  <a:cubicBezTo>
                    <a:pt x="146189" y="44710"/>
                    <a:pt x="145998" y="43748"/>
                    <a:pt x="145800" y="42766"/>
                  </a:cubicBezTo>
                  <a:cubicBezTo>
                    <a:pt x="145563" y="41581"/>
                    <a:pt x="145313" y="40381"/>
                    <a:pt x="144983" y="39195"/>
                  </a:cubicBezTo>
                  <a:cubicBezTo>
                    <a:pt x="144720" y="39294"/>
                    <a:pt x="144456" y="39413"/>
                    <a:pt x="144213" y="39545"/>
                  </a:cubicBezTo>
                  <a:cubicBezTo>
                    <a:pt x="144344" y="40151"/>
                    <a:pt x="144463" y="40750"/>
                    <a:pt x="144555" y="41350"/>
                  </a:cubicBezTo>
                  <a:cubicBezTo>
                    <a:pt x="144364" y="40796"/>
                    <a:pt x="144153" y="40250"/>
                    <a:pt x="143929" y="39703"/>
                  </a:cubicBezTo>
                  <a:cubicBezTo>
                    <a:pt x="143508" y="39960"/>
                    <a:pt x="143112" y="40250"/>
                    <a:pt x="142743" y="40579"/>
                  </a:cubicBezTo>
                  <a:cubicBezTo>
                    <a:pt x="143428" y="41581"/>
                    <a:pt x="144100" y="42589"/>
                    <a:pt x="144740" y="43597"/>
                  </a:cubicBezTo>
                  <a:cubicBezTo>
                    <a:pt x="145155" y="44282"/>
                    <a:pt x="145563" y="44974"/>
                    <a:pt x="145926" y="45685"/>
                  </a:cubicBezTo>
                  <a:lnTo>
                    <a:pt x="145945" y="45738"/>
                  </a:lnTo>
                  <a:lnTo>
                    <a:pt x="145807" y="45764"/>
                  </a:lnTo>
                  <a:cubicBezTo>
                    <a:pt x="145412" y="45092"/>
                    <a:pt x="144983" y="44440"/>
                    <a:pt x="144529" y="43788"/>
                  </a:cubicBezTo>
                  <a:cubicBezTo>
                    <a:pt x="143850" y="42819"/>
                    <a:pt x="143125" y="41870"/>
                    <a:pt x="142387" y="40915"/>
                  </a:cubicBezTo>
                  <a:cubicBezTo>
                    <a:pt x="142289" y="41014"/>
                    <a:pt x="142203" y="41106"/>
                    <a:pt x="142111" y="41212"/>
                  </a:cubicBezTo>
                  <a:cubicBezTo>
                    <a:pt x="142822" y="42220"/>
                    <a:pt x="143508" y="43234"/>
                    <a:pt x="144160" y="44255"/>
                  </a:cubicBezTo>
                  <a:cubicBezTo>
                    <a:pt x="143336" y="43399"/>
                    <a:pt x="142499" y="42562"/>
                    <a:pt x="141643" y="41765"/>
                  </a:cubicBezTo>
                  <a:cubicBezTo>
                    <a:pt x="141478" y="41969"/>
                    <a:pt x="141320" y="42180"/>
                    <a:pt x="141162" y="42404"/>
                  </a:cubicBezTo>
                  <a:cubicBezTo>
                    <a:pt x="142467" y="43524"/>
                    <a:pt x="143732" y="44704"/>
                    <a:pt x="144937" y="45916"/>
                  </a:cubicBezTo>
                  <a:lnTo>
                    <a:pt x="144838" y="45929"/>
                  </a:lnTo>
                  <a:cubicBezTo>
                    <a:pt x="143606" y="44783"/>
                    <a:pt x="142322" y="43676"/>
                    <a:pt x="141004" y="42635"/>
                  </a:cubicBezTo>
                  <a:cubicBezTo>
                    <a:pt x="140760" y="43023"/>
                    <a:pt x="140529" y="43445"/>
                    <a:pt x="140305" y="43880"/>
                  </a:cubicBezTo>
                  <a:cubicBezTo>
                    <a:pt x="141445" y="44598"/>
                    <a:pt x="142572" y="45356"/>
                    <a:pt x="143685" y="46120"/>
                  </a:cubicBezTo>
                  <a:lnTo>
                    <a:pt x="143376" y="46166"/>
                  </a:lnTo>
                  <a:cubicBezTo>
                    <a:pt x="142282" y="45527"/>
                    <a:pt x="141188" y="44908"/>
                    <a:pt x="140095" y="44335"/>
                  </a:cubicBezTo>
                  <a:cubicBezTo>
                    <a:pt x="139943" y="44664"/>
                    <a:pt x="139811" y="45013"/>
                    <a:pt x="139680" y="45369"/>
                  </a:cubicBezTo>
                  <a:cubicBezTo>
                    <a:pt x="139343" y="44611"/>
                    <a:pt x="138935" y="43880"/>
                    <a:pt x="138461" y="43195"/>
                  </a:cubicBezTo>
                  <a:cubicBezTo>
                    <a:pt x="135845" y="44631"/>
                    <a:pt x="133374" y="46318"/>
                    <a:pt x="131081" y="48228"/>
                  </a:cubicBezTo>
                  <a:lnTo>
                    <a:pt x="130910" y="48261"/>
                  </a:lnTo>
                  <a:cubicBezTo>
                    <a:pt x="133117" y="46173"/>
                    <a:pt x="135515" y="44302"/>
                    <a:pt x="138085" y="42674"/>
                  </a:cubicBezTo>
                  <a:cubicBezTo>
                    <a:pt x="137710" y="42187"/>
                    <a:pt x="137301" y="41725"/>
                    <a:pt x="136866" y="41284"/>
                  </a:cubicBezTo>
                  <a:cubicBezTo>
                    <a:pt x="134125" y="43340"/>
                    <a:pt x="131687" y="45758"/>
                    <a:pt x="129605" y="48472"/>
                  </a:cubicBezTo>
                  <a:lnTo>
                    <a:pt x="129586" y="48472"/>
                  </a:lnTo>
                  <a:cubicBezTo>
                    <a:pt x="131569" y="45685"/>
                    <a:pt x="133928" y="43175"/>
                    <a:pt x="136589" y="41021"/>
                  </a:cubicBezTo>
                  <a:cubicBezTo>
                    <a:pt x="136326" y="40777"/>
                    <a:pt x="136056" y="40533"/>
                    <a:pt x="135766" y="40302"/>
                  </a:cubicBezTo>
                  <a:cubicBezTo>
                    <a:pt x="134461" y="41442"/>
                    <a:pt x="133236" y="42668"/>
                    <a:pt x="132103" y="43979"/>
                  </a:cubicBezTo>
                  <a:cubicBezTo>
                    <a:pt x="132952" y="42483"/>
                    <a:pt x="133901" y="41053"/>
                    <a:pt x="134942" y="39690"/>
                  </a:cubicBezTo>
                  <a:cubicBezTo>
                    <a:pt x="134791" y="39584"/>
                    <a:pt x="134626" y="39466"/>
                    <a:pt x="134461" y="39367"/>
                  </a:cubicBezTo>
                  <a:cubicBezTo>
                    <a:pt x="133361" y="40658"/>
                    <a:pt x="132353" y="42029"/>
                    <a:pt x="131444" y="43458"/>
                  </a:cubicBezTo>
                  <a:cubicBezTo>
                    <a:pt x="130844" y="44414"/>
                    <a:pt x="130310" y="45408"/>
                    <a:pt x="129849" y="46430"/>
                  </a:cubicBezTo>
                  <a:cubicBezTo>
                    <a:pt x="129533" y="47128"/>
                    <a:pt x="129256" y="47846"/>
                    <a:pt x="129032" y="48571"/>
                  </a:cubicBezTo>
                  <a:lnTo>
                    <a:pt x="128960" y="48571"/>
                  </a:lnTo>
                  <a:cubicBezTo>
                    <a:pt x="129144" y="47820"/>
                    <a:pt x="129381" y="47069"/>
                    <a:pt x="129658" y="46344"/>
                  </a:cubicBezTo>
                  <a:cubicBezTo>
                    <a:pt x="130067" y="45277"/>
                    <a:pt x="130541" y="44242"/>
                    <a:pt x="131088" y="43247"/>
                  </a:cubicBezTo>
                  <a:cubicBezTo>
                    <a:pt x="131905" y="41765"/>
                    <a:pt x="132821" y="40342"/>
                    <a:pt x="133835" y="38985"/>
                  </a:cubicBezTo>
                  <a:cubicBezTo>
                    <a:pt x="133170" y="38616"/>
                    <a:pt x="132472" y="38293"/>
                    <a:pt x="131760" y="38029"/>
                  </a:cubicBezTo>
                  <a:cubicBezTo>
                    <a:pt x="131457" y="38767"/>
                    <a:pt x="131200" y="39512"/>
                    <a:pt x="130982" y="40269"/>
                  </a:cubicBezTo>
                  <a:cubicBezTo>
                    <a:pt x="131029" y="39466"/>
                    <a:pt x="131127" y="38662"/>
                    <a:pt x="131266" y="37865"/>
                  </a:cubicBezTo>
                  <a:cubicBezTo>
                    <a:pt x="130818" y="37726"/>
                    <a:pt x="130363" y="37601"/>
                    <a:pt x="129902" y="37502"/>
                  </a:cubicBezTo>
                  <a:cubicBezTo>
                    <a:pt x="129566" y="39110"/>
                    <a:pt x="129388" y="40750"/>
                    <a:pt x="129243" y="42398"/>
                  </a:cubicBezTo>
                  <a:cubicBezTo>
                    <a:pt x="129072" y="44466"/>
                    <a:pt x="128966" y="46555"/>
                    <a:pt x="128703" y="48617"/>
                  </a:cubicBezTo>
                  <a:lnTo>
                    <a:pt x="128696" y="48617"/>
                  </a:lnTo>
                  <a:cubicBezTo>
                    <a:pt x="128874" y="46548"/>
                    <a:pt x="128900" y="44466"/>
                    <a:pt x="128993" y="42378"/>
                  </a:cubicBezTo>
                  <a:cubicBezTo>
                    <a:pt x="129065" y="40724"/>
                    <a:pt x="129177" y="39070"/>
                    <a:pt x="129454" y="37423"/>
                  </a:cubicBezTo>
                  <a:cubicBezTo>
                    <a:pt x="128907" y="37324"/>
                    <a:pt x="128354" y="37265"/>
                    <a:pt x="127807" y="37232"/>
                  </a:cubicBezTo>
                  <a:lnTo>
                    <a:pt x="127807" y="37232"/>
                  </a:lnTo>
                  <a:cubicBezTo>
                    <a:pt x="127550" y="41060"/>
                    <a:pt x="127655" y="44908"/>
                    <a:pt x="128123" y="48716"/>
                  </a:cubicBezTo>
                  <a:lnTo>
                    <a:pt x="128110" y="48716"/>
                  </a:lnTo>
                  <a:cubicBezTo>
                    <a:pt x="127319" y="44934"/>
                    <a:pt x="126891" y="41080"/>
                    <a:pt x="126832" y="37219"/>
                  </a:cubicBezTo>
                  <a:cubicBezTo>
                    <a:pt x="126318" y="37225"/>
                    <a:pt x="125804" y="37265"/>
                    <a:pt x="125290" y="37331"/>
                  </a:cubicBezTo>
                  <a:cubicBezTo>
                    <a:pt x="126008" y="40869"/>
                    <a:pt x="126608" y="44420"/>
                    <a:pt x="127082" y="47978"/>
                  </a:cubicBezTo>
                  <a:cubicBezTo>
                    <a:pt x="126364" y="44440"/>
                    <a:pt x="125534" y="40928"/>
                    <a:pt x="124585" y="37436"/>
                  </a:cubicBezTo>
                  <a:lnTo>
                    <a:pt x="124447" y="37463"/>
                  </a:lnTo>
                  <a:cubicBezTo>
                    <a:pt x="124025" y="37542"/>
                    <a:pt x="123610" y="37647"/>
                    <a:pt x="123201" y="37766"/>
                  </a:cubicBezTo>
                  <a:cubicBezTo>
                    <a:pt x="123366" y="38207"/>
                    <a:pt x="123524" y="38649"/>
                    <a:pt x="123669" y="39097"/>
                  </a:cubicBezTo>
                  <a:cubicBezTo>
                    <a:pt x="124038" y="40223"/>
                    <a:pt x="124381" y="41357"/>
                    <a:pt x="124664" y="42503"/>
                  </a:cubicBezTo>
                  <a:cubicBezTo>
                    <a:pt x="124954" y="43649"/>
                    <a:pt x="125217" y="44796"/>
                    <a:pt x="125468" y="45955"/>
                  </a:cubicBezTo>
                  <a:cubicBezTo>
                    <a:pt x="125679" y="46983"/>
                    <a:pt x="125876" y="48011"/>
                    <a:pt x="126048" y="49052"/>
                  </a:cubicBezTo>
                  <a:lnTo>
                    <a:pt x="126028" y="49052"/>
                  </a:lnTo>
                  <a:cubicBezTo>
                    <a:pt x="125797" y="48024"/>
                    <a:pt x="125580" y="47135"/>
                    <a:pt x="125270" y="45995"/>
                  </a:cubicBezTo>
                  <a:cubicBezTo>
                    <a:pt x="124954" y="44862"/>
                    <a:pt x="124631" y="43728"/>
                    <a:pt x="124269" y="42608"/>
                  </a:cubicBezTo>
                  <a:cubicBezTo>
                    <a:pt x="123906" y="41488"/>
                    <a:pt x="123524" y="40381"/>
                    <a:pt x="123096" y="39294"/>
                  </a:cubicBezTo>
                  <a:cubicBezTo>
                    <a:pt x="122911" y="38846"/>
                    <a:pt x="122733" y="38405"/>
                    <a:pt x="122536" y="37963"/>
                  </a:cubicBezTo>
                  <a:cubicBezTo>
                    <a:pt x="122206" y="38082"/>
                    <a:pt x="121884" y="38207"/>
                    <a:pt x="121567" y="38339"/>
                  </a:cubicBezTo>
                  <a:cubicBezTo>
                    <a:pt x="123208" y="41093"/>
                    <a:pt x="124980" y="46917"/>
                    <a:pt x="125619" y="49118"/>
                  </a:cubicBezTo>
                  <a:lnTo>
                    <a:pt x="125514" y="49131"/>
                  </a:lnTo>
                  <a:cubicBezTo>
                    <a:pt x="122964" y="43116"/>
                    <a:pt x="120902" y="40362"/>
                    <a:pt x="119881" y="39209"/>
                  </a:cubicBezTo>
                  <a:cubicBezTo>
                    <a:pt x="119367" y="39525"/>
                    <a:pt x="118866" y="39868"/>
                    <a:pt x="118398" y="40250"/>
                  </a:cubicBezTo>
                  <a:lnTo>
                    <a:pt x="121758" y="45521"/>
                  </a:lnTo>
                  <a:cubicBezTo>
                    <a:pt x="120763" y="44051"/>
                    <a:pt x="118952" y="42160"/>
                    <a:pt x="117667" y="40882"/>
                  </a:cubicBezTo>
                  <a:cubicBezTo>
                    <a:pt x="117173" y="41337"/>
                    <a:pt x="116711" y="41824"/>
                    <a:pt x="116290" y="42345"/>
                  </a:cubicBezTo>
                  <a:cubicBezTo>
                    <a:pt x="118675" y="43979"/>
                    <a:pt x="120770" y="45995"/>
                    <a:pt x="122490" y="48321"/>
                  </a:cubicBezTo>
                  <a:cubicBezTo>
                    <a:pt x="120559" y="46199"/>
                    <a:pt x="118273" y="44414"/>
                    <a:pt x="115750" y="43056"/>
                  </a:cubicBezTo>
                  <a:cubicBezTo>
                    <a:pt x="115433" y="43498"/>
                    <a:pt x="115150" y="43959"/>
                    <a:pt x="114893" y="44440"/>
                  </a:cubicBezTo>
                  <a:cubicBezTo>
                    <a:pt x="116758" y="45455"/>
                    <a:pt x="118596" y="46515"/>
                    <a:pt x="120395" y="47642"/>
                  </a:cubicBezTo>
                  <a:cubicBezTo>
                    <a:pt x="118490" y="46680"/>
                    <a:pt x="116573" y="45791"/>
                    <a:pt x="114616" y="44960"/>
                  </a:cubicBezTo>
                  <a:cubicBezTo>
                    <a:pt x="114359" y="45494"/>
                    <a:pt x="114129" y="46041"/>
                    <a:pt x="113938" y="46608"/>
                  </a:cubicBezTo>
                  <a:cubicBezTo>
                    <a:pt x="116606" y="47517"/>
                    <a:pt x="119235" y="48564"/>
                    <a:pt x="121798" y="49744"/>
                  </a:cubicBezTo>
                  <a:lnTo>
                    <a:pt x="121699" y="49757"/>
                  </a:lnTo>
                  <a:cubicBezTo>
                    <a:pt x="119050" y="48887"/>
                    <a:pt x="116369" y="48143"/>
                    <a:pt x="113654" y="47537"/>
                  </a:cubicBezTo>
                  <a:lnTo>
                    <a:pt x="113509" y="48143"/>
                  </a:lnTo>
                  <a:lnTo>
                    <a:pt x="116692" y="49131"/>
                  </a:lnTo>
                  <a:lnTo>
                    <a:pt x="116692" y="49131"/>
                  </a:lnTo>
                  <a:lnTo>
                    <a:pt x="113411" y="48650"/>
                  </a:lnTo>
                  <a:cubicBezTo>
                    <a:pt x="113305" y="49230"/>
                    <a:pt x="113239" y="49816"/>
                    <a:pt x="113213" y="50403"/>
                  </a:cubicBezTo>
                  <a:lnTo>
                    <a:pt x="117443" y="50442"/>
                  </a:lnTo>
                  <a:cubicBezTo>
                    <a:pt x="112027" y="51305"/>
                    <a:pt x="106618" y="52122"/>
                    <a:pt x="101208" y="52887"/>
                  </a:cubicBezTo>
                  <a:cubicBezTo>
                    <a:pt x="101228" y="52636"/>
                    <a:pt x="101235" y="52425"/>
                    <a:pt x="101254" y="52116"/>
                  </a:cubicBezTo>
                  <a:cubicBezTo>
                    <a:pt x="101268" y="51799"/>
                    <a:pt x="101459" y="51556"/>
                    <a:pt x="101722" y="51516"/>
                  </a:cubicBezTo>
                  <a:cubicBezTo>
                    <a:pt x="102348" y="51430"/>
                    <a:pt x="103007" y="51154"/>
                    <a:pt x="103626" y="50673"/>
                  </a:cubicBezTo>
                  <a:cubicBezTo>
                    <a:pt x="104562" y="49955"/>
                    <a:pt x="105188" y="48953"/>
                    <a:pt x="105405" y="47965"/>
                  </a:cubicBezTo>
                  <a:cubicBezTo>
                    <a:pt x="105245" y="47934"/>
                    <a:pt x="105078" y="47918"/>
                    <a:pt x="104907" y="47918"/>
                  </a:cubicBezTo>
                  <a:cubicBezTo>
                    <a:pt x="104170" y="47918"/>
                    <a:pt x="103350" y="48206"/>
                    <a:pt x="102585" y="48788"/>
                  </a:cubicBezTo>
                  <a:cubicBezTo>
                    <a:pt x="102071" y="49184"/>
                    <a:pt x="101643" y="49671"/>
                    <a:pt x="101314" y="50231"/>
                  </a:cubicBezTo>
                  <a:cubicBezTo>
                    <a:pt x="101360" y="49283"/>
                    <a:pt x="101373" y="48334"/>
                    <a:pt x="101393" y="47398"/>
                  </a:cubicBezTo>
                  <a:cubicBezTo>
                    <a:pt x="101406" y="46621"/>
                    <a:pt x="101413" y="45837"/>
                    <a:pt x="101413" y="45066"/>
                  </a:cubicBezTo>
                  <a:cubicBezTo>
                    <a:pt x="101426" y="44638"/>
                    <a:pt x="101426" y="44104"/>
                    <a:pt x="101426" y="43775"/>
                  </a:cubicBezTo>
                  <a:cubicBezTo>
                    <a:pt x="101426" y="43445"/>
                    <a:pt x="101637" y="43182"/>
                    <a:pt x="101907" y="43149"/>
                  </a:cubicBezTo>
                  <a:cubicBezTo>
                    <a:pt x="102526" y="43083"/>
                    <a:pt x="103185" y="42819"/>
                    <a:pt x="103804" y="42345"/>
                  </a:cubicBezTo>
                  <a:cubicBezTo>
                    <a:pt x="104687" y="41666"/>
                    <a:pt x="105280" y="40711"/>
                    <a:pt x="105491" y="39775"/>
                  </a:cubicBezTo>
                  <a:cubicBezTo>
                    <a:pt x="105340" y="39747"/>
                    <a:pt x="105183" y="39733"/>
                    <a:pt x="105022" y="39733"/>
                  </a:cubicBezTo>
                  <a:cubicBezTo>
                    <a:pt x="104323" y="39733"/>
                    <a:pt x="103540" y="40001"/>
                    <a:pt x="102823" y="40553"/>
                  </a:cubicBezTo>
                  <a:cubicBezTo>
                    <a:pt x="102216" y="41021"/>
                    <a:pt x="101735" y="41620"/>
                    <a:pt x="101413" y="42312"/>
                  </a:cubicBezTo>
                  <a:cubicBezTo>
                    <a:pt x="101399" y="40526"/>
                    <a:pt x="101301" y="37272"/>
                    <a:pt x="101268" y="36165"/>
                  </a:cubicBezTo>
                  <a:cubicBezTo>
                    <a:pt x="101248" y="35954"/>
                    <a:pt x="101373" y="35763"/>
                    <a:pt x="101571" y="35690"/>
                  </a:cubicBezTo>
                  <a:cubicBezTo>
                    <a:pt x="102025" y="35572"/>
                    <a:pt x="102875" y="35308"/>
                    <a:pt x="103369" y="34926"/>
                  </a:cubicBezTo>
                  <a:cubicBezTo>
                    <a:pt x="104061" y="34392"/>
                    <a:pt x="104562" y="33641"/>
                    <a:pt x="104773" y="32785"/>
                  </a:cubicBezTo>
                  <a:cubicBezTo>
                    <a:pt x="104646" y="32760"/>
                    <a:pt x="104514" y="32747"/>
                    <a:pt x="104378" y="32747"/>
                  </a:cubicBezTo>
                  <a:cubicBezTo>
                    <a:pt x="103795" y="32747"/>
                    <a:pt x="103144" y="32976"/>
                    <a:pt x="102546" y="33430"/>
                  </a:cubicBezTo>
                  <a:cubicBezTo>
                    <a:pt x="101933" y="33898"/>
                    <a:pt x="101478" y="34531"/>
                    <a:pt x="101228" y="35255"/>
                  </a:cubicBezTo>
                  <a:cubicBezTo>
                    <a:pt x="101129" y="33253"/>
                    <a:pt x="100998" y="31256"/>
                    <a:pt x="100813" y="29266"/>
                  </a:cubicBezTo>
                  <a:cubicBezTo>
                    <a:pt x="100800" y="29082"/>
                    <a:pt x="100912" y="28898"/>
                    <a:pt x="101070" y="28891"/>
                  </a:cubicBezTo>
                  <a:cubicBezTo>
                    <a:pt x="101518" y="28838"/>
                    <a:pt x="101946" y="28660"/>
                    <a:pt x="102295" y="28377"/>
                  </a:cubicBezTo>
                  <a:cubicBezTo>
                    <a:pt x="102829" y="27982"/>
                    <a:pt x="103205" y="27408"/>
                    <a:pt x="103363" y="26763"/>
                  </a:cubicBezTo>
                  <a:cubicBezTo>
                    <a:pt x="103266" y="26744"/>
                    <a:pt x="103167" y="26735"/>
                    <a:pt x="103064" y="26735"/>
                  </a:cubicBezTo>
                  <a:cubicBezTo>
                    <a:pt x="102621" y="26735"/>
                    <a:pt x="102131" y="26909"/>
                    <a:pt x="101676" y="27257"/>
                  </a:cubicBezTo>
                  <a:cubicBezTo>
                    <a:pt x="101261" y="27580"/>
                    <a:pt x="100938" y="28008"/>
                    <a:pt x="100741" y="28496"/>
                  </a:cubicBezTo>
                  <a:cubicBezTo>
                    <a:pt x="100675" y="27837"/>
                    <a:pt x="100609" y="27178"/>
                    <a:pt x="100536" y="26526"/>
                  </a:cubicBezTo>
                  <a:cubicBezTo>
                    <a:pt x="100418" y="25603"/>
                    <a:pt x="100299" y="24687"/>
                    <a:pt x="100154" y="23785"/>
                  </a:cubicBezTo>
                  <a:cubicBezTo>
                    <a:pt x="100134" y="23600"/>
                    <a:pt x="100240" y="23436"/>
                    <a:pt x="100385" y="23422"/>
                  </a:cubicBezTo>
                  <a:cubicBezTo>
                    <a:pt x="100708" y="23376"/>
                    <a:pt x="101011" y="23245"/>
                    <a:pt x="101268" y="23040"/>
                  </a:cubicBezTo>
                  <a:cubicBezTo>
                    <a:pt x="101663" y="22744"/>
                    <a:pt x="101946" y="22316"/>
                    <a:pt x="102065" y="21835"/>
                  </a:cubicBezTo>
                  <a:cubicBezTo>
                    <a:pt x="101990" y="21819"/>
                    <a:pt x="101911" y="21811"/>
                    <a:pt x="101830" y="21811"/>
                  </a:cubicBezTo>
                  <a:cubicBezTo>
                    <a:pt x="101505" y="21811"/>
                    <a:pt x="101139" y="21938"/>
                    <a:pt x="100806" y="22197"/>
                  </a:cubicBezTo>
                  <a:cubicBezTo>
                    <a:pt x="100470" y="22454"/>
                    <a:pt x="100213" y="22803"/>
                    <a:pt x="100075" y="23198"/>
                  </a:cubicBezTo>
                  <a:cubicBezTo>
                    <a:pt x="99970" y="22540"/>
                    <a:pt x="99858" y="21887"/>
                    <a:pt x="99739" y="21242"/>
                  </a:cubicBezTo>
                  <a:cubicBezTo>
                    <a:pt x="100003" y="20668"/>
                    <a:pt x="100082" y="19898"/>
                    <a:pt x="99924" y="19074"/>
                  </a:cubicBezTo>
                  <a:cubicBezTo>
                    <a:pt x="99772" y="18250"/>
                    <a:pt x="99390" y="17572"/>
                    <a:pt x="98929" y="17196"/>
                  </a:cubicBezTo>
                  <a:cubicBezTo>
                    <a:pt x="98659" y="17769"/>
                    <a:pt x="98573" y="18639"/>
                    <a:pt x="98724" y="19403"/>
                  </a:cubicBezTo>
                  <a:cubicBezTo>
                    <a:pt x="98869" y="20168"/>
                    <a:pt x="99212" y="20800"/>
                    <a:pt x="99620" y="21189"/>
                  </a:cubicBezTo>
                  <a:cubicBezTo>
                    <a:pt x="99844" y="22678"/>
                    <a:pt x="100036" y="24174"/>
                    <a:pt x="100181" y="25676"/>
                  </a:cubicBezTo>
                  <a:cubicBezTo>
                    <a:pt x="99963" y="25195"/>
                    <a:pt x="99627" y="24773"/>
                    <a:pt x="99212" y="24450"/>
                  </a:cubicBezTo>
                  <a:cubicBezTo>
                    <a:pt x="98721" y="24076"/>
                    <a:pt x="98191" y="23893"/>
                    <a:pt x="97713" y="23893"/>
                  </a:cubicBezTo>
                  <a:cubicBezTo>
                    <a:pt x="97601" y="23893"/>
                    <a:pt x="97492" y="23903"/>
                    <a:pt x="97387" y="23923"/>
                  </a:cubicBezTo>
                  <a:cubicBezTo>
                    <a:pt x="97558" y="24628"/>
                    <a:pt x="97967" y="25247"/>
                    <a:pt x="98540" y="25676"/>
                  </a:cubicBezTo>
                  <a:cubicBezTo>
                    <a:pt x="98929" y="25992"/>
                    <a:pt x="99403" y="26183"/>
                    <a:pt x="99904" y="26229"/>
                  </a:cubicBezTo>
                  <a:cubicBezTo>
                    <a:pt x="100101" y="26249"/>
                    <a:pt x="100253" y="26420"/>
                    <a:pt x="100279" y="26657"/>
                  </a:cubicBezTo>
                  <a:cubicBezTo>
                    <a:pt x="100411" y="28225"/>
                    <a:pt x="100510" y="29787"/>
                    <a:pt x="100582" y="31355"/>
                  </a:cubicBezTo>
                  <a:cubicBezTo>
                    <a:pt x="100319" y="30900"/>
                    <a:pt x="99970" y="30499"/>
                    <a:pt x="99555" y="30176"/>
                  </a:cubicBezTo>
                  <a:cubicBezTo>
                    <a:pt x="98956" y="29716"/>
                    <a:pt x="98301" y="29486"/>
                    <a:pt x="97709" y="29486"/>
                  </a:cubicBezTo>
                  <a:cubicBezTo>
                    <a:pt x="97571" y="29486"/>
                    <a:pt x="97437" y="29499"/>
                    <a:pt x="97308" y="29523"/>
                  </a:cubicBezTo>
                  <a:cubicBezTo>
                    <a:pt x="97519" y="30387"/>
                    <a:pt x="98026" y="31151"/>
                    <a:pt x="98731" y="31691"/>
                  </a:cubicBezTo>
                  <a:cubicBezTo>
                    <a:pt x="99179" y="32053"/>
                    <a:pt x="99719" y="32284"/>
                    <a:pt x="100286" y="32357"/>
                  </a:cubicBezTo>
                  <a:cubicBezTo>
                    <a:pt x="100484" y="32383"/>
                    <a:pt x="100635" y="32581"/>
                    <a:pt x="100642" y="32811"/>
                  </a:cubicBezTo>
                  <a:cubicBezTo>
                    <a:pt x="100681" y="33806"/>
                    <a:pt x="100708" y="34926"/>
                    <a:pt x="100727" y="35802"/>
                  </a:cubicBezTo>
                  <a:cubicBezTo>
                    <a:pt x="100741" y="36672"/>
                    <a:pt x="100741" y="37548"/>
                    <a:pt x="100741" y="38418"/>
                  </a:cubicBezTo>
                  <a:cubicBezTo>
                    <a:pt x="100437" y="37871"/>
                    <a:pt x="100029" y="37390"/>
                    <a:pt x="99528" y="37001"/>
                  </a:cubicBezTo>
                  <a:cubicBezTo>
                    <a:pt x="98848" y="36476"/>
                    <a:pt x="98108" y="36219"/>
                    <a:pt x="97443" y="36219"/>
                  </a:cubicBezTo>
                  <a:cubicBezTo>
                    <a:pt x="97283" y="36219"/>
                    <a:pt x="97128" y="36234"/>
                    <a:pt x="96978" y="36264"/>
                  </a:cubicBezTo>
                  <a:cubicBezTo>
                    <a:pt x="97222" y="37239"/>
                    <a:pt x="97789" y="38108"/>
                    <a:pt x="98593" y="38714"/>
                  </a:cubicBezTo>
                  <a:cubicBezTo>
                    <a:pt x="99179" y="39163"/>
                    <a:pt x="99805" y="39413"/>
                    <a:pt x="100385" y="39472"/>
                  </a:cubicBezTo>
                  <a:cubicBezTo>
                    <a:pt x="100582" y="39499"/>
                    <a:pt x="100741" y="39703"/>
                    <a:pt x="100734" y="39940"/>
                  </a:cubicBezTo>
                  <a:cubicBezTo>
                    <a:pt x="100714" y="41936"/>
                    <a:pt x="100675" y="43926"/>
                    <a:pt x="100596" y="45916"/>
                  </a:cubicBezTo>
                  <a:cubicBezTo>
                    <a:pt x="100293" y="45415"/>
                    <a:pt x="99897" y="44974"/>
                    <a:pt x="99429" y="44618"/>
                  </a:cubicBezTo>
                  <a:cubicBezTo>
                    <a:pt x="98717" y="44066"/>
                    <a:pt x="97936" y="43798"/>
                    <a:pt x="97233" y="43798"/>
                  </a:cubicBezTo>
                  <a:cubicBezTo>
                    <a:pt x="97071" y="43798"/>
                    <a:pt x="96913" y="43812"/>
                    <a:pt x="96761" y="43840"/>
                  </a:cubicBezTo>
                  <a:cubicBezTo>
                    <a:pt x="96978" y="44776"/>
                    <a:pt x="97571" y="45725"/>
                    <a:pt x="98454" y="46410"/>
                  </a:cubicBezTo>
                  <a:cubicBezTo>
                    <a:pt x="98929" y="46786"/>
                    <a:pt x="99489" y="47049"/>
                    <a:pt x="100082" y="47174"/>
                  </a:cubicBezTo>
                  <a:cubicBezTo>
                    <a:pt x="100339" y="47220"/>
                    <a:pt x="100530" y="47484"/>
                    <a:pt x="100510" y="47800"/>
                  </a:cubicBezTo>
                  <a:cubicBezTo>
                    <a:pt x="100484" y="48354"/>
                    <a:pt x="100444" y="49157"/>
                    <a:pt x="100411" y="49658"/>
                  </a:cubicBezTo>
                  <a:cubicBezTo>
                    <a:pt x="100345" y="50791"/>
                    <a:pt x="100273" y="51911"/>
                    <a:pt x="100181" y="53031"/>
                  </a:cubicBezTo>
                  <a:cubicBezTo>
                    <a:pt x="97967" y="53341"/>
                    <a:pt x="95740" y="53644"/>
                    <a:pt x="93526" y="53934"/>
                  </a:cubicBezTo>
                  <a:cubicBezTo>
                    <a:pt x="93546" y="53302"/>
                    <a:pt x="93546" y="52669"/>
                    <a:pt x="93552" y="52030"/>
                  </a:cubicBezTo>
                  <a:lnTo>
                    <a:pt x="93552" y="50936"/>
                  </a:lnTo>
                  <a:cubicBezTo>
                    <a:pt x="93552" y="50660"/>
                    <a:pt x="93770" y="50429"/>
                    <a:pt x="94046" y="50409"/>
                  </a:cubicBezTo>
                  <a:cubicBezTo>
                    <a:pt x="94719" y="50343"/>
                    <a:pt x="95371" y="50113"/>
                    <a:pt x="95937" y="49737"/>
                  </a:cubicBezTo>
                  <a:cubicBezTo>
                    <a:pt x="96820" y="49157"/>
                    <a:pt x="97413" y="48354"/>
                    <a:pt x="97618" y="47570"/>
                  </a:cubicBezTo>
                  <a:cubicBezTo>
                    <a:pt x="97464" y="47544"/>
                    <a:pt x="97304" y="47532"/>
                    <a:pt x="97139" y="47532"/>
                  </a:cubicBezTo>
                  <a:cubicBezTo>
                    <a:pt x="96444" y="47532"/>
                    <a:pt x="95668" y="47758"/>
                    <a:pt x="94949" y="48222"/>
                  </a:cubicBezTo>
                  <a:cubicBezTo>
                    <a:pt x="94369" y="48597"/>
                    <a:pt x="93882" y="49105"/>
                    <a:pt x="93546" y="49711"/>
                  </a:cubicBezTo>
                  <a:cubicBezTo>
                    <a:pt x="93533" y="48195"/>
                    <a:pt x="93434" y="45455"/>
                    <a:pt x="93394" y="44512"/>
                  </a:cubicBezTo>
                  <a:cubicBezTo>
                    <a:pt x="93388" y="44328"/>
                    <a:pt x="93519" y="44163"/>
                    <a:pt x="93697" y="44117"/>
                  </a:cubicBezTo>
                  <a:cubicBezTo>
                    <a:pt x="94158" y="44012"/>
                    <a:pt x="95002" y="43788"/>
                    <a:pt x="95496" y="43465"/>
                  </a:cubicBezTo>
                  <a:cubicBezTo>
                    <a:pt x="96234" y="42984"/>
                    <a:pt x="96728" y="42312"/>
                    <a:pt x="96906" y="41653"/>
                  </a:cubicBezTo>
                  <a:cubicBezTo>
                    <a:pt x="96796" y="41636"/>
                    <a:pt x="96679" y="41628"/>
                    <a:pt x="96559" y="41628"/>
                  </a:cubicBezTo>
                  <a:cubicBezTo>
                    <a:pt x="95941" y="41628"/>
                    <a:pt x="95220" y="41847"/>
                    <a:pt x="94679" y="42200"/>
                  </a:cubicBezTo>
                  <a:cubicBezTo>
                    <a:pt x="94040" y="42622"/>
                    <a:pt x="93585" y="43182"/>
                    <a:pt x="93361" y="43748"/>
                  </a:cubicBezTo>
                  <a:cubicBezTo>
                    <a:pt x="93256" y="42048"/>
                    <a:pt x="93124" y="40362"/>
                    <a:pt x="92940" y="38682"/>
                  </a:cubicBezTo>
                  <a:cubicBezTo>
                    <a:pt x="92926" y="38523"/>
                    <a:pt x="93045" y="38378"/>
                    <a:pt x="93203" y="38359"/>
                  </a:cubicBezTo>
                  <a:cubicBezTo>
                    <a:pt x="93645" y="38326"/>
                    <a:pt x="94066" y="38181"/>
                    <a:pt x="94435" y="37930"/>
                  </a:cubicBezTo>
                  <a:cubicBezTo>
                    <a:pt x="94982" y="37568"/>
                    <a:pt x="95358" y="37067"/>
                    <a:pt x="95489" y="36573"/>
                  </a:cubicBezTo>
                  <a:cubicBezTo>
                    <a:pt x="95395" y="36559"/>
                    <a:pt x="95297" y="36551"/>
                    <a:pt x="95197" y="36551"/>
                  </a:cubicBezTo>
                  <a:cubicBezTo>
                    <a:pt x="94756" y="36551"/>
                    <a:pt x="94266" y="36693"/>
                    <a:pt x="93816" y="36988"/>
                  </a:cubicBezTo>
                  <a:cubicBezTo>
                    <a:pt x="93407" y="37239"/>
                    <a:pt x="93078" y="37601"/>
                    <a:pt x="92867" y="38029"/>
                  </a:cubicBezTo>
                  <a:cubicBezTo>
                    <a:pt x="92808" y="37482"/>
                    <a:pt x="92735" y="36922"/>
                    <a:pt x="92663" y="36369"/>
                  </a:cubicBezTo>
                  <a:cubicBezTo>
                    <a:pt x="92544" y="35598"/>
                    <a:pt x="92426" y="34821"/>
                    <a:pt x="92294" y="34043"/>
                  </a:cubicBezTo>
                  <a:cubicBezTo>
                    <a:pt x="92261" y="33898"/>
                    <a:pt x="92366" y="33760"/>
                    <a:pt x="92511" y="33747"/>
                  </a:cubicBezTo>
                  <a:cubicBezTo>
                    <a:pt x="92828" y="33714"/>
                    <a:pt x="93131" y="33602"/>
                    <a:pt x="93394" y="33430"/>
                  </a:cubicBezTo>
                  <a:cubicBezTo>
                    <a:pt x="93816" y="33154"/>
                    <a:pt x="94093" y="32772"/>
                    <a:pt x="94191" y="32396"/>
                  </a:cubicBezTo>
                  <a:cubicBezTo>
                    <a:pt x="94127" y="32387"/>
                    <a:pt x="94060" y="32382"/>
                    <a:pt x="93991" y="32382"/>
                  </a:cubicBezTo>
                  <a:cubicBezTo>
                    <a:pt x="93658" y="32382"/>
                    <a:pt x="93282" y="32489"/>
                    <a:pt x="92933" y="32712"/>
                  </a:cubicBezTo>
                  <a:cubicBezTo>
                    <a:pt x="92610" y="32917"/>
                    <a:pt x="92360" y="33206"/>
                    <a:pt x="92202" y="33549"/>
                  </a:cubicBezTo>
                  <a:cubicBezTo>
                    <a:pt x="92103" y="33002"/>
                    <a:pt x="91984" y="32449"/>
                    <a:pt x="91872" y="31902"/>
                  </a:cubicBezTo>
                  <a:cubicBezTo>
                    <a:pt x="92129" y="31421"/>
                    <a:pt x="92228" y="30782"/>
                    <a:pt x="92063" y="30077"/>
                  </a:cubicBezTo>
                  <a:cubicBezTo>
                    <a:pt x="91899" y="29372"/>
                    <a:pt x="91516" y="28799"/>
                    <a:pt x="91062" y="28476"/>
                  </a:cubicBezTo>
                  <a:cubicBezTo>
                    <a:pt x="90792" y="28963"/>
                    <a:pt x="90713" y="29695"/>
                    <a:pt x="90858" y="30347"/>
                  </a:cubicBezTo>
                  <a:cubicBezTo>
                    <a:pt x="91009" y="30999"/>
                    <a:pt x="91339" y="31526"/>
                    <a:pt x="91747" y="31856"/>
                  </a:cubicBezTo>
                  <a:cubicBezTo>
                    <a:pt x="91978" y="33114"/>
                    <a:pt x="92162" y="34386"/>
                    <a:pt x="92314" y="35651"/>
                  </a:cubicBezTo>
                  <a:cubicBezTo>
                    <a:pt x="92083" y="35229"/>
                    <a:pt x="91747" y="34873"/>
                    <a:pt x="91345" y="34616"/>
                  </a:cubicBezTo>
                  <a:cubicBezTo>
                    <a:pt x="90849" y="34301"/>
                    <a:pt x="90317" y="34142"/>
                    <a:pt x="89846" y="34142"/>
                  </a:cubicBezTo>
                  <a:cubicBezTo>
                    <a:pt x="89736" y="34142"/>
                    <a:pt x="89629" y="34151"/>
                    <a:pt x="89527" y="34168"/>
                  </a:cubicBezTo>
                  <a:cubicBezTo>
                    <a:pt x="89665" y="34709"/>
                    <a:pt x="90067" y="35255"/>
                    <a:pt x="90666" y="35651"/>
                  </a:cubicBezTo>
                  <a:cubicBezTo>
                    <a:pt x="91075" y="35921"/>
                    <a:pt x="91543" y="36079"/>
                    <a:pt x="92030" y="36112"/>
                  </a:cubicBezTo>
                  <a:cubicBezTo>
                    <a:pt x="92228" y="36125"/>
                    <a:pt x="92386" y="36277"/>
                    <a:pt x="92406" y="36474"/>
                  </a:cubicBezTo>
                  <a:cubicBezTo>
                    <a:pt x="92544" y="37799"/>
                    <a:pt x="92637" y="39116"/>
                    <a:pt x="92709" y="40447"/>
                  </a:cubicBezTo>
                  <a:cubicBezTo>
                    <a:pt x="92439" y="40052"/>
                    <a:pt x="92090" y="39716"/>
                    <a:pt x="91688" y="39459"/>
                  </a:cubicBezTo>
                  <a:cubicBezTo>
                    <a:pt x="91084" y="39063"/>
                    <a:pt x="90427" y="38867"/>
                    <a:pt x="89839" y="38867"/>
                  </a:cubicBezTo>
                  <a:cubicBezTo>
                    <a:pt x="89702" y="38867"/>
                    <a:pt x="89569" y="38878"/>
                    <a:pt x="89441" y="38899"/>
                  </a:cubicBezTo>
                  <a:cubicBezTo>
                    <a:pt x="89612" y="39564"/>
                    <a:pt x="90120" y="40250"/>
                    <a:pt x="90858" y="40724"/>
                  </a:cubicBezTo>
                  <a:cubicBezTo>
                    <a:pt x="91325" y="41034"/>
                    <a:pt x="91866" y="41231"/>
                    <a:pt x="92426" y="41291"/>
                  </a:cubicBezTo>
                  <a:cubicBezTo>
                    <a:pt x="92617" y="41324"/>
                    <a:pt x="92762" y="41482"/>
                    <a:pt x="92775" y="41673"/>
                  </a:cubicBezTo>
                  <a:cubicBezTo>
                    <a:pt x="92808" y="42523"/>
                    <a:pt x="92854" y="43458"/>
                    <a:pt x="92861" y="44203"/>
                  </a:cubicBezTo>
                  <a:cubicBezTo>
                    <a:pt x="92867" y="44941"/>
                    <a:pt x="92874" y="45685"/>
                    <a:pt x="92874" y="46417"/>
                  </a:cubicBezTo>
                  <a:cubicBezTo>
                    <a:pt x="92557" y="45936"/>
                    <a:pt x="92142" y="45534"/>
                    <a:pt x="91655" y="45224"/>
                  </a:cubicBezTo>
                  <a:cubicBezTo>
                    <a:pt x="90981" y="44779"/>
                    <a:pt x="90240" y="44559"/>
                    <a:pt x="89578" y="44559"/>
                  </a:cubicBezTo>
                  <a:cubicBezTo>
                    <a:pt x="89417" y="44559"/>
                    <a:pt x="89261" y="44572"/>
                    <a:pt x="89112" y="44598"/>
                  </a:cubicBezTo>
                  <a:cubicBezTo>
                    <a:pt x="89309" y="45343"/>
                    <a:pt x="89876" y="46120"/>
                    <a:pt x="90719" y="46660"/>
                  </a:cubicBezTo>
                  <a:cubicBezTo>
                    <a:pt x="91253" y="47023"/>
                    <a:pt x="91872" y="47240"/>
                    <a:pt x="92511" y="47313"/>
                  </a:cubicBezTo>
                  <a:cubicBezTo>
                    <a:pt x="92716" y="47332"/>
                    <a:pt x="92874" y="47504"/>
                    <a:pt x="92867" y="47708"/>
                  </a:cubicBezTo>
                  <a:cubicBezTo>
                    <a:pt x="92847" y="49388"/>
                    <a:pt x="92801" y="51068"/>
                    <a:pt x="92729" y="52748"/>
                  </a:cubicBezTo>
                  <a:cubicBezTo>
                    <a:pt x="92406" y="52320"/>
                    <a:pt x="92017" y="51944"/>
                    <a:pt x="91569" y="51654"/>
                  </a:cubicBezTo>
                  <a:cubicBezTo>
                    <a:pt x="90842" y="51191"/>
                    <a:pt x="90057" y="50961"/>
                    <a:pt x="89356" y="50961"/>
                  </a:cubicBezTo>
                  <a:cubicBezTo>
                    <a:pt x="89200" y="50961"/>
                    <a:pt x="89047" y="50973"/>
                    <a:pt x="88901" y="50996"/>
                  </a:cubicBezTo>
                  <a:cubicBezTo>
                    <a:pt x="89105" y="51786"/>
                    <a:pt x="89698" y="52590"/>
                    <a:pt x="90581" y="53170"/>
                  </a:cubicBezTo>
                  <a:cubicBezTo>
                    <a:pt x="91075" y="53486"/>
                    <a:pt x="91628" y="53710"/>
                    <a:pt x="92208" y="53809"/>
                  </a:cubicBezTo>
                  <a:cubicBezTo>
                    <a:pt x="92360" y="53835"/>
                    <a:pt x="92485" y="53928"/>
                    <a:pt x="92564" y="54059"/>
                  </a:cubicBezTo>
                  <a:cubicBezTo>
                    <a:pt x="89909" y="54395"/>
                    <a:pt x="87260" y="54718"/>
                    <a:pt x="84605" y="55021"/>
                  </a:cubicBezTo>
                  <a:cubicBezTo>
                    <a:pt x="84592" y="54777"/>
                    <a:pt x="84585" y="54527"/>
                    <a:pt x="84572" y="54283"/>
                  </a:cubicBezTo>
                  <a:cubicBezTo>
                    <a:pt x="84539" y="53473"/>
                    <a:pt x="84519" y="52656"/>
                    <a:pt x="84493" y="51852"/>
                  </a:cubicBezTo>
                  <a:cubicBezTo>
                    <a:pt x="84467" y="51035"/>
                    <a:pt x="84994" y="50304"/>
                    <a:pt x="85778" y="50073"/>
                  </a:cubicBezTo>
                  <a:cubicBezTo>
                    <a:pt x="86325" y="49908"/>
                    <a:pt x="86845" y="49665"/>
                    <a:pt x="87326" y="49355"/>
                  </a:cubicBezTo>
                  <a:cubicBezTo>
                    <a:pt x="88525" y="48571"/>
                    <a:pt x="89329" y="47477"/>
                    <a:pt x="89612" y="46410"/>
                  </a:cubicBezTo>
                  <a:cubicBezTo>
                    <a:pt x="89405" y="46376"/>
                    <a:pt x="89190" y="46359"/>
                    <a:pt x="88969" y="46359"/>
                  </a:cubicBezTo>
                  <a:cubicBezTo>
                    <a:pt x="88022" y="46359"/>
                    <a:pt x="86966" y="46670"/>
                    <a:pt x="85989" y="47306"/>
                  </a:cubicBezTo>
                  <a:cubicBezTo>
                    <a:pt x="85369" y="47708"/>
                    <a:pt x="84829" y="48222"/>
                    <a:pt x="84394" y="48821"/>
                  </a:cubicBezTo>
                  <a:cubicBezTo>
                    <a:pt x="84335" y="46753"/>
                    <a:pt x="84275" y="44684"/>
                    <a:pt x="84236" y="42622"/>
                  </a:cubicBezTo>
                  <a:cubicBezTo>
                    <a:pt x="84216" y="41824"/>
                    <a:pt x="84724" y="41113"/>
                    <a:pt x="85488" y="40876"/>
                  </a:cubicBezTo>
                  <a:cubicBezTo>
                    <a:pt x="85916" y="40744"/>
                    <a:pt x="86318" y="40553"/>
                    <a:pt x="86694" y="40302"/>
                  </a:cubicBezTo>
                  <a:cubicBezTo>
                    <a:pt x="87636" y="39696"/>
                    <a:pt x="88262" y="38833"/>
                    <a:pt x="88486" y="37990"/>
                  </a:cubicBezTo>
                  <a:cubicBezTo>
                    <a:pt x="88325" y="37964"/>
                    <a:pt x="88158" y="37951"/>
                    <a:pt x="87987" y="37951"/>
                  </a:cubicBezTo>
                  <a:cubicBezTo>
                    <a:pt x="87241" y="37951"/>
                    <a:pt x="86406" y="38195"/>
                    <a:pt x="85646" y="38688"/>
                  </a:cubicBezTo>
                  <a:cubicBezTo>
                    <a:pt x="85046" y="39077"/>
                    <a:pt x="84546" y="39597"/>
                    <a:pt x="84190" y="40204"/>
                  </a:cubicBezTo>
                  <a:cubicBezTo>
                    <a:pt x="84150" y="37957"/>
                    <a:pt x="84124" y="35710"/>
                    <a:pt x="84111" y="33470"/>
                  </a:cubicBezTo>
                  <a:cubicBezTo>
                    <a:pt x="84111" y="33048"/>
                    <a:pt x="84420" y="32686"/>
                    <a:pt x="84836" y="32627"/>
                  </a:cubicBezTo>
                  <a:cubicBezTo>
                    <a:pt x="85508" y="32521"/>
                    <a:pt x="86140" y="32277"/>
                    <a:pt x="86707" y="31902"/>
                  </a:cubicBezTo>
                  <a:cubicBezTo>
                    <a:pt x="87669" y="31276"/>
                    <a:pt x="88321" y="30400"/>
                    <a:pt x="88545" y="29530"/>
                  </a:cubicBezTo>
                  <a:cubicBezTo>
                    <a:pt x="88382" y="29504"/>
                    <a:pt x="88212" y="29491"/>
                    <a:pt x="88038" y="29491"/>
                  </a:cubicBezTo>
                  <a:cubicBezTo>
                    <a:pt x="87275" y="29491"/>
                    <a:pt x="86420" y="29740"/>
                    <a:pt x="85626" y="30255"/>
                  </a:cubicBezTo>
                  <a:cubicBezTo>
                    <a:pt x="85000" y="30657"/>
                    <a:pt x="84473" y="31210"/>
                    <a:pt x="84104" y="31856"/>
                  </a:cubicBezTo>
                  <a:cubicBezTo>
                    <a:pt x="84104" y="30400"/>
                    <a:pt x="84104" y="27745"/>
                    <a:pt x="84111" y="26855"/>
                  </a:cubicBezTo>
                  <a:cubicBezTo>
                    <a:pt x="84111" y="26671"/>
                    <a:pt x="84190" y="26486"/>
                    <a:pt x="84322" y="26354"/>
                  </a:cubicBezTo>
                  <a:cubicBezTo>
                    <a:pt x="84322" y="26354"/>
                    <a:pt x="85646" y="26163"/>
                    <a:pt x="86285" y="25742"/>
                  </a:cubicBezTo>
                  <a:cubicBezTo>
                    <a:pt x="87069" y="25241"/>
                    <a:pt x="87590" y="24523"/>
                    <a:pt x="87781" y="23831"/>
                  </a:cubicBezTo>
                  <a:cubicBezTo>
                    <a:pt x="87648" y="23810"/>
                    <a:pt x="87511" y="23800"/>
                    <a:pt x="87370" y="23800"/>
                  </a:cubicBezTo>
                  <a:cubicBezTo>
                    <a:pt x="86747" y="23800"/>
                    <a:pt x="86056" y="24002"/>
                    <a:pt x="85422" y="24411"/>
                  </a:cubicBezTo>
                  <a:cubicBezTo>
                    <a:pt x="84868" y="24760"/>
                    <a:pt x="84414" y="25254"/>
                    <a:pt x="84124" y="25834"/>
                  </a:cubicBezTo>
                  <a:cubicBezTo>
                    <a:pt x="84137" y="23653"/>
                    <a:pt x="84177" y="21479"/>
                    <a:pt x="84236" y="19298"/>
                  </a:cubicBezTo>
                  <a:cubicBezTo>
                    <a:pt x="84750" y="18705"/>
                    <a:pt x="85086" y="17895"/>
                    <a:pt x="85112" y="16834"/>
                  </a:cubicBezTo>
                  <a:cubicBezTo>
                    <a:pt x="85132" y="15773"/>
                    <a:pt x="84803" y="14824"/>
                    <a:pt x="84269" y="14205"/>
                  </a:cubicBezTo>
                  <a:cubicBezTo>
                    <a:pt x="83702" y="14798"/>
                    <a:pt x="83320" y="15780"/>
                    <a:pt x="83300" y="16781"/>
                  </a:cubicBezTo>
                  <a:cubicBezTo>
                    <a:pt x="83274" y="17789"/>
                    <a:pt x="83577" y="18685"/>
                    <a:pt x="84058" y="19305"/>
                  </a:cubicBezTo>
                  <a:cubicBezTo>
                    <a:pt x="83992" y="20570"/>
                    <a:pt x="83933" y="21841"/>
                    <a:pt x="83874" y="23119"/>
                  </a:cubicBezTo>
                  <a:cubicBezTo>
                    <a:pt x="83597" y="22638"/>
                    <a:pt x="83215" y="22230"/>
                    <a:pt x="82747" y="21933"/>
                  </a:cubicBezTo>
                  <a:cubicBezTo>
                    <a:pt x="82173" y="21561"/>
                    <a:pt x="81548" y="21374"/>
                    <a:pt x="80989" y="21374"/>
                  </a:cubicBezTo>
                  <a:cubicBezTo>
                    <a:pt x="80854" y="21374"/>
                    <a:pt x="80724" y="21385"/>
                    <a:pt x="80599" y="21406"/>
                  </a:cubicBezTo>
                  <a:cubicBezTo>
                    <a:pt x="80764" y="22039"/>
                    <a:pt x="81238" y="22691"/>
                    <a:pt x="81956" y="23159"/>
                  </a:cubicBezTo>
                  <a:cubicBezTo>
                    <a:pt x="82338" y="23409"/>
                    <a:pt x="82767" y="23587"/>
                    <a:pt x="83215" y="23666"/>
                  </a:cubicBezTo>
                  <a:cubicBezTo>
                    <a:pt x="83577" y="23732"/>
                    <a:pt x="83834" y="24061"/>
                    <a:pt x="83814" y="24424"/>
                  </a:cubicBezTo>
                  <a:cubicBezTo>
                    <a:pt x="83781" y="25168"/>
                    <a:pt x="83742" y="25999"/>
                    <a:pt x="83722" y="26664"/>
                  </a:cubicBezTo>
                  <a:cubicBezTo>
                    <a:pt x="83709" y="27336"/>
                    <a:pt x="83689" y="28001"/>
                    <a:pt x="83669" y="28667"/>
                  </a:cubicBezTo>
                  <a:cubicBezTo>
                    <a:pt x="83320" y="28094"/>
                    <a:pt x="82846" y="27600"/>
                    <a:pt x="82286" y="27237"/>
                  </a:cubicBezTo>
                  <a:cubicBezTo>
                    <a:pt x="81550" y="26763"/>
                    <a:pt x="80754" y="26526"/>
                    <a:pt x="80041" y="26526"/>
                  </a:cubicBezTo>
                  <a:cubicBezTo>
                    <a:pt x="79872" y="26526"/>
                    <a:pt x="79709" y="26539"/>
                    <a:pt x="79551" y="26565"/>
                  </a:cubicBezTo>
                  <a:cubicBezTo>
                    <a:pt x="79762" y="27376"/>
                    <a:pt x="80375" y="28199"/>
                    <a:pt x="81278" y="28786"/>
                  </a:cubicBezTo>
                  <a:cubicBezTo>
                    <a:pt x="81778" y="29115"/>
                    <a:pt x="82345" y="29346"/>
                    <a:pt x="82945" y="29444"/>
                  </a:cubicBezTo>
                  <a:cubicBezTo>
                    <a:pt x="83346" y="29517"/>
                    <a:pt x="83636" y="29879"/>
                    <a:pt x="83617" y="30288"/>
                  </a:cubicBezTo>
                  <a:cubicBezTo>
                    <a:pt x="83571" y="32185"/>
                    <a:pt x="83524" y="34076"/>
                    <a:pt x="83498" y="35974"/>
                  </a:cubicBezTo>
                  <a:cubicBezTo>
                    <a:pt x="83142" y="35440"/>
                    <a:pt x="82681" y="34985"/>
                    <a:pt x="82147" y="34636"/>
                  </a:cubicBezTo>
                  <a:cubicBezTo>
                    <a:pt x="81382" y="34143"/>
                    <a:pt x="80546" y="33899"/>
                    <a:pt x="79800" y="33899"/>
                  </a:cubicBezTo>
                  <a:cubicBezTo>
                    <a:pt x="79628" y="33899"/>
                    <a:pt x="79461" y="33912"/>
                    <a:pt x="79301" y="33938"/>
                  </a:cubicBezTo>
                  <a:cubicBezTo>
                    <a:pt x="79525" y="34781"/>
                    <a:pt x="80151" y="35644"/>
                    <a:pt x="81100" y="36250"/>
                  </a:cubicBezTo>
                  <a:cubicBezTo>
                    <a:pt x="81449" y="36481"/>
                    <a:pt x="81831" y="36665"/>
                    <a:pt x="82226" y="36797"/>
                  </a:cubicBezTo>
                  <a:cubicBezTo>
                    <a:pt x="82971" y="37041"/>
                    <a:pt x="83465" y="37739"/>
                    <a:pt x="83452" y="38517"/>
                  </a:cubicBezTo>
                  <a:lnTo>
                    <a:pt x="83432" y="40487"/>
                  </a:lnTo>
                  <a:cubicBezTo>
                    <a:pt x="83412" y="42048"/>
                    <a:pt x="83412" y="43616"/>
                    <a:pt x="83406" y="45178"/>
                  </a:cubicBezTo>
                  <a:cubicBezTo>
                    <a:pt x="82984" y="44493"/>
                    <a:pt x="82404" y="43906"/>
                    <a:pt x="81726" y="43465"/>
                  </a:cubicBezTo>
                  <a:cubicBezTo>
                    <a:pt x="80820" y="42886"/>
                    <a:pt x="79836" y="42595"/>
                    <a:pt x="78955" y="42595"/>
                  </a:cubicBezTo>
                  <a:cubicBezTo>
                    <a:pt x="78752" y="42595"/>
                    <a:pt x="78555" y="42611"/>
                    <a:pt x="78365" y="42641"/>
                  </a:cubicBezTo>
                  <a:cubicBezTo>
                    <a:pt x="78629" y="43630"/>
                    <a:pt x="79380" y="44651"/>
                    <a:pt x="80487" y="45369"/>
                  </a:cubicBezTo>
                  <a:cubicBezTo>
                    <a:pt x="80975" y="45692"/>
                    <a:pt x="81508" y="45936"/>
                    <a:pt x="82068" y="46087"/>
                  </a:cubicBezTo>
                  <a:cubicBezTo>
                    <a:pt x="82859" y="46291"/>
                    <a:pt x="83406" y="47003"/>
                    <a:pt x="83406" y="47820"/>
                  </a:cubicBezTo>
                  <a:cubicBezTo>
                    <a:pt x="83406" y="49823"/>
                    <a:pt x="83412" y="51826"/>
                    <a:pt x="83432" y="53829"/>
                  </a:cubicBezTo>
                  <a:cubicBezTo>
                    <a:pt x="82991" y="53183"/>
                    <a:pt x="82424" y="52636"/>
                    <a:pt x="81765" y="52214"/>
                  </a:cubicBezTo>
                  <a:cubicBezTo>
                    <a:pt x="80799" y="51586"/>
                    <a:pt x="79745" y="51277"/>
                    <a:pt x="78799" y="51277"/>
                  </a:cubicBezTo>
                  <a:cubicBezTo>
                    <a:pt x="78584" y="51277"/>
                    <a:pt x="78376" y="51293"/>
                    <a:pt x="78174" y="51325"/>
                  </a:cubicBezTo>
                  <a:cubicBezTo>
                    <a:pt x="78458" y="52386"/>
                    <a:pt x="79255" y="53473"/>
                    <a:pt x="80447" y="54250"/>
                  </a:cubicBezTo>
                  <a:cubicBezTo>
                    <a:pt x="80968" y="54586"/>
                    <a:pt x="81541" y="54843"/>
                    <a:pt x="82147" y="55008"/>
                  </a:cubicBezTo>
                  <a:cubicBezTo>
                    <a:pt x="82332" y="55054"/>
                    <a:pt x="82503" y="55133"/>
                    <a:pt x="82661" y="55245"/>
                  </a:cubicBezTo>
                  <a:cubicBezTo>
                    <a:pt x="79512" y="55594"/>
                    <a:pt x="76356" y="55904"/>
                    <a:pt x="73200" y="56187"/>
                  </a:cubicBezTo>
                  <a:cubicBezTo>
                    <a:pt x="73246" y="55977"/>
                    <a:pt x="73404" y="55818"/>
                    <a:pt x="73615" y="55779"/>
                  </a:cubicBezTo>
                  <a:cubicBezTo>
                    <a:pt x="74201" y="55667"/>
                    <a:pt x="74755" y="55430"/>
                    <a:pt x="75242" y="55081"/>
                  </a:cubicBezTo>
                  <a:cubicBezTo>
                    <a:pt x="76125" y="54455"/>
                    <a:pt x="76718" y="53585"/>
                    <a:pt x="76929" y="52728"/>
                  </a:cubicBezTo>
                  <a:cubicBezTo>
                    <a:pt x="76775" y="52701"/>
                    <a:pt x="76613" y="52687"/>
                    <a:pt x="76448" y="52687"/>
                  </a:cubicBezTo>
                  <a:cubicBezTo>
                    <a:pt x="75751" y="52687"/>
                    <a:pt x="74974" y="52933"/>
                    <a:pt x="74261" y="53433"/>
                  </a:cubicBezTo>
                  <a:cubicBezTo>
                    <a:pt x="73806" y="53756"/>
                    <a:pt x="73411" y="54158"/>
                    <a:pt x="73101" y="54626"/>
                  </a:cubicBezTo>
                  <a:cubicBezTo>
                    <a:pt x="73022" y="52801"/>
                    <a:pt x="72976" y="50982"/>
                    <a:pt x="72963" y="49151"/>
                  </a:cubicBezTo>
                  <a:cubicBezTo>
                    <a:pt x="72943" y="48940"/>
                    <a:pt x="73095" y="48755"/>
                    <a:pt x="73305" y="48723"/>
                  </a:cubicBezTo>
                  <a:cubicBezTo>
                    <a:pt x="73958" y="48637"/>
                    <a:pt x="74570" y="48400"/>
                    <a:pt x="75104" y="48018"/>
                  </a:cubicBezTo>
                  <a:cubicBezTo>
                    <a:pt x="75954" y="47425"/>
                    <a:pt x="76514" y="46588"/>
                    <a:pt x="76712" y="45764"/>
                  </a:cubicBezTo>
                  <a:cubicBezTo>
                    <a:pt x="76569" y="45740"/>
                    <a:pt x="76422" y="45728"/>
                    <a:pt x="76270" y="45728"/>
                  </a:cubicBezTo>
                  <a:cubicBezTo>
                    <a:pt x="75601" y="45728"/>
                    <a:pt x="74855" y="45966"/>
                    <a:pt x="74162" y="46449"/>
                  </a:cubicBezTo>
                  <a:cubicBezTo>
                    <a:pt x="73674" y="46792"/>
                    <a:pt x="73259" y="47234"/>
                    <a:pt x="72956" y="47747"/>
                  </a:cubicBezTo>
                  <a:cubicBezTo>
                    <a:pt x="72956" y="46950"/>
                    <a:pt x="72956" y="46258"/>
                    <a:pt x="72969" y="45343"/>
                  </a:cubicBezTo>
                  <a:cubicBezTo>
                    <a:pt x="72989" y="44433"/>
                    <a:pt x="73009" y="43518"/>
                    <a:pt x="73055" y="42602"/>
                  </a:cubicBezTo>
                  <a:cubicBezTo>
                    <a:pt x="73048" y="42398"/>
                    <a:pt x="73200" y="42220"/>
                    <a:pt x="73404" y="42193"/>
                  </a:cubicBezTo>
                  <a:cubicBezTo>
                    <a:pt x="73971" y="42114"/>
                    <a:pt x="74505" y="41903"/>
                    <a:pt x="74966" y="41574"/>
                  </a:cubicBezTo>
                  <a:cubicBezTo>
                    <a:pt x="75710" y="41047"/>
                    <a:pt x="76204" y="40309"/>
                    <a:pt x="76389" y="39591"/>
                  </a:cubicBezTo>
                  <a:cubicBezTo>
                    <a:pt x="76256" y="39567"/>
                    <a:pt x="76119" y="39554"/>
                    <a:pt x="75977" y="39554"/>
                  </a:cubicBezTo>
                  <a:cubicBezTo>
                    <a:pt x="75388" y="39554"/>
                    <a:pt x="74737" y="39765"/>
                    <a:pt x="74142" y="40190"/>
                  </a:cubicBezTo>
                  <a:cubicBezTo>
                    <a:pt x="73727" y="40480"/>
                    <a:pt x="73378" y="40843"/>
                    <a:pt x="73108" y="41271"/>
                  </a:cubicBezTo>
                  <a:cubicBezTo>
                    <a:pt x="73187" y="39828"/>
                    <a:pt x="73286" y="38398"/>
                    <a:pt x="73417" y="36962"/>
                  </a:cubicBezTo>
                  <a:cubicBezTo>
                    <a:pt x="73424" y="36758"/>
                    <a:pt x="73589" y="36586"/>
                    <a:pt x="73793" y="36567"/>
                  </a:cubicBezTo>
                  <a:cubicBezTo>
                    <a:pt x="74281" y="36521"/>
                    <a:pt x="74755" y="36349"/>
                    <a:pt x="75150" y="36053"/>
                  </a:cubicBezTo>
                  <a:cubicBezTo>
                    <a:pt x="75756" y="35631"/>
                    <a:pt x="76165" y="35038"/>
                    <a:pt x="76303" y="34452"/>
                  </a:cubicBezTo>
                  <a:cubicBezTo>
                    <a:pt x="76196" y="34432"/>
                    <a:pt x="76085" y="34423"/>
                    <a:pt x="75970" y="34423"/>
                  </a:cubicBezTo>
                  <a:cubicBezTo>
                    <a:pt x="75497" y="34423"/>
                    <a:pt x="74967" y="34588"/>
                    <a:pt x="74485" y="34933"/>
                  </a:cubicBezTo>
                  <a:cubicBezTo>
                    <a:pt x="74076" y="35223"/>
                    <a:pt x="73740" y="35611"/>
                    <a:pt x="73516" y="36053"/>
                  </a:cubicBezTo>
                  <a:cubicBezTo>
                    <a:pt x="73661" y="34682"/>
                    <a:pt x="73852" y="33305"/>
                    <a:pt x="74076" y="31935"/>
                  </a:cubicBezTo>
                  <a:cubicBezTo>
                    <a:pt x="74485" y="31586"/>
                    <a:pt x="74814" y="31059"/>
                    <a:pt x="74972" y="30301"/>
                  </a:cubicBezTo>
                  <a:cubicBezTo>
                    <a:pt x="75130" y="29543"/>
                    <a:pt x="75038" y="28799"/>
                    <a:pt x="74755" y="28272"/>
                  </a:cubicBezTo>
                  <a:cubicBezTo>
                    <a:pt x="74307" y="28621"/>
                    <a:pt x="73925" y="29253"/>
                    <a:pt x="73767" y="30004"/>
                  </a:cubicBezTo>
                  <a:cubicBezTo>
                    <a:pt x="73608" y="30755"/>
                    <a:pt x="73694" y="31467"/>
                    <a:pt x="73958" y="31988"/>
                  </a:cubicBezTo>
                  <a:cubicBezTo>
                    <a:pt x="73832" y="32587"/>
                    <a:pt x="73727" y="33180"/>
                    <a:pt x="73622" y="33786"/>
                  </a:cubicBezTo>
                  <a:cubicBezTo>
                    <a:pt x="73470" y="33411"/>
                    <a:pt x="73213" y="33094"/>
                    <a:pt x="72884" y="32870"/>
                  </a:cubicBezTo>
                  <a:cubicBezTo>
                    <a:pt x="72551" y="32629"/>
                    <a:pt x="72178" y="32510"/>
                    <a:pt x="71845" y="32510"/>
                  </a:cubicBezTo>
                  <a:cubicBezTo>
                    <a:pt x="71769" y="32510"/>
                    <a:pt x="71696" y="32516"/>
                    <a:pt x="71625" y="32528"/>
                  </a:cubicBezTo>
                  <a:cubicBezTo>
                    <a:pt x="71750" y="32982"/>
                    <a:pt x="72034" y="33378"/>
                    <a:pt x="72429" y="33641"/>
                  </a:cubicBezTo>
                  <a:cubicBezTo>
                    <a:pt x="72686" y="33832"/>
                    <a:pt x="72989" y="33958"/>
                    <a:pt x="73305" y="33990"/>
                  </a:cubicBezTo>
                  <a:cubicBezTo>
                    <a:pt x="73464" y="34017"/>
                    <a:pt x="73562" y="34162"/>
                    <a:pt x="73536" y="34320"/>
                  </a:cubicBezTo>
                  <a:cubicBezTo>
                    <a:pt x="73398" y="35157"/>
                    <a:pt x="73272" y="36000"/>
                    <a:pt x="73160" y="36837"/>
                  </a:cubicBezTo>
                  <a:cubicBezTo>
                    <a:pt x="73088" y="37443"/>
                    <a:pt x="73015" y="38042"/>
                    <a:pt x="72956" y="38649"/>
                  </a:cubicBezTo>
                  <a:cubicBezTo>
                    <a:pt x="72752" y="38187"/>
                    <a:pt x="72423" y="37792"/>
                    <a:pt x="72014" y="37509"/>
                  </a:cubicBezTo>
                  <a:cubicBezTo>
                    <a:pt x="71560" y="37194"/>
                    <a:pt x="71076" y="37035"/>
                    <a:pt x="70635" y="37035"/>
                  </a:cubicBezTo>
                  <a:cubicBezTo>
                    <a:pt x="70532" y="37035"/>
                    <a:pt x="70431" y="37043"/>
                    <a:pt x="70334" y="37061"/>
                  </a:cubicBezTo>
                  <a:cubicBezTo>
                    <a:pt x="70499" y="37660"/>
                    <a:pt x="70874" y="38187"/>
                    <a:pt x="71395" y="38537"/>
                  </a:cubicBezTo>
                  <a:cubicBezTo>
                    <a:pt x="71757" y="38800"/>
                    <a:pt x="72179" y="38965"/>
                    <a:pt x="72627" y="39004"/>
                  </a:cubicBezTo>
                  <a:cubicBezTo>
                    <a:pt x="72791" y="39031"/>
                    <a:pt x="72903" y="39182"/>
                    <a:pt x="72877" y="39354"/>
                  </a:cubicBezTo>
                  <a:cubicBezTo>
                    <a:pt x="72699" y="41179"/>
                    <a:pt x="72567" y="43017"/>
                    <a:pt x="72469" y="44842"/>
                  </a:cubicBezTo>
                  <a:cubicBezTo>
                    <a:pt x="72205" y="44170"/>
                    <a:pt x="71744" y="43590"/>
                    <a:pt x="71151" y="43175"/>
                  </a:cubicBezTo>
                  <a:cubicBezTo>
                    <a:pt x="70551" y="42755"/>
                    <a:pt x="69908" y="42546"/>
                    <a:pt x="69325" y="42546"/>
                  </a:cubicBezTo>
                  <a:cubicBezTo>
                    <a:pt x="69185" y="42546"/>
                    <a:pt x="69049" y="42558"/>
                    <a:pt x="68917" y="42582"/>
                  </a:cubicBezTo>
                  <a:cubicBezTo>
                    <a:pt x="69089" y="43294"/>
                    <a:pt x="69596" y="44018"/>
                    <a:pt x="70327" y="44545"/>
                  </a:cubicBezTo>
                  <a:cubicBezTo>
                    <a:pt x="70821" y="44895"/>
                    <a:pt x="71671" y="45132"/>
                    <a:pt x="72119" y="45250"/>
                  </a:cubicBezTo>
                  <a:cubicBezTo>
                    <a:pt x="72311" y="45303"/>
                    <a:pt x="72436" y="45481"/>
                    <a:pt x="72429" y="45679"/>
                  </a:cubicBezTo>
                  <a:cubicBezTo>
                    <a:pt x="72396" y="46706"/>
                    <a:pt x="72297" y="49678"/>
                    <a:pt x="72278" y="51318"/>
                  </a:cubicBezTo>
                  <a:cubicBezTo>
                    <a:pt x="71948" y="50673"/>
                    <a:pt x="71461" y="50119"/>
                    <a:pt x="70868" y="49711"/>
                  </a:cubicBezTo>
                  <a:cubicBezTo>
                    <a:pt x="70155" y="49202"/>
                    <a:pt x="69372" y="48954"/>
                    <a:pt x="68668" y="48954"/>
                  </a:cubicBezTo>
                  <a:cubicBezTo>
                    <a:pt x="68507" y="48954"/>
                    <a:pt x="68350" y="48967"/>
                    <a:pt x="68199" y="48993"/>
                  </a:cubicBezTo>
                  <a:cubicBezTo>
                    <a:pt x="68417" y="49849"/>
                    <a:pt x="69010" y="50725"/>
                    <a:pt x="69892" y="51351"/>
                  </a:cubicBezTo>
                  <a:cubicBezTo>
                    <a:pt x="70446" y="51753"/>
                    <a:pt x="71098" y="52010"/>
                    <a:pt x="71783" y="52089"/>
                  </a:cubicBezTo>
                  <a:cubicBezTo>
                    <a:pt x="72067" y="52122"/>
                    <a:pt x="72278" y="52373"/>
                    <a:pt x="72271" y="52663"/>
                  </a:cubicBezTo>
                  <a:cubicBezTo>
                    <a:pt x="72271" y="53051"/>
                    <a:pt x="72271" y="53453"/>
                    <a:pt x="72278" y="53842"/>
                  </a:cubicBezTo>
                  <a:cubicBezTo>
                    <a:pt x="72278" y="54560"/>
                    <a:pt x="72284" y="55272"/>
                    <a:pt x="72304" y="55977"/>
                  </a:cubicBezTo>
                  <a:cubicBezTo>
                    <a:pt x="72304" y="56075"/>
                    <a:pt x="72311" y="56168"/>
                    <a:pt x="72311" y="56266"/>
                  </a:cubicBezTo>
                  <a:lnTo>
                    <a:pt x="69339" y="56517"/>
                  </a:lnTo>
                  <a:cubicBezTo>
                    <a:pt x="69151" y="56481"/>
                    <a:pt x="68962" y="56463"/>
                    <a:pt x="68774" y="56463"/>
                  </a:cubicBezTo>
                  <a:cubicBezTo>
                    <a:pt x="68613" y="56463"/>
                    <a:pt x="68452" y="56476"/>
                    <a:pt x="68291" y="56504"/>
                  </a:cubicBezTo>
                  <a:lnTo>
                    <a:pt x="68318" y="56596"/>
                  </a:lnTo>
                  <a:cubicBezTo>
                    <a:pt x="59591" y="57274"/>
                    <a:pt x="50876" y="57659"/>
                    <a:pt x="42156" y="57659"/>
                  </a:cubicBezTo>
                  <a:cubicBezTo>
                    <a:pt x="41732" y="57659"/>
                    <a:pt x="41307" y="57659"/>
                    <a:pt x="40883" y="57657"/>
                  </a:cubicBezTo>
                  <a:cubicBezTo>
                    <a:pt x="33233" y="57637"/>
                    <a:pt x="25590" y="57275"/>
                    <a:pt x="17947" y="56563"/>
                  </a:cubicBezTo>
                  <a:cubicBezTo>
                    <a:pt x="11958" y="52122"/>
                    <a:pt x="5976" y="48110"/>
                    <a:pt x="0" y="45659"/>
                  </a:cubicBezTo>
                  <a:lnTo>
                    <a:pt x="0" y="84255"/>
                  </a:lnTo>
                  <a:lnTo>
                    <a:pt x="285625" y="84255"/>
                  </a:lnTo>
                  <a:lnTo>
                    <a:pt x="285625" y="40355"/>
                  </a:lnTo>
                  <a:cubicBezTo>
                    <a:pt x="284465" y="40118"/>
                    <a:pt x="283292" y="39900"/>
                    <a:pt x="282133" y="39676"/>
                  </a:cubicBezTo>
                  <a:cubicBezTo>
                    <a:pt x="281988" y="38985"/>
                    <a:pt x="281777" y="38523"/>
                    <a:pt x="281744" y="37627"/>
                  </a:cubicBezTo>
                  <a:cubicBezTo>
                    <a:pt x="281691" y="36270"/>
                    <a:pt x="282159" y="36534"/>
                    <a:pt x="282126" y="34630"/>
                  </a:cubicBezTo>
                  <a:cubicBezTo>
                    <a:pt x="282093" y="32725"/>
                    <a:pt x="281309" y="32119"/>
                    <a:pt x="281566" y="30782"/>
                  </a:cubicBezTo>
                  <a:cubicBezTo>
                    <a:pt x="281823" y="29451"/>
                    <a:pt x="281691" y="28199"/>
                    <a:pt x="281296" y="26954"/>
                  </a:cubicBezTo>
                  <a:cubicBezTo>
                    <a:pt x="280901" y="28199"/>
                    <a:pt x="280855" y="29451"/>
                    <a:pt x="281112" y="30782"/>
                  </a:cubicBezTo>
                  <a:cubicBezTo>
                    <a:pt x="281369" y="32119"/>
                    <a:pt x="280670" y="32719"/>
                    <a:pt x="280637" y="34630"/>
                  </a:cubicBezTo>
                  <a:cubicBezTo>
                    <a:pt x="280604" y="36540"/>
                    <a:pt x="281210" y="36270"/>
                    <a:pt x="281164" y="37627"/>
                  </a:cubicBezTo>
                  <a:cubicBezTo>
                    <a:pt x="281131" y="38411"/>
                    <a:pt x="280921" y="38866"/>
                    <a:pt x="280743" y="39426"/>
                  </a:cubicBezTo>
                  <a:lnTo>
                    <a:pt x="280295" y="39347"/>
                  </a:lnTo>
                  <a:cubicBezTo>
                    <a:pt x="280420" y="38978"/>
                    <a:pt x="280466" y="38589"/>
                    <a:pt x="280446" y="38194"/>
                  </a:cubicBezTo>
                  <a:cubicBezTo>
                    <a:pt x="280374" y="36119"/>
                    <a:pt x="279273" y="35704"/>
                    <a:pt x="279168" y="34043"/>
                  </a:cubicBezTo>
                  <a:cubicBezTo>
                    <a:pt x="279063" y="32389"/>
                    <a:pt x="280209" y="32719"/>
                    <a:pt x="280150" y="30400"/>
                  </a:cubicBezTo>
                  <a:cubicBezTo>
                    <a:pt x="280090" y="28074"/>
                    <a:pt x="278641" y="27336"/>
                    <a:pt x="279109" y="25702"/>
                  </a:cubicBezTo>
                  <a:cubicBezTo>
                    <a:pt x="279583" y="24075"/>
                    <a:pt x="279333" y="22546"/>
                    <a:pt x="278601" y="21024"/>
                  </a:cubicBezTo>
                  <a:cubicBezTo>
                    <a:pt x="277870" y="22546"/>
                    <a:pt x="277949" y="24081"/>
                    <a:pt x="278410" y="25702"/>
                  </a:cubicBezTo>
                  <a:cubicBezTo>
                    <a:pt x="278871" y="27323"/>
                    <a:pt x="277429" y="28074"/>
                    <a:pt x="277376" y="30400"/>
                  </a:cubicBezTo>
                  <a:cubicBezTo>
                    <a:pt x="277317" y="32719"/>
                    <a:pt x="278450" y="32383"/>
                    <a:pt x="278351" y="34043"/>
                  </a:cubicBezTo>
                  <a:cubicBezTo>
                    <a:pt x="278252" y="35710"/>
                    <a:pt x="277152" y="36119"/>
                    <a:pt x="277079" y="38194"/>
                  </a:cubicBezTo>
                  <a:cubicBezTo>
                    <a:pt x="277066" y="38398"/>
                    <a:pt x="277079" y="38602"/>
                    <a:pt x="277099" y="38807"/>
                  </a:cubicBezTo>
                  <a:lnTo>
                    <a:pt x="276869" y="38767"/>
                  </a:lnTo>
                  <a:cubicBezTo>
                    <a:pt x="276671" y="38016"/>
                    <a:pt x="276302" y="37601"/>
                    <a:pt x="276236" y="36810"/>
                  </a:cubicBezTo>
                  <a:cubicBezTo>
                    <a:pt x="276157" y="35783"/>
                    <a:pt x="276822" y="35908"/>
                    <a:pt x="276763" y="34439"/>
                  </a:cubicBezTo>
                  <a:cubicBezTo>
                    <a:pt x="276704" y="32976"/>
                    <a:pt x="276091" y="32679"/>
                    <a:pt x="276005" y="31507"/>
                  </a:cubicBezTo>
                  <a:cubicBezTo>
                    <a:pt x="275926" y="30340"/>
                    <a:pt x="276585" y="30571"/>
                    <a:pt x="276539" y="28930"/>
                  </a:cubicBezTo>
                  <a:cubicBezTo>
                    <a:pt x="276500" y="27290"/>
                    <a:pt x="275399" y="26776"/>
                    <a:pt x="275748" y="25623"/>
                  </a:cubicBezTo>
                  <a:cubicBezTo>
                    <a:pt x="276104" y="24470"/>
                    <a:pt x="275913" y="23396"/>
                    <a:pt x="275366" y="22316"/>
                  </a:cubicBezTo>
                  <a:cubicBezTo>
                    <a:pt x="274806" y="23396"/>
                    <a:pt x="274754" y="24477"/>
                    <a:pt x="275109" y="25623"/>
                  </a:cubicBezTo>
                  <a:cubicBezTo>
                    <a:pt x="275465" y="26763"/>
                    <a:pt x="274464" y="27290"/>
                    <a:pt x="274424" y="28930"/>
                  </a:cubicBezTo>
                  <a:cubicBezTo>
                    <a:pt x="274385" y="30571"/>
                    <a:pt x="275254" y="30340"/>
                    <a:pt x="275175" y="31507"/>
                  </a:cubicBezTo>
                  <a:cubicBezTo>
                    <a:pt x="275090" y="32679"/>
                    <a:pt x="274259" y="32976"/>
                    <a:pt x="274200" y="34439"/>
                  </a:cubicBezTo>
                  <a:cubicBezTo>
                    <a:pt x="274147" y="35908"/>
                    <a:pt x="274694" y="35783"/>
                    <a:pt x="274622" y="36810"/>
                  </a:cubicBezTo>
                  <a:cubicBezTo>
                    <a:pt x="274576" y="37449"/>
                    <a:pt x="274358" y="37832"/>
                    <a:pt x="274194" y="38346"/>
                  </a:cubicBezTo>
                  <a:lnTo>
                    <a:pt x="273377" y="38227"/>
                  </a:lnTo>
                  <a:cubicBezTo>
                    <a:pt x="273245" y="37720"/>
                    <a:pt x="273100" y="37291"/>
                    <a:pt x="273073" y="36633"/>
                  </a:cubicBezTo>
                  <a:cubicBezTo>
                    <a:pt x="273014" y="35440"/>
                    <a:pt x="273489" y="35572"/>
                    <a:pt x="273442" y="33872"/>
                  </a:cubicBezTo>
                  <a:cubicBezTo>
                    <a:pt x="273403" y="32179"/>
                    <a:pt x="272968" y="31829"/>
                    <a:pt x="272909" y="30472"/>
                  </a:cubicBezTo>
                  <a:cubicBezTo>
                    <a:pt x="272849" y="29115"/>
                    <a:pt x="273304" y="29378"/>
                    <a:pt x="273278" y="27474"/>
                  </a:cubicBezTo>
                  <a:cubicBezTo>
                    <a:pt x="273258" y="25570"/>
                    <a:pt x="272480" y="24964"/>
                    <a:pt x="272731" y="23627"/>
                  </a:cubicBezTo>
                  <a:cubicBezTo>
                    <a:pt x="272975" y="22296"/>
                    <a:pt x="272843" y="21051"/>
                    <a:pt x="272454" y="19799"/>
                  </a:cubicBezTo>
                  <a:cubicBezTo>
                    <a:pt x="272059" y="21051"/>
                    <a:pt x="272026" y="22296"/>
                    <a:pt x="272276" y="23627"/>
                  </a:cubicBezTo>
                  <a:cubicBezTo>
                    <a:pt x="272520" y="24964"/>
                    <a:pt x="271815" y="25564"/>
                    <a:pt x="271789" y="27474"/>
                  </a:cubicBezTo>
                  <a:cubicBezTo>
                    <a:pt x="271762" y="29385"/>
                    <a:pt x="272368" y="29115"/>
                    <a:pt x="272316" y="30472"/>
                  </a:cubicBezTo>
                  <a:cubicBezTo>
                    <a:pt x="272270" y="31829"/>
                    <a:pt x="271663" y="32165"/>
                    <a:pt x="271631" y="33872"/>
                  </a:cubicBezTo>
                  <a:cubicBezTo>
                    <a:pt x="271598" y="35578"/>
                    <a:pt x="271986" y="35440"/>
                    <a:pt x="271927" y="36633"/>
                  </a:cubicBezTo>
                  <a:cubicBezTo>
                    <a:pt x="271914" y="36949"/>
                    <a:pt x="271874" y="37265"/>
                    <a:pt x="271815" y="37581"/>
                  </a:cubicBezTo>
                  <a:cubicBezTo>
                    <a:pt x="271519" y="36244"/>
                    <a:pt x="270576" y="35671"/>
                    <a:pt x="270491" y="34399"/>
                  </a:cubicBezTo>
                  <a:cubicBezTo>
                    <a:pt x="270392" y="32949"/>
                    <a:pt x="271677" y="33114"/>
                    <a:pt x="271598" y="31039"/>
                  </a:cubicBezTo>
                  <a:cubicBezTo>
                    <a:pt x="271525" y="28963"/>
                    <a:pt x="270425" y="28542"/>
                    <a:pt x="270326" y="26888"/>
                  </a:cubicBezTo>
                  <a:cubicBezTo>
                    <a:pt x="270227" y="25234"/>
                    <a:pt x="271354" y="25564"/>
                    <a:pt x="271301" y="23238"/>
                  </a:cubicBezTo>
                  <a:cubicBezTo>
                    <a:pt x="271255" y="20919"/>
                    <a:pt x="269812" y="20174"/>
                    <a:pt x="270273" y="18547"/>
                  </a:cubicBezTo>
                  <a:cubicBezTo>
                    <a:pt x="270734" y="16913"/>
                    <a:pt x="270491" y="15398"/>
                    <a:pt x="269766" y="13876"/>
                  </a:cubicBezTo>
                  <a:cubicBezTo>
                    <a:pt x="269028" y="15398"/>
                    <a:pt x="269094" y="16926"/>
                    <a:pt x="269568" y="18547"/>
                  </a:cubicBezTo>
                  <a:cubicBezTo>
                    <a:pt x="270036" y="20168"/>
                    <a:pt x="268580" y="20919"/>
                    <a:pt x="268527" y="23238"/>
                  </a:cubicBezTo>
                  <a:cubicBezTo>
                    <a:pt x="268481" y="25564"/>
                    <a:pt x="269608" y="25228"/>
                    <a:pt x="269509" y="26888"/>
                  </a:cubicBezTo>
                  <a:cubicBezTo>
                    <a:pt x="269410" y="28555"/>
                    <a:pt x="268316" y="28963"/>
                    <a:pt x="268237" y="31039"/>
                  </a:cubicBezTo>
                  <a:cubicBezTo>
                    <a:pt x="268165" y="33114"/>
                    <a:pt x="269450" y="32949"/>
                    <a:pt x="269344" y="34399"/>
                  </a:cubicBezTo>
                  <a:cubicBezTo>
                    <a:pt x="269259" y="35651"/>
                    <a:pt x="268356" y="36231"/>
                    <a:pt x="268040" y="37522"/>
                  </a:cubicBezTo>
                  <a:lnTo>
                    <a:pt x="267934" y="37522"/>
                  </a:lnTo>
                  <a:cubicBezTo>
                    <a:pt x="267756" y="36698"/>
                    <a:pt x="267341" y="36277"/>
                    <a:pt x="267275" y="35447"/>
                  </a:cubicBezTo>
                  <a:cubicBezTo>
                    <a:pt x="267196" y="34419"/>
                    <a:pt x="267862" y="34537"/>
                    <a:pt x="267803" y="33075"/>
                  </a:cubicBezTo>
                  <a:cubicBezTo>
                    <a:pt x="267743" y="31605"/>
                    <a:pt x="267130" y="31309"/>
                    <a:pt x="267045" y="30143"/>
                  </a:cubicBezTo>
                  <a:cubicBezTo>
                    <a:pt x="266966" y="28970"/>
                    <a:pt x="267625" y="29201"/>
                    <a:pt x="267579" y="27567"/>
                  </a:cubicBezTo>
                  <a:cubicBezTo>
                    <a:pt x="267539" y="25926"/>
                    <a:pt x="266439" y="25392"/>
                    <a:pt x="266788" y="24246"/>
                  </a:cubicBezTo>
                  <a:cubicBezTo>
                    <a:pt x="267144" y="23100"/>
                    <a:pt x="266953" y="22032"/>
                    <a:pt x="266393" y="20952"/>
                  </a:cubicBezTo>
                  <a:cubicBezTo>
                    <a:pt x="265846" y="22032"/>
                    <a:pt x="265793" y="23093"/>
                    <a:pt x="266149" y="24246"/>
                  </a:cubicBezTo>
                  <a:cubicBezTo>
                    <a:pt x="266505" y="25399"/>
                    <a:pt x="265503" y="25926"/>
                    <a:pt x="265464" y="27567"/>
                  </a:cubicBezTo>
                  <a:cubicBezTo>
                    <a:pt x="265424" y="29201"/>
                    <a:pt x="266281" y="28970"/>
                    <a:pt x="266208" y="30143"/>
                  </a:cubicBezTo>
                  <a:cubicBezTo>
                    <a:pt x="266129" y="31309"/>
                    <a:pt x="265286" y="31619"/>
                    <a:pt x="265233" y="33075"/>
                  </a:cubicBezTo>
                  <a:cubicBezTo>
                    <a:pt x="265187" y="34531"/>
                    <a:pt x="265734" y="34419"/>
                    <a:pt x="265661" y="35447"/>
                  </a:cubicBezTo>
                  <a:cubicBezTo>
                    <a:pt x="265602" y="36171"/>
                    <a:pt x="265338" y="36573"/>
                    <a:pt x="265167" y="37199"/>
                  </a:cubicBezTo>
                  <a:lnTo>
                    <a:pt x="264040" y="37087"/>
                  </a:lnTo>
                  <a:cubicBezTo>
                    <a:pt x="263876" y="36626"/>
                    <a:pt x="263685" y="36244"/>
                    <a:pt x="263645" y="35651"/>
                  </a:cubicBezTo>
                  <a:cubicBezTo>
                    <a:pt x="263559" y="34623"/>
                    <a:pt x="264119" y="34748"/>
                    <a:pt x="264067" y="33279"/>
                  </a:cubicBezTo>
                  <a:cubicBezTo>
                    <a:pt x="264007" y="31816"/>
                    <a:pt x="263164" y="31520"/>
                    <a:pt x="263092" y="30347"/>
                  </a:cubicBezTo>
                  <a:cubicBezTo>
                    <a:pt x="263019" y="29181"/>
                    <a:pt x="263882" y="29411"/>
                    <a:pt x="263843" y="27771"/>
                  </a:cubicBezTo>
                  <a:cubicBezTo>
                    <a:pt x="263803" y="26130"/>
                    <a:pt x="262802" y="25610"/>
                    <a:pt x="263158" y="24457"/>
                  </a:cubicBezTo>
                  <a:cubicBezTo>
                    <a:pt x="263513" y="23304"/>
                    <a:pt x="263461" y="22236"/>
                    <a:pt x="262901" y="21156"/>
                  </a:cubicBezTo>
                  <a:cubicBezTo>
                    <a:pt x="262341" y="22236"/>
                    <a:pt x="262163" y="23317"/>
                    <a:pt x="262518" y="24457"/>
                  </a:cubicBezTo>
                  <a:cubicBezTo>
                    <a:pt x="262868" y="25603"/>
                    <a:pt x="261767" y="26130"/>
                    <a:pt x="261728" y="27771"/>
                  </a:cubicBezTo>
                  <a:cubicBezTo>
                    <a:pt x="261682" y="29411"/>
                    <a:pt x="262341" y="29181"/>
                    <a:pt x="262261" y="30347"/>
                  </a:cubicBezTo>
                  <a:cubicBezTo>
                    <a:pt x="262176" y="31520"/>
                    <a:pt x="261563" y="31816"/>
                    <a:pt x="261504" y="33279"/>
                  </a:cubicBezTo>
                  <a:cubicBezTo>
                    <a:pt x="261444" y="34748"/>
                    <a:pt x="262103" y="34623"/>
                    <a:pt x="262024" y="35651"/>
                  </a:cubicBezTo>
                  <a:cubicBezTo>
                    <a:pt x="261991" y="36145"/>
                    <a:pt x="261827" y="36481"/>
                    <a:pt x="261668" y="36857"/>
                  </a:cubicBezTo>
                  <a:lnTo>
                    <a:pt x="261365" y="36830"/>
                  </a:lnTo>
                  <a:lnTo>
                    <a:pt x="261365" y="36725"/>
                  </a:lnTo>
                  <a:cubicBezTo>
                    <a:pt x="261273" y="34893"/>
                    <a:pt x="260061" y="34353"/>
                    <a:pt x="259955" y="32903"/>
                  </a:cubicBezTo>
                  <a:cubicBezTo>
                    <a:pt x="259850" y="31454"/>
                    <a:pt x="261141" y="31619"/>
                    <a:pt x="261069" y="29543"/>
                  </a:cubicBezTo>
                  <a:cubicBezTo>
                    <a:pt x="260990" y="27468"/>
                    <a:pt x="259890" y="27046"/>
                    <a:pt x="259791" y="25392"/>
                  </a:cubicBezTo>
                  <a:cubicBezTo>
                    <a:pt x="259692" y="23732"/>
                    <a:pt x="260825" y="24061"/>
                    <a:pt x="260772" y="21742"/>
                  </a:cubicBezTo>
                  <a:cubicBezTo>
                    <a:pt x="260713" y="19417"/>
                    <a:pt x="259264" y="18679"/>
                    <a:pt x="259731" y="17045"/>
                  </a:cubicBezTo>
                  <a:cubicBezTo>
                    <a:pt x="260199" y="15417"/>
                    <a:pt x="260278" y="13902"/>
                    <a:pt x="259540" y="12380"/>
                  </a:cubicBezTo>
                  <a:cubicBezTo>
                    <a:pt x="258809" y="13902"/>
                    <a:pt x="258572" y="15424"/>
                    <a:pt x="259033" y="17045"/>
                  </a:cubicBezTo>
                  <a:cubicBezTo>
                    <a:pt x="259494" y="18672"/>
                    <a:pt x="258051" y="19417"/>
                    <a:pt x="257992" y="21742"/>
                  </a:cubicBezTo>
                  <a:cubicBezTo>
                    <a:pt x="257939" y="24061"/>
                    <a:pt x="259073" y="23725"/>
                    <a:pt x="258974" y="25392"/>
                  </a:cubicBezTo>
                  <a:cubicBezTo>
                    <a:pt x="258875" y="27053"/>
                    <a:pt x="257761" y="27468"/>
                    <a:pt x="257696" y="29543"/>
                  </a:cubicBezTo>
                  <a:cubicBezTo>
                    <a:pt x="257630" y="31619"/>
                    <a:pt x="258914" y="31454"/>
                    <a:pt x="258809" y="32903"/>
                  </a:cubicBezTo>
                  <a:cubicBezTo>
                    <a:pt x="258717" y="34168"/>
                    <a:pt x="257788" y="34748"/>
                    <a:pt x="257491" y="36079"/>
                  </a:cubicBezTo>
                  <a:cubicBezTo>
                    <a:pt x="257425" y="35769"/>
                    <a:pt x="257386" y="35453"/>
                    <a:pt x="257366" y="35137"/>
                  </a:cubicBezTo>
                  <a:cubicBezTo>
                    <a:pt x="257313" y="33938"/>
                    <a:pt x="257709" y="34070"/>
                    <a:pt x="257663" y="32376"/>
                  </a:cubicBezTo>
                  <a:cubicBezTo>
                    <a:pt x="257623" y="30676"/>
                    <a:pt x="257037" y="30334"/>
                    <a:pt x="256984" y="28970"/>
                  </a:cubicBezTo>
                  <a:cubicBezTo>
                    <a:pt x="256925" y="27613"/>
                    <a:pt x="257544" y="27876"/>
                    <a:pt x="257511" y="25972"/>
                  </a:cubicBezTo>
                  <a:cubicBezTo>
                    <a:pt x="257478" y="24075"/>
                    <a:pt x="256786" y="23462"/>
                    <a:pt x="257030" y="22131"/>
                  </a:cubicBezTo>
                  <a:cubicBezTo>
                    <a:pt x="257280" y="20794"/>
                    <a:pt x="257247" y="19548"/>
                    <a:pt x="256852" y="18303"/>
                  </a:cubicBezTo>
                  <a:cubicBezTo>
                    <a:pt x="256457" y="19548"/>
                    <a:pt x="256332" y="20794"/>
                    <a:pt x="256575" y="22131"/>
                  </a:cubicBezTo>
                  <a:cubicBezTo>
                    <a:pt x="256826" y="23462"/>
                    <a:pt x="256048" y="24068"/>
                    <a:pt x="256015" y="25972"/>
                  </a:cubicBezTo>
                  <a:cubicBezTo>
                    <a:pt x="255982" y="27889"/>
                    <a:pt x="256457" y="27613"/>
                    <a:pt x="256398" y="28970"/>
                  </a:cubicBezTo>
                  <a:cubicBezTo>
                    <a:pt x="256338" y="30334"/>
                    <a:pt x="255903" y="30670"/>
                    <a:pt x="255864" y="32376"/>
                  </a:cubicBezTo>
                  <a:cubicBezTo>
                    <a:pt x="255818" y="34076"/>
                    <a:pt x="256292" y="33938"/>
                    <a:pt x="256233" y="35137"/>
                  </a:cubicBezTo>
                  <a:cubicBezTo>
                    <a:pt x="256213" y="35565"/>
                    <a:pt x="256134" y="35987"/>
                    <a:pt x="256009" y="36402"/>
                  </a:cubicBezTo>
                  <a:lnTo>
                    <a:pt x="254922" y="36316"/>
                  </a:lnTo>
                  <a:cubicBezTo>
                    <a:pt x="254790" y="36000"/>
                    <a:pt x="254711" y="35657"/>
                    <a:pt x="254685" y="35315"/>
                  </a:cubicBezTo>
                  <a:cubicBezTo>
                    <a:pt x="254599" y="34287"/>
                    <a:pt x="255159" y="34406"/>
                    <a:pt x="255106" y="32943"/>
                  </a:cubicBezTo>
                  <a:cubicBezTo>
                    <a:pt x="255047" y="31474"/>
                    <a:pt x="254217" y="31177"/>
                    <a:pt x="254131" y="30011"/>
                  </a:cubicBezTo>
                  <a:cubicBezTo>
                    <a:pt x="254052" y="28838"/>
                    <a:pt x="254915" y="29069"/>
                    <a:pt x="254876" y="27435"/>
                  </a:cubicBezTo>
                  <a:cubicBezTo>
                    <a:pt x="254829" y="25794"/>
                    <a:pt x="253841" y="25274"/>
                    <a:pt x="254197" y="24121"/>
                  </a:cubicBezTo>
                  <a:cubicBezTo>
                    <a:pt x="254553" y="22968"/>
                    <a:pt x="254500" y="21900"/>
                    <a:pt x="253940" y="20820"/>
                  </a:cubicBezTo>
                  <a:cubicBezTo>
                    <a:pt x="253380" y="21900"/>
                    <a:pt x="253182" y="22974"/>
                    <a:pt x="253545" y="24121"/>
                  </a:cubicBezTo>
                  <a:cubicBezTo>
                    <a:pt x="253907" y="25267"/>
                    <a:pt x="252807" y="25794"/>
                    <a:pt x="252767" y="27435"/>
                  </a:cubicBezTo>
                  <a:cubicBezTo>
                    <a:pt x="252721" y="29069"/>
                    <a:pt x="253367" y="28838"/>
                    <a:pt x="253294" y="30011"/>
                  </a:cubicBezTo>
                  <a:cubicBezTo>
                    <a:pt x="253215" y="31184"/>
                    <a:pt x="252583" y="31474"/>
                    <a:pt x="252537" y="32943"/>
                  </a:cubicBezTo>
                  <a:cubicBezTo>
                    <a:pt x="252484" y="34406"/>
                    <a:pt x="253143" y="34287"/>
                    <a:pt x="253064" y="35315"/>
                  </a:cubicBezTo>
                  <a:cubicBezTo>
                    <a:pt x="253037" y="35624"/>
                    <a:pt x="252965" y="35921"/>
                    <a:pt x="252840" y="36204"/>
                  </a:cubicBezTo>
                  <a:lnTo>
                    <a:pt x="252174" y="36165"/>
                  </a:lnTo>
                  <a:cubicBezTo>
                    <a:pt x="251950" y="34544"/>
                    <a:pt x="251041" y="34056"/>
                    <a:pt x="250942" y="32548"/>
                  </a:cubicBezTo>
                  <a:cubicBezTo>
                    <a:pt x="250843" y="30894"/>
                    <a:pt x="251990" y="31223"/>
                    <a:pt x="251930" y="28898"/>
                  </a:cubicBezTo>
                  <a:cubicBezTo>
                    <a:pt x="251878" y="26578"/>
                    <a:pt x="250435" y="25834"/>
                    <a:pt x="250896" y="24206"/>
                  </a:cubicBezTo>
                  <a:cubicBezTo>
                    <a:pt x="251357" y="22572"/>
                    <a:pt x="251430" y="21051"/>
                    <a:pt x="250698" y="19529"/>
                  </a:cubicBezTo>
                  <a:cubicBezTo>
                    <a:pt x="249967" y="21051"/>
                    <a:pt x="249717" y="22586"/>
                    <a:pt x="250184" y="24206"/>
                  </a:cubicBezTo>
                  <a:cubicBezTo>
                    <a:pt x="250659" y="25827"/>
                    <a:pt x="249216" y="26578"/>
                    <a:pt x="249157" y="28898"/>
                  </a:cubicBezTo>
                  <a:cubicBezTo>
                    <a:pt x="249097" y="31223"/>
                    <a:pt x="250237" y="30894"/>
                    <a:pt x="250138" y="32548"/>
                  </a:cubicBezTo>
                  <a:cubicBezTo>
                    <a:pt x="250046" y="34004"/>
                    <a:pt x="249183" y="34511"/>
                    <a:pt x="248926" y="36013"/>
                  </a:cubicBezTo>
                  <a:lnTo>
                    <a:pt x="248135" y="35980"/>
                  </a:lnTo>
                  <a:cubicBezTo>
                    <a:pt x="248135" y="34788"/>
                    <a:pt x="248689" y="35038"/>
                    <a:pt x="248662" y="33134"/>
                  </a:cubicBezTo>
                  <a:cubicBezTo>
                    <a:pt x="248636" y="31230"/>
                    <a:pt x="247938" y="30624"/>
                    <a:pt x="248188" y="29286"/>
                  </a:cubicBezTo>
                  <a:cubicBezTo>
                    <a:pt x="248432" y="27955"/>
                    <a:pt x="248399" y="26704"/>
                    <a:pt x="248004" y="25458"/>
                  </a:cubicBezTo>
                  <a:cubicBezTo>
                    <a:pt x="247615" y="26704"/>
                    <a:pt x="247483" y="27955"/>
                    <a:pt x="247733" y="29286"/>
                  </a:cubicBezTo>
                  <a:cubicBezTo>
                    <a:pt x="247977" y="30624"/>
                    <a:pt x="247213" y="31316"/>
                    <a:pt x="247180" y="33134"/>
                  </a:cubicBezTo>
                  <a:cubicBezTo>
                    <a:pt x="247147" y="34952"/>
                    <a:pt x="247569" y="34794"/>
                    <a:pt x="247562" y="35960"/>
                  </a:cubicBezTo>
                  <a:cubicBezTo>
                    <a:pt x="244289" y="35842"/>
                    <a:pt x="241017" y="35786"/>
                    <a:pt x="237746" y="35786"/>
                  </a:cubicBezTo>
                  <a:cubicBezTo>
                    <a:pt x="234288" y="35786"/>
                    <a:pt x="230831" y="35849"/>
                    <a:pt x="227375" y="35967"/>
                  </a:cubicBezTo>
                  <a:cubicBezTo>
                    <a:pt x="227506" y="35723"/>
                    <a:pt x="227605" y="35460"/>
                    <a:pt x="227678" y="35190"/>
                  </a:cubicBezTo>
                  <a:cubicBezTo>
                    <a:pt x="227567" y="35169"/>
                    <a:pt x="227452" y="35159"/>
                    <a:pt x="227334" y="35159"/>
                  </a:cubicBezTo>
                  <a:cubicBezTo>
                    <a:pt x="226811" y="35159"/>
                    <a:pt x="226225" y="35361"/>
                    <a:pt x="225688" y="35769"/>
                  </a:cubicBezTo>
                  <a:cubicBezTo>
                    <a:pt x="225576" y="35862"/>
                    <a:pt x="225470" y="35947"/>
                    <a:pt x="225378" y="36040"/>
                  </a:cubicBezTo>
                  <a:lnTo>
                    <a:pt x="224614" y="36066"/>
                  </a:lnTo>
                  <a:cubicBezTo>
                    <a:pt x="224588" y="34755"/>
                    <a:pt x="224541" y="33141"/>
                    <a:pt x="224522" y="32488"/>
                  </a:cubicBezTo>
                  <a:cubicBezTo>
                    <a:pt x="224508" y="32337"/>
                    <a:pt x="224601" y="32192"/>
                    <a:pt x="224746" y="32146"/>
                  </a:cubicBezTo>
                  <a:cubicBezTo>
                    <a:pt x="225095" y="32047"/>
                    <a:pt x="225721" y="31849"/>
                    <a:pt x="226090" y="31566"/>
                  </a:cubicBezTo>
                  <a:cubicBezTo>
                    <a:pt x="226617" y="31171"/>
                    <a:pt x="226986" y="30604"/>
                    <a:pt x="227144" y="29965"/>
                  </a:cubicBezTo>
                  <a:cubicBezTo>
                    <a:pt x="227052" y="29948"/>
                    <a:pt x="226956" y="29939"/>
                    <a:pt x="226858" y="29939"/>
                  </a:cubicBezTo>
                  <a:cubicBezTo>
                    <a:pt x="226420" y="29939"/>
                    <a:pt x="225930" y="30107"/>
                    <a:pt x="225484" y="30446"/>
                  </a:cubicBezTo>
                  <a:cubicBezTo>
                    <a:pt x="225029" y="30802"/>
                    <a:pt x="224680" y="31276"/>
                    <a:pt x="224495" y="31816"/>
                  </a:cubicBezTo>
                  <a:cubicBezTo>
                    <a:pt x="224416" y="30314"/>
                    <a:pt x="224317" y="28825"/>
                    <a:pt x="224186" y="27343"/>
                  </a:cubicBezTo>
                  <a:cubicBezTo>
                    <a:pt x="224159" y="27211"/>
                    <a:pt x="224245" y="27086"/>
                    <a:pt x="224377" y="27053"/>
                  </a:cubicBezTo>
                  <a:cubicBezTo>
                    <a:pt x="224713" y="27020"/>
                    <a:pt x="225029" y="26888"/>
                    <a:pt x="225293" y="26677"/>
                  </a:cubicBezTo>
                  <a:cubicBezTo>
                    <a:pt x="225688" y="26381"/>
                    <a:pt x="225965" y="25952"/>
                    <a:pt x="226083" y="25471"/>
                  </a:cubicBezTo>
                  <a:cubicBezTo>
                    <a:pt x="226013" y="25458"/>
                    <a:pt x="225940" y="25451"/>
                    <a:pt x="225866" y="25451"/>
                  </a:cubicBezTo>
                  <a:cubicBezTo>
                    <a:pt x="225537" y="25451"/>
                    <a:pt x="225175" y="25581"/>
                    <a:pt x="224831" y="25834"/>
                  </a:cubicBezTo>
                  <a:cubicBezTo>
                    <a:pt x="224515" y="26078"/>
                    <a:pt x="224278" y="26400"/>
                    <a:pt x="224133" y="26769"/>
                  </a:cubicBezTo>
                  <a:cubicBezTo>
                    <a:pt x="224080" y="26275"/>
                    <a:pt x="224034" y="25788"/>
                    <a:pt x="223975" y="25294"/>
                  </a:cubicBezTo>
                  <a:cubicBezTo>
                    <a:pt x="223889" y="24608"/>
                    <a:pt x="223803" y="23923"/>
                    <a:pt x="223691" y="23245"/>
                  </a:cubicBezTo>
                  <a:cubicBezTo>
                    <a:pt x="223678" y="23113"/>
                    <a:pt x="223751" y="22988"/>
                    <a:pt x="223869" y="22981"/>
                  </a:cubicBezTo>
                  <a:cubicBezTo>
                    <a:pt x="224107" y="22948"/>
                    <a:pt x="224337" y="22843"/>
                    <a:pt x="224528" y="22691"/>
                  </a:cubicBezTo>
                  <a:cubicBezTo>
                    <a:pt x="224818" y="22467"/>
                    <a:pt x="225029" y="22144"/>
                    <a:pt x="225115" y="21782"/>
                  </a:cubicBezTo>
                  <a:cubicBezTo>
                    <a:pt x="225068" y="21774"/>
                    <a:pt x="225019" y="21770"/>
                    <a:pt x="224969" y="21770"/>
                  </a:cubicBezTo>
                  <a:cubicBezTo>
                    <a:pt x="224720" y="21770"/>
                    <a:pt x="224443" y="21867"/>
                    <a:pt x="224179" y="22065"/>
                  </a:cubicBezTo>
                  <a:cubicBezTo>
                    <a:pt x="223929" y="22250"/>
                    <a:pt x="223738" y="22513"/>
                    <a:pt x="223626" y="22803"/>
                  </a:cubicBezTo>
                  <a:cubicBezTo>
                    <a:pt x="223553" y="22322"/>
                    <a:pt x="223467" y="21835"/>
                    <a:pt x="223382" y="21347"/>
                  </a:cubicBezTo>
                  <a:cubicBezTo>
                    <a:pt x="223566" y="20919"/>
                    <a:pt x="223632" y="20359"/>
                    <a:pt x="223520" y="19733"/>
                  </a:cubicBezTo>
                  <a:cubicBezTo>
                    <a:pt x="223402" y="19107"/>
                    <a:pt x="223118" y="18606"/>
                    <a:pt x="222776" y="18323"/>
                  </a:cubicBezTo>
                  <a:cubicBezTo>
                    <a:pt x="222571" y="18751"/>
                    <a:pt x="222506" y="19397"/>
                    <a:pt x="222624" y="19970"/>
                  </a:cubicBezTo>
                  <a:cubicBezTo>
                    <a:pt x="222736" y="20550"/>
                    <a:pt x="222986" y="21018"/>
                    <a:pt x="223290" y="21307"/>
                  </a:cubicBezTo>
                  <a:cubicBezTo>
                    <a:pt x="223461" y="22421"/>
                    <a:pt x="223593" y="23541"/>
                    <a:pt x="223711" y="24661"/>
                  </a:cubicBezTo>
                  <a:cubicBezTo>
                    <a:pt x="223547" y="24299"/>
                    <a:pt x="223296" y="23982"/>
                    <a:pt x="222986" y="23745"/>
                  </a:cubicBezTo>
                  <a:cubicBezTo>
                    <a:pt x="222621" y="23465"/>
                    <a:pt x="222231" y="23325"/>
                    <a:pt x="221876" y="23325"/>
                  </a:cubicBezTo>
                  <a:cubicBezTo>
                    <a:pt x="221789" y="23325"/>
                    <a:pt x="221704" y="23333"/>
                    <a:pt x="221623" y="23350"/>
                  </a:cubicBezTo>
                  <a:cubicBezTo>
                    <a:pt x="221754" y="23870"/>
                    <a:pt x="222057" y="24332"/>
                    <a:pt x="222479" y="24661"/>
                  </a:cubicBezTo>
                  <a:cubicBezTo>
                    <a:pt x="222776" y="24892"/>
                    <a:pt x="223131" y="25030"/>
                    <a:pt x="223500" y="25070"/>
                  </a:cubicBezTo>
                  <a:cubicBezTo>
                    <a:pt x="223645" y="25076"/>
                    <a:pt x="223764" y="25221"/>
                    <a:pt x="223784" y="25392"/>
                  </a:cubicBezTo>
                  <a:cubicBezTo>
                    <a:pt x="223883" y="26559"/>
                    <a:pt x="223955" y="27731"/>
                    <a:pt x="224014" y="28898"/>
                  </a:cubicBezTo>
                  <a:cubicBezTo>
                    <a:pt x="223817" y="28555"/>
                    <a:pt x="223560" y="28258"/>
                    <a:pt x="223250" y="28021"/>
                  </a:cubicBezTo>
                  <a:cubicBezTo>
                    <a:pt x="222795" y="27679"/>
                    <a:pt x="222301" y="27506"/>
                    <a:pt x="221864" y="27506"/>
                  </a:cubicBezTo>
                  <a:cubicBezTo>
                    <a:pt x="221762" y="27506"/>
                    <a:pt x="221664" y="27515"/>
                    <a:pt x="221570" y="27534"/>
                  </a:cubicBezTo>
                  <a:cubicBezTo>
                    <a:pt x="221728" y="28179"/>
                    <a:pt x="222104" y="28746"/>
                    <a:pt x="222631" y="29148"/>
                  </a:cubicBezTo>
                  <a:cubicBezTo>
                    <a:pt x="222967" y="29418"/>
                    <a:pt x="223369" y="29589"/>
                    <a:pt x="223790" y="29649"/>
                  </a:cubicBezTo>
                  <a:cubicBezTo>
                    <a:pt x="223942" y="29668"/>
                    <a:pt x="224047" y="29813"/>
                    <a:pt x="224054" y="29985"/>
                  </a:cubicBezTo>
                  <a:cubicBezTo>
                    <a:pt x="224080" y="30729"/>
                    <a:pt x="224113" y="31566"/>
                    <a:pt x="224120" y="32218"/>
                  </a:cubicBezTo>
                  <a:cubicBezTo>
                    <a:pt x="224126" y="32870"/>
                    <a:pt x="224126" y="33529"/>
                    <a:pt x="224126" y="34182"/>
                  </a:cubicBezTo>
                  <a:cubicBezTo>
                    <a:pt x="223902" y="33766"/>
                    <a:pt x="223599" y="33404"/>
                    <a:pt x="223224" y="33114"/>
                  </a:cubicBezTo>
                  <a:cubicBezTo>
                    <a:pt x="222715" y="32728"/>
                    <a:pt x="222168" y="32533"/>
                    <a:pt x="221672" y="32533"/>
                  </a:cubicBezTo>
                  <a:cubicBezTo>
                    <a:pt x="221551" y="32533"/>
                    <a:pt x="221433" y="32544"/>
                    <a:pt x="221320" y="32567"/>
                  </a:cubicBezTo>
                  <a:cubicBezTo>
                    <a:pt x="221497" y="33292"/>
                    <a:pt x="221926" y="33938"/>
                    <a:pt x="222525" y="34392"/>
                  </a:cubicBezTo>
                  <a:cubicBezTo>
                    <a:pt x="222907" y="34702"/>
                    <a:pt x="223375" y="34900"/>
                    <a:pt x="223863" y="34972"/>
                  </a:cubicBezTo>
                  <a:cubicBezTo>
                    <a:pt x="224027" y="34999"/>
                    <a:pt x="224139" y="35150"/>
                    <a:pt x="224120" y="35315"/>
                  </a:cubicBezTo>
                  <a:cubicBezTo>
                    <a:pt x="224120" y="35572"/>
                    <a:pt x="224113" y="35835"/>
                    <a:pt x="224113" y="36092"/>
                  </a:cubicBezTo>
                  <a:cubicBezTo>
                    <a:pt x="221504" y="36204"/>
                    <a:pt x="218902" y="36343"/>
                    <a:pt x="216286" y="36521"/>
                  </a:cubicBezTo>
                  <a:cubicBezTo>
                    <a:pt x="216306" y="36343"/>
                    <a:pt x="216431" y="36204"/>
                    <a:pt x="216602" y="36165"/>
                  </a:cubicBezTo>
                  <a:cubicBezTo>
                    <a:pt x="217044" y="36086"/>
                    <a:pt x="217459" y="35908"/>
                    <a:pt x="217821" y="35644"/>
                  </a:cubicBezTo>
                  <a:cubicBezTo>
                    <a:pt x="218480" y="35176"/>
                    <a:pt x="218928" y="34524"/>
                    <a:pt x="219079" y="33885"/>
                  </a:cubicBezTo>
                  <a:cubicBezTo>
                    <a:pt x="218970" y="33867"/>
                    <a:pt x="218857" y="33858"/>
                    <a:pt x="218741" y="33858"/>
                  </a:cubicBezTo>
                  <a:cubicBezTo>
                    <a:pt x="218216" y="33858"/>
                    <a:pt x="217629" y="34041"/>
                    <a:pt x="217090" y="34419"/>
                  </a:cubicBezTo>
                  <a:cubicBezTo>
                    <a:pt x="216747" y="34656"/>
                    <a:pt x="216457" y="34959"/>
                    <a:pt x="216227" y="35308"/>
                  </a:cubicBezTo>
                  <a:cubicBezTo>
                    <a:pt x="216167" y="33951"/>
                    <a:pt x="216134" y="32581"/>
                    <a:pt x="216115" y="31217"/>
                  </a:cubicBezTo>
                  <a:cubicBezTo>
                    <a:pt x="216108" y="31052"/>
                    <a:pt x="216220" y="30914"/>
                    <a:pt x="216378" y="30894"/>
                  </a:cubicBezTo>
                  <a:cubicBezTo>
                    <a:pt x="216859" y="30835"/>
                    <a:pt x="217320" y="30657"/>
                    <a:pt x="217716" y="30373"/>
                  </a:cubicBezTo>
                  <a:cubicBezTo>
                    <a:pt x="218348" y="29932"/>
                    <a:pt x="218770" y="29306"/>
                    <a:pt x="218915" y="28693"/>
                  </a:cubicBezTo>
                  <a:cubicBezTo>
                    <a:pt x="218807" y="28673"/>
                    <a:pt x="218694" y="28663"/>
                    <a:pt x="218578" y="28663"/>
                  </a:cubicBezTo>
                  <a:cubicBezTo>
                    <a:pt x="218084" y="28663"/>
                    <a:pt x="217528" y="28844"/>
                    <a:pt x="217011" y="29207"/>
                  </a:cubicBezTo>
                  <a:cubicBezTo>
                    <a:pt x="216648" y="29464"/>
                    <a:pt x="216339" y="29794"/>
                    <a:pt x="216108" y="30176"/>
                  </a:cubicBezTo>
                  <a:cubicBezTo>
                    <a:pt x="216108" y="29576"/>
                    <a:pt x="216108" y="29056"/>
                    <a:pt x="216121" y="28370"/>
                  </a:cubicBezTo>
                  <a:cubicBezTo>
                    <a:pt x="216141" y="27692"/>
                    <a:pt x="216154" y="27007"/>
                    <a:pt x="216180" y="26321"/>
                  </a:cubicBezTo>
                  <a:cubicBezTo>
                    <a:pt x="216187" y="26170"/>
                    <a:pt x="216299" y="26045"/>
                    <a:pt x="216444" y="26018"/>
                  </a:cubicBezTo>
                  <a:cubicBezTo>
                    <a:pt x="216866" y="25966"/>
                    <a:pt x="217274" y="25807"/>
                    <a:pt x="217617" y="25557"/>
                  </a:cubicBezTo>
                  <a:cubicBezTo>
                    <a:pt x="218164" y="25168"/>
                    <a:pt x="218546" y="24615"/>
                    <a:pt x="218677" y="24075"/>
                  </a:cubicBezTo>
                  <a:cubicBezTo>
                    <a:pt x="218580" y="24057"/>
                    <a:pt x="218480" y="24048"/>
                    <a:pt x="218376" y="24048"/>
                  </a:cubicBezTo>
                  <a:cubicBezTo>
                    <a:pt x="217934" y="24048"/>
                    <a:pt x="217446" y="24209"/>
                    <a:pt x="216997" y="24529"/>
                  </a:cubicBezTo>
                  <a:cubicBezTo>
                    <a:pt x="216694" y="24740"/>
                    <a:pt x="216431" y="25010"/>
                    <a:pt x="216233" y="25327"/>
                  </a:cubicBezTo>
                  <a:cubicBezTo>
                    <a:pt x="216279" y="24253"/>
                    <a:pt x="216352" y="23185"/>
                    <a:pt x="216464" y="22111"/>
                  </a:cubicBezTo>
                  <a:cubicBezTo>
                    <a:pt x="216464" y="21960"/>
                    <a:pt x="216589" y="21828"/>
                    <a:pt x="216740" y="21815"/>
                  </a:cubicBezTo>
                  <a:cubicBezTo>
                    <a:pt x="217109" y="21788"/>
                    <a:pt x="217459" y="21657"/>
                    <a:pt x="217755" y="21439"/>
                  </a:cubicBezTo>
                  <a:cubicBezTo>
                    <a:pt x="218210" y="21116"/>
                    <a:pt x="218513" y="20675"/>
                    <a:pt x="218612" y="20234"/>
                  </a:cubicBezTo>
                  <a:cubicBezTo>
                    <a:pt x="218537" y="20220"/>
                    <a:pt x="218460" y="20214"/>
                    <a:pt x="218379" y="20214"/>
                  </a:cubicBezTo>
                  <a:cubicBezTo>
                    <a:pt x="218025" y="20214"/>
                    <a:pt x="217620" y="20343"/>
                    <a:pt x="217254" y="20596"/>
                  </a:cubicBezTo>
                  <a:cubicBezTo>
                    <a:pt x="216945" y="20813"/>
                    <a:pt x="216701" y="21103"/>
                    <a:pt x="216530" y="21439"/>
                  </a:cubicBezTo>
                  <a:cubicBezTo>
                    <a:pt x="216642" y="20411"/>
                    <a:pt x="216780" y="19390"/>
                    <a:pt x="216945" y="18369"/>
                  </a:cubicBezTo>
                  <a:cubicBezTo>
                    <a:pt x="217294" y="18040"/>
                    <a:pt x="217531" y="17611"/>
                    <a:pt x="217617" y="17137"/>
                  </a:cubicBezTo>
                  <a:cubicBezTo>
                    <a:pt x="217735" y="16570"/>
                    <a:pt x="217663" y="16017"/>
                    <a:pt x="217459" y="15635"/>
                  </a:cubicBezTo>
                  <a:cubicBezTo>
                    <a:pt x="217123" y="15885"/>
                    <a:pt x="216833" y="16359"/>
                    <a:pt x="216714" y="16919"/>
                  </a:cubicBezTo>
                  <a:cubicBezTo>
                    <a:pt x="216602" y="17480"/>
                    <a:pt x="216668" y="18013"/>
                    <a:pt x="216859" y="18402"/>
                  </a:cubicBezTo>
                  <a:lnTo>
                    <a:pt x="216609" y="19739"/>
                  </a:lnTo>
                  <a:cubicBezTo>
                    <a:pt x="216503" y="19463"/>
                    <a:pt x="216312" y="19225"/>
                    <a:pt x="216068" y="19061"/>
                  </a:cubicBezTo>
                  <a:cubicBezTo>
                    <a:pt x="215844" y="18885"/>
                    <a:pt x="215569" y="18792"/>
                    <a:pt x="215290" y="18792"/>
                  </a:cubicBezTo>
                  <a:cubicBezTo>
                    <a:pt x="215233" y="18792"/>
                    <a:pt x="215176" y="18796"/>
                    <a:pt x="215120" y="18804"/>
                  </a:cubicBezTo>
                  <a:cubicBezTo>
                    <a:pt x="215212" y="19140"/>
                    <a:pt x="215429" y="19436"/>
                    <a:pt x="215719" y="19634"/>
                  </a:cubicBezTo>
                  <a:cubicBezTo>
                    <a:pt x="215917" y="19779"/>
                    <a:pt x="216141" y="19871"/>
                    <a:pt x="216378" y="19898"/>
                  </a:cubicBezTo>
                  <a:cubicBezTo>
                    <a:pt x="216497" y="19911"/>
                    <a:pt x="216576" y="20029"/>
                    <a:pt x="216543" y="20148"/>
                  </a:cubicBezTo>
                  <a:cubicBezTo>
                    <a:pt x="216444" y="20761"/>
                    <a:pt x="216352" y="21387"/>
                    <a:pt x="216266" y="22026"/>
                  </a:cubicBezTo>
                  <a:cubicBezTo>
                    <a:pt x="216213" y="22467"/>
                    <a:pt x="216154" y="22922"/>
                    <a:pt x="216115" y="23376"/>
                  </a:cubicBezTo>
                  <a:cubicBezTo>
                    <a:pt x="215963" y="23034"/>
                    <a:pt x="215713" y="22737"/>
                    <a:pt x="215410" y="22526"/>
                  </a:cubicBezTo>
                  <a:cubicBezTo>
                    <a:pt x="215073" y="22286"/>
                    <a:pt x="214707" y="22171"/>
                    <a:pt x="214380" y="22171"/>
                  </a:cubicBezTo>
                  <a:cubicBezTo>
                    <a:pt x="214304" y="22171"/>
                    <a:pt x="214229" y="22178"/>
                    <a:pt x="214158" y="22190"/>
                  </a:cubicBezTo>
                  <a:cubicBezTo>
                    <a:pt x="214283" y="22638"/>
                    <a:pt x="214560" y="23027"/>
                    <a:pt x="214948" y="23291"/>
                  </a:cubicBezTo>
                  <a:cubicBezTo>
                    <a:pt x="215218" y="23488"/>
                    <a:pt x="215535" y="23613"/>
                    <a:pt x="215871" y="23640"/>
                  </a:cubicBezTo>
                  <a:cubicBezTo>
                    <a:pt x="215989" y="23660"/>
                    <a:pt x="216075" y="23778"/>
                    <a:pt x="216055" y="23903"/>
                  </a:cubicBezTo>
                  <a:cubicBezTo>
                    <a:pt x="215917" y="25267"/>
                    <a:pt x="215825" y="26638"/>
                    <a:pt x="215746" y="28001"/>
                  </a:cubicBezTo>
                  <a:cubicBezTo>
                    <a:pt x="215554" y="27494"/>
                    <a:pt x="215212" y="27059"/>
                    <a:pt x="214764" y="26750"/>
                  </a:cubicBezTo>
                  <a:cubicBezTo>
                    <a:pt x="214315" y="26434"/>
                    <a:pt x="213832" y="26284"/>
                    <a:pt x="213398" y="26284"/>
                  </a:cubicBezTo>
                  <a:cubicBezTo>
                    <a:pt x="213297" y="26284"/>
                    <a:pt x="213198" y="26292"/>
                    <a:pt x="213103" y="26308"/>
                  </a:cubicBezTo>
                  <a:cubicBezTo>
                    <a:pt x="213235" y="26842"/>
                    <a:pt x="213604" y="27382"/>
                    <a:pt x="214144" y="27777"/>
                  </a:cubicBezTo>
                  <a:cubicBezTo>
                    <a:pt x="214520" y="28034"/>
                    <a:pt x="215153" y="28219"/>
                    <a:pt x="215489" y="28305"/>
                  </a:cubicBezTo>
                  <a:cubicBezTo>
                    <a:pt x="215634" y="28344"/>
                    <a:pt x="215732" y="28482"/>
                    <a:pt x="215719" y="28627"/>
                  </a:cubicBezTo>
                  <a:cubicBezTo>
                    <a:pt x="215693" y="29385"/>
                    <a:pt x="215620" y="31619"/>
                    <a:pt x="215607" y="32837"/>
                  </a:cubicBezTo>
                  <a:cubicBezTo>
                    <a:pt x="215363" y="32357"/>
                    <a:pt x="215001" y="31941"/>
                    <a:pt x="214560" y="31632"/>
                  </a:cubicBezTo>
                  <a:cubicBezTo>
                    <a:pt x="214020" y="31254"/>
                    <a:pt x="213433" y="31071"/>
                    <a:pt x="212905" y="31071"/>
                  </a:cubicBezTo>
                  <a:cubicBezTo>
                    <a:pt x="212788" y="31071"/>
                    <a:pt x="212673" y="31080"/>
                    <a:pt x="212563" y="31098"/>
                  </a:cubicBezTo>
                  <a:cubicBezTo>
                    <a:pt x="212721" y="31744"/>
                    <a:pt x="213169" y="32389"/>
                    <a:pt x="213828" y="32864"/>
                  </a:cubicBezTo>
                  <a:cubicBezTo>
                    <a:pt x="214243" y="33160"/>
                    <a:pt x="214724" y="33351"/>
                    <a:pt x="215232" y="33411"/>
                  </a:cubicBezTo>
                  <a:cubicBezTo>
                    <a:pt x="215449" y="33437"/>
                    <a:pt x="215614" y="33615"/>
                    <a:pt x="215607" y="33832"/>
                  </a:cubicBezTo>
                  <a:lnTo>
                    <a:pt x="215607" y="34722"/>
                  </a:lnTo>
                  <a:cubicBezTo>
                    <a:pt x="215607" y="35255"/>
                    <a:pt x="215614" y="35783"/>
                    <a:pt x="215620" y="36323"/>
                  </a:cubicBezTo>
                  <a:cubicBezTo>
                    <a:pt x="215627" y="36402"/>
                    <a:pt x="215627" y="36488"/>
                    <a:pt x="215627" y="36567"/>
                  </a:cubicBezTo>
                  <a:lnTo>
                    <a:pt x="213367" y="36725"/>
                  </a:lnTo>
                  <a:cubicBezTo>
                    <a:pt x="213240" y="36701"/>
                    <a:pt x="213112" y="36689"/>
                    <a:pt x="212984" y="36689"/>
                  </a:cubicBezTo>
                  <a:cubicBezTo>
                    <a:pt x="212865" y="36689"/>
                    <a:pt x="212746" y="36699"/>
                    <a:pt x="212629" y="36718"/>
                  </a:cubicBezTo>
                  <a:cubicBezTo>
                    <a:pt x="212629" y="36731"/>
                    <a:pt x="212649" y="36758"/>
                    <a:pt x="212649" y="36771"/>
                  </a:cubicBezTo>
                  <a:cubicBezTo>
                    <a:pt x="210850" y="36903"/>
                    <a:pt x="209058" y="37061"/>
                    <a:pt x="207259" y="37219"/>
                  </a:cubicBezTo>
                  <a:cubicBezTo>
                    <a:pt x="207240" y="36725"/>
                    <a:pt x="207220" y="36237"/>
                    <a:pt x="207207" y="35743"/>
                  </a:cubicBezTo>
                  <a:cubicBezTo>
                    <a:pt x="207187" y="35130"/>
                    <a:pt x="207582" y="34590"/>
                    <a:pt x="208169" y="34419"/>
                  </a:cubicBezTo>
                  <a:cubicBezTo>
                    <a:pt x="208577" y="34294"/>
                    <a:pt x="208966" y="34116"/>
                    <a:pt x="209322" y="33885"/>
                  </a:cubicBezTo>
                  <a:cubicBezTo>
                    <a:pt x="210218" y="33299"/>
                    <a:pt x="210817" y="32482"/>
                    <a:pt x="211035" y="31684"/>
                  </a:cubicBezTo>
                  <a:cubicBezTo>
                    <a:pt x="210879" y="31659"/>
                    <a:pt x="210717" y="31647"/>
                    <a:pt x="210550" y="31647"/>
                  </a:cubicBezTo>
                  <a:cubicBezTo>
                    <a:pt x="209842" y="31647"/>
                    <a:pt x="209053" y="31875"/>
                    <a:pt x="208333" y="32350"/>
                  </a:cubicBezTo>
                  <a:cubicBezTo>
                    <a:pt x="207866" y="32646"/>
                    <a:pt x="207457" y="33029"/>
                    <a:pt x="207141" y="33477"/>
                  </a:cubicBezTo>
                  <a:cubicBezTo>
                    <a:pt x="207088" y="31941"/>
                    <a:pt x="207049" y="30393"/>
                    <a:pt x="207016" y="28851"/>
                  </a:cubicBezTo>
                  <a:cubicBezTo>
                    <a:pt x="207002" y="28252"/>
                    <a:pt x="207385" y="27725"/>
                    <a:pt x="207951" y="27540"/>
                  </a:cubicBezTo>
                  <a:cubicBezTo>
                    <a:pt x="208274" y="27441"/>
                    <a:pt x="208577" y="27303"/>
                    <a:pt x="208854" y="27119"/>
                  </a:cubicBezTo>
                  <a:cubicBezTo>
                    <a:pt x="209559" y="26671"/>
                    <a:pt x="210027" y="26025"/>
                    <a:pt x="210191" y="25392"/>
                  </a:cubicBezTo>
                  <a:cubicBezTo>
                    <a:pt x="210075" y="25374"/>
                    <a:pt x="209954" y="25365"/>
                    <a:pt x="209830" y="25365"/>
                  </a:cubicBezTo>
                  <a:cubicBezTo>
                    <a:pt x="209271" y="25365"/>
                    <a:pt x="208646" y="25548"/>
                    <a:pt x="208070" y="25919"/>
                  </a:cubicBezTo>
                  <a:cubicBezTo>
                    <a:pt x="207622" y="26203"/>
                    <a:pt x="207253" y="26592"/>
                    <a:pt x="206983" y="27046"/>
                  </a:cubicBezTo>
                  <a:cubicBezTo>
                    <a:pt x="206950" y="25366"/>
                    <a:pt x="206930" y="23693"/>
                    <a:pt x="206923" y="22012"/>
                  </a:cubicBezTo>
                  <a:cubicBezTo>
                    <a:pt x="206923" y="21703"/>
                    <a:pt x="207154" y="21433"/>
                    <a:pt x="207470" y="21387"/>
                  </a:cubicBezTo>
                  <a:cubicBezTo>
                    <a:pt x="207964" y="21314"/>
                    <a:pt x="208439" y="21123"/>
                    <a:pt x="208860" y="20846"/>
                  </a:cubicBezTo>
                  <a:cubicBezTo>
                    <a:pt x="209585" y="20385"/>
                    <a:pt x="210073" y="19726"/>
                    <a:pt x="210237" y="19074"/>
                  </a:cubicBezTo>
                  <a:cubicBezTo>
                    <a:pt x="210117" y="19054"/>
                    <a:pt x="209991" y="19045"/>
                    <a:pt x="209861" y="19045"/>
                  </a:cubicBezTo>
                  <a:cubicBezTo>
                    <a:pt x="209292" y="19045"/>
                    <a:pt x="208654" y="19234"/>
                    <a:pt x="208063" y="19621"/>
                  </a:cubicBezTo>
                  <a:cubicBezTo>
                    <a:pt x="207589" y="19911"/>
                    <a:pt x="207200" y="20326"/>
                    <a:pt x="206923" y="20813"/>
                  </a:cubicBezTo>
                  <a:cubicBezTo>
                    <a:pt x="206917" y="19726"/>
                    <a:pt x="206923" y="17743"/>
                    <a:pt x="206923" y="17084"/>
                  </a:cubicBezTo>
                  <a:cubicBezTo>
                    <a:pt x="206923" y="16939"/>
                    <a:pt x="206983" y="16801"/>
                    <a:pt x="207081" y="16702"/>
                  </a:cubicBezTo>
                  <a:cubicBezTo>
                    <a:pt x="207081" y="16702"/>
                    <a:pt x="207964" y="16630"/>
                    <a:pt x="208544" y="16247"/>
                  </a:cubicBezTo>
                  <a:cubicBezTo>
                    <a:pt x="209131" y="15872"/>
                    <a:pt x="209526" y="15338"/>
                    <a:pt x="209658" y="14818"/>
                  </a:cubicBezTo>
                  <a:cubicBezTo>
                    <a:pt x="209560" y="14802"/>
                    <a:pt x="209458" y="14794"/>
                    <a:pt x="209353" y="14794"/>
                  </a:cubicBezTo>
                  <a:cubicBezTo>
                    <a:pt x="208895" y="14794"/>
                    <a:pt x="208383" y="14947"/>
                    <a:pt x="207905" y="15253"/>
                  </a:cubicBezTo>
                  <a:cubicBezTo>
                    <a:pt x="207490" y="15510"/>
                    <a:pt x="207154" y="15878"/>
                    <a:pt x="206930" y="16313"/>
                  </a:cubicBezTo>
                  <a:cubicBezTo>
                    <a:pt x="206950" y="14686"/>
                    <a:pt x="206976" y="13065"/>
                    <a:pt x="207016" y="11431"/>
                  </a:cubicBezTo>
                  <a:cubicBezTo>
                    <a:pt x="207404" y="10990"/>
                    <a:pt x="207641" y="10370"/>
                    <a:pt x="207668" y="9586"/>
                  </a:cubicBezTo>
                  <a:cubicBezTo>
                    <a:pt x="207688" y="8802"/>
                    <a:pt x="207444" y="8097"/>
                    <a:pt x="207042" y="7636"/>
                  </a:cubicBezTo>
                  <a:cubicBezTo>
                    <a:pt x="206620" y="8071"/>
                    <a:pt x="206350" y="8802"/>
                    <a:pt x="206324" y="9553"/>
                  </a:cubicBezTo>
                  <a:cubicBezTo>
                    <a:pt x="206297" y="10305"/>
                    <a:pt x="206521" y="10970"/>
                    <a:pt x="206884" y="11431"/>
                  </a:cubicBezTo>
                  <a:cubicBezTo>
                    <a:pt x="206831" y="12387"/>
                    <a:pt x="206792" y="13335"/>
                    <a:pt x="206752" y="14284"/>
                  </a:cubicBezTo>
                  <a:cubicBezTo>
                    <a:pt x="206541" y="13928"/>
                    <a:pt x="206258" y="13625"/>
                    <a:pt x="205909" y="13401"/>
                  </a:cubicBezTo>
                  <a:cubicBezTo>
                    <a:pt x="205480" y="13121"/>
                    <a:pt x="205013" y="12981"/>
                    <a:pt x="204594" y="12981"/>
                  </a:cubicBezTo>
                  <a:cubicBezTo>
                    <a:pt x="204491" y="12981"/>
                    <a:pt x="204390" y="12989"/>
                    <a:pt x="204294" y="13006"/>
                  </a:cubicBezTo>
                  <a:cubicBezTo>
                    <a:pt x="204420" y="13480"/>
                    <a:pt x="204782" y="13968"/>
                    <a:pt x="205316" y="14317"/>
                  </a:cubicBezTo>
                  <a:cubicBezTo>
                    <a:pt x="205606" y="14501"/>
                    <a:pt x="205922" y="14627"/>
                    <a:pt x="206258" y="14693"/>
                  </a:cubicBezTo>
                  <a:cubicBezTo>
                    <a:pt x="206528" y="14745"/>
                    <a:pt x="206719" y="14989"/>
                    <a:pt x="206699" y="15259"/>
                  </a:cubicBezTo>
                  <a:cubicBezTo>
                    <a:pt x="206686" y="15819"/>
                    <a:pt x="206653" y="16432"/>
                    <a:pt x="206633" y="16933"/>
                  </a:cubicBezTo>
                  <a:cubicBezTo>
                    <a:pt x="206620" y="17433"/>
                    <a:pt x="206614" y="17928"/>
                    <a:pt x="206594" y="18435"/>
                  </a:cubicBezTo>
                  <a:cubicBezTo>
                    <a:pt x="206337" y="18000"/>
                    <a:pt x="205981" y="17631"/>
                    <a:pt x="205559" y="17361"/>
                  </a:cubicBezTo>
                  <a:cubicBezTo>
                    <a:pt x="205008" y="17007"/>
                    <a:pt x="204413" y="16832"/>
                    <a:pt x="203880" y="16832"/>
                  </a:cubicBezTo>
                  <a:cubicBezTo>
                    <a:pt x="203757" y="16832"/>
                    <a:pt x="203638" y="16842"/>
                    <a:pt x="203524" y="16860"/>
                  </a:cubicBezTo>
                  <a:cubicBezTo>
                    <a:pt x="203682" y="17460"/>
                    <a:pt x="204136" y="18079"/>
                    <a:pt x="204808" y="18514"/>
                  </a:cubicBezTo>
                  <a:cubicBezTo>
                    <a:pt x="205184" y="18764"/>
                    <a:pt x="205606" y="18929"/>
                    <a:pt x="206054" y="19008"/>
                  </a:cubicBezTo>
                  <a:cubicBezTo>
                    <a:pt x="206357" y="19067"/>
                    <a:pt x="206574" y="19331"/>
                    <a:pt x="206561" y="19641"/>
                  </a:cubicBezTo>
                  <a:cubicBezTo>
                    <a:pt x="206521" y="21057"/>
                    <a:pt x="206488" y="22467"/>
                    <a:pt x="206462" y="23884"/>
                  </a:cubicBezTo>
                  <a:cubicBezTo>
                    <a:pt x="206205" y="23488"/>
                    <a:pt x="205863" y="23146"/>
                    <a:pt x="205461" y="22895"/>
                  </a:cubicBezTo>
                  <a:cubicBezTo>
                    <a:pt x="204884" y="22522"/>
                    <a:pt x="204268" y="22338"/>
                    <a:pt x="203712" y="22338"/>
                  </a:cubicBezTo>
                  <a:cubicBezTo>
                    <a:pt x="203582" y="22338"/>
                    <a:pt x="203455" y="22348"/>
                    <a:pt x="203333" y="22368"/>
                  </a:cubicBezTo>
                  <a:cubicBezTo>
                    <a:pt x="203497" y="22994"/>
                    <a:pt x="203972" y="23640"/>
                    <a:pt x="204677" y="24101"/>
                  </a:cubicBezTo>
                  <a:cubicBezTo>
                    <a:pt x="204940" y="24266"/>
                    <a:pt x="205223" y="24404"/>
                    <a:pt x="205513" y="24503"/>
                  </a:cubicBezTo>
                  <a:cubicBezTo>
                    <a:pt x="206073" y="24674"/>
                    <a:pt x="206449" y="25201"/>
                    <a:pt x="206429" y="25788"/>
                  </a:cubicBezTo>
                  <a:cubicBezTo>
                    <a:pt x="206429" y="26275"/>
                    <a:pt x="206423" y="26769"/>
                    <a:pt x="206416" y="27250"/>
                  </a:cubicBezTo>
                  <a:cubicBezTo>
                    <a:pt x="206403" y="28423"/>
                    <a:pt x="206396" y="29589"/>
                    <a:pt x="206396" y="30762"/>
                  </a:cubicBezTo>
                  <a:cubicBezTo>
                    <a:pt x="206080" y="30248"/>
                    <a:pt x="205652" y="29807"/>
                    <a:pt x="205144" y="29484"/>
                  </a:cubicBezTo>
                  <a:cubicBezTo>
                    <a:pt x="204466" y="29048"/>
                    <a:pt x="203727" y="28832"/>
                    <a:pt x="203066" y="28832"/>
                  </a:cubicBezTo>
                  <a:cubicBezTo>
                    <a:pt x="202917" y="28832"/>
                    <a:pt x="202773" y="28843"/>
                    <a:pt x="202634" y="28865"/>
                  </a:cubicBezTo>
                  <a:cubicBezTo>
                    <a:pt x="202832" y="29609"/>
                    <a:pt x="203392" y="30367"/>
                    <a:pt x="204222" y="30907"/>
                  </a:cubicBezTo>
                  <a:cubicBezTo>
                    <a:pt x="204584" y="31144"/>
                    <a:pt x="204986" y="31322"/>
                    <a:pt x="205401" y="31434"/>
                  </a:cubicBezTo>
                  <a:cubicBezTo>
                    <a:pt x="205988" y="31592"/>
                    <a:pt x="206396" y="32119"/>
                    <a:pt x="206396" y="32732"/>
                  </a:cubicBezTo>
                  <a:cubicBezTo>
                    <a:pt x="206396" y="34228"/>
                    <a:pt x="206409" y="35730"/>
                    <a:pt x="206416" y="37225"/>
                  </a:cubicBezTo>
                  <a:cubicBezTo>
                    <a:pt x="206093" y="36738"/>
                    <a:pt x="205671" y="36329"/>
                    <a:pt x="205177" y="36013"/>
                  </a:cubicBezTo>
                  <a:cubicBezTo>
                    <a:pt x="204455" y="35548"/>
                    <a:pt x="203668" y="35317"/>
                    <a:pt x="202968" y="35317"/>
                  </a:cubicBezTo>
                  <a:cubicBezTo>
                    <a:pt x="202805" y="35317"/>
                    <a:pt x="202647" y="35330"/>
                    <a:pt x="202496" y="35354"/>
                  </a:cubicBezTo>
                  <a:cubicBezTo>
                    <a:pt x="202700" y="36132"/>
                    <a:pt x="203286" y="36929"/>
                    <a:pt x="204143" y="37509"/>
                  </a:cubicBezTo>
                  <a:cubicBezTo>
                    <a:pt x="201646" y="37739"/>
                    <a:pt x="199149" y="38003"/>
                    <a:pt x="196658" y="38280"/>
                  </a:cubicBezTo>
                  <a:cubicBezTo>
                    <a:pt x="196658" y="38154"/>
                    <a:pt x="196665" y="38036"/>
                    <a:pt x="196671" y="37904"/>
                  </a:cubicBezTo>
                  <a:cubicBezTo>
                    <a:pt x="196678" y="37594"/>
                    <a:pt x="196876" y="37344"/>
                    <a:pt x="197139" y="37311"/>
                  </a:cubicBezTo>
                  <a:cubicBezTo>
                    <a:pt x="197838" y="37199"/>
                    <a:pt x="198490" y="36909"/>
                    <a:pt x="199043" y="36468"/>
                  </a:cubicBezTo>
                  <a:cubicBezTo>
                    <a:pt x="199972" y="35750"/>
                    <a:pt x="200605" y="34748"/>
                    <a:pt x="200822" y="33760"/>
                  </a:cubicBezTo>
                  <a:cubicBezTo>
                    <a:pt x="200662" y="33729"/>
                    <a:pt x="200495" y="33713"/>
                    <a:pt x="200323" y="33713"/>
                  </a:cubicBezTo>
                  <a:cubicBezTo>
                    <a:pt x="199587" y="33713"/>
                    <a:pt x="198767" y="34001"/>
                    <a:pt x="198002" y="34583"/>
                  </a:cubicBezTo>
                  <a:cubicBezTo>
                    <a:pt x="197495" y="34972"/>
                    <a:pt x="197060" y="35460"/>
                    <a:pt x="196737" y="36013"/>
                  </a:cubicBezTo>
                  <a:cubicBezTo>
                    <a:pt x="196777" y="35078"/>
                    <a:pt x="196797" y="34129"/>
                    <a:pt x="196810" y="33180"/>
                  </a:cubicBezTo>
                  <a:cubicBezTo>
                    <a:pt x="196830" y="32409"/>
                    <a:pt x="196836" y="31632"/>
                    <a:pt x="196836" y="30861"/>
                  </a:cubicBezTo>
                  <a:cubicBezTo>
                    <a:pt x="196843" y="30426"/>
                    <a:pt x="196843" y="29879"/>
                    <a:pt x="196843" y="29556"/>
                  </a:cubicBezTo>
                  <a:cubicBezTo>
                    <a:pt x="196843" y="29240"/>
                    <a:pt x="197060" y="28963"/>
                    <a:pt x="197330" y="28944"/>
                  </a:cubicBezTo>
                  <a:cubicBezTo>
                    <a:pt x="197950" y="28878"/>
                    <a:pt x="198608" y="28614"/>
                    <a:pt x="199228" y="28133"/>
                  </a:cubicBezTo>
                  <a:cubicBezTo>
                    <a:pt x="200104" y="27461"/>
                    <a:pt x="200697" y="26506"/>
                    <a:pt x="200914" y="25570"/>
                  </a:cubicBezTo>
                  <a:cubicBezTo>
                    <a:pt x="200763" y="25542"/>
                    <a:pt x="200605" y="25528"/>
                    <a:pt x="200443" y="25528"/>
                  </a:cubicBezTo>
                  <a:cubicBezTo>
                    <a:pt x="199740" y="25528"/>
                    <a:pt x="198958" y="25796"/>
                    <a:pt x="198246" y="26348"/>
                  </a:cubicBezTo>
                  <a:cubicBezTo>
                    <a:pt x="197640" y="26809"/>
                    <a:pt x="197159" y="27408"/>
                    <a:pt x="196836" y="28100"/>
                  </a:cubicBezTo>
                  <a:cubicBezTo>
                    <a:pt x="196816" y="26315"/>
                    <a:pt x="196724" y="23067"/>
                    <a:pt x="196685" y="21960"/>
                  </a:cubicBezTo>
                  <a:cubicBezTo>
                    <a:pt x="196671" y="21749"/>
                    <a:pt x="196797" y="21551"/>
                    <a:pt x="196994" y="21485"/>
                  </a:cubicBezTo>
                  <a:cubicBezTo>
                    <a:pt x="197442" y="21367"/>
                    <a:pt x="198292" y="21090"/>
                    <a:pt x="198786" y="20714"/>
                  </a:cubicBezTo>
                  <a:cubicBezTo>
                    <a:pt x="199485" y="20181"/>
                    <a:pt x="199985" y="19423"/>
                    <a:pt x="200196" y="18573"/>
                  </a:cubicBezTo>
                  <a:cubicBezTo>
                    <a:pt x="200070" y="18550"/>
                    <a:pt x="199939" y="18538"/>
                    <a:pt x="199804" y="18538"/>
                  </a:cubicBezTo>
                  <a:cubicBezTo>
                    <a:pt x="199220" y="18538"/>
                    <a:pt x="198567" y="18760"/>
                    <a:pt x="197963" y="19225"/>
                  </a:cubicBezTo>
                  <a:cubicBezTo>
                    <a:pt x="197357" y="19687"/>
                    <a:pt x="196895" y="20326"/>
                    <a:pt x="196645" y="21051"/>
                  </a:cubicBezTo>
                  <a:cubicBezTo>
                    <a:pt x="196546" y="19048"/>
                    <a:pt x="196414" y="17051"/>
                    <a:pt x="196237" y="15055"/>
                  </a:cubicBezTo>
                  <a:cubicBezTo>
                    <a:pt x="196217" y="14864"/>
                    <a:pt x="196335" y="14693"/>
                    <a:pt x="196487" y="14679"/>
                  </a:cubicBezTo>
                  <a:cubicBezTo>
                    <a:pt x="196942" y="14627"/>
                    <a:pt x="197363" y="14455"/>
                    <a:pt x="197719" y="14172"/>
                  </a:cubicBezTo>
                  <a:cubicBezTo>
                    <a:pt x="198246" y="13770"/>
                    <a:pt x="198622" y="13204"/>
                    <a:pt x="198780" y="12558"/>
                  </a:cubicBezTo>
                  <a:cubicBezTo>
                    <a:pt x="198681" y="12539"/>
                    <a:pt x="198580" y="12529"/>
                    <a:pt x="198476" y="12529"/>
                  </a:cubicBezTo>
                  <a:cubicBezTo>
                    <a:pt x="198036" y="12529"/>
                    <a:pt x="197553" y="12699"/>
                    <a:pt x="197100" y="13045"/>
                  </a:cubicBezTo>
                  <a:cubicBezTo>
                    <a:pt x="196678" y="13368"/>
                    <a:pt x="196355" y="13796"/>
                    <a:pt x="196157" y="14291"/>
                  </a:cubicBezTo>
                  <a:cubicBezTo>
                    <a:pt x="196092" y="13632"/>
                    <a:pt x="196026" y="12973"/>
                    <a:pt x="195953" y="12314"/>
                  </a:cubicBezTo>
                  <a:cubicBezTo>
                    <a:pt x="195841" y="11398"/>
                    <a:pt x="195716" y="10482"/>
                    <a:pt x="195578" y="9573"/>
                  </a:cubicBezTo>
                  <a:cubicBezTo>
                    <a:pt x="195551" y="9395"/>
                    <a:pt x="195650" y="9231"/>
                    <a:pt x="195808" y="9217"/>
                  </a:cubicBezTo>
                  <a:cubicBezTo>
                    <a:pt x="196131" y="9171"/>
                    <a:pt x="196434" y="9040"/>
                    <a:pt x="196685" y="8835"/>
                  </a:cubicBezTo>
                  <a:cubicBezTo>
                    <a:pt x="197086" y="8532"/>
                    <a:pt x="197370" y="8104"/>
                    <a:pt x="197488" y="7616"/>
                  </a:cubicBezTo>
                  <a:cubicBezTo>
                    <a:pt x="197420" y="7605"/>
                    <a:pt x="197349" y="7599"/>
                    <a:pt x="197276" y="7599"/>
                  </a:cubicBezTo>
                  <a:cubicBezTo>
                    <a:pt x="196938" y="7599"/>
                    <a:pt x="196564" y="7726"/>
                    <a:pt x="196217" y="7992"/>
                  </a:cubicBezTo>
                  <a:cubicBezTo>
                    <a:pt x="195887" y="8249"/>
                    <a:pt x="195630" y="8592"/>
                    <a:pt x="195485" y="8987"/>
                  </a:cubicBezTo>
                  <a:cubicBezTo>
                    <a:pt x="195387" y="8335"/>
                    <a:pt x="195281" y="7682"/>
                    <a:pt x="195156" y="7037"/>
                  </a:cubicBezTo>
                  <a:cubicBezTo>
                    <a:pt x="195420" y="6457"/>
                    <a:pt x="195499" y="5699"/>
                    <a:pt x="195347" y="4869"/>
                  </a:cubicBezTo>
                  <a:cubicBezTo>
                    <a:pt x="195189" y="4039"/>
                    <a:pt x="194807" y="3360"/>
                    <a:pt x="194346" y="2985"/>
                  </a:cubicBezTo>
                  <a:cubicBezTo>
                    <a:pt x="194075" y="3558"/>
                    <a:pt x="193996" y="4414"/>
                    <a:pt x="194141" y="5192"/>
                  </a:cubicBezTo>
                  <a:cubicBezTo>
                    <a:pt x="194293" y="5963"/>
                    <a:pt x="194629" y="6589"/>
                    <a:pt x="195037" y="6984"/>
                  </a:cubicBezTo>
                  <a:cubicBezTo>
                    <a:pt x="195261" y="8466"/>
                    <a:pt x="195452" y="9969"/>
                    <a:pt x="195604" y="11464"/>
                  </a:cubicBezTo>
                  <a:cubicBezTo>
                    <a:pt x="195380" y="10983"/>
                    <a:pt x="195051" y="10568"/>
                    <a:pt x="194629" y="10245"/>
                  </a:cubicBezTo>
                  <a:cubicBezTo>
                    <a:pt x="194143" y="9866"/>
                    <a:pt x="193609" y="9682"/>
                    <a:pt x="193133" y="9682"/>
                  </a:cubicBezTo>
                  <a:cubicBezTo>
                    <a:pt x="193022" y="9682"/>
                    <a:pt x="192914" y="9692"/>
                    <a:pt x="192810" y="9712"/>
                  </a:cubicBezTo>
                  <a:cubicBezTo>
                    <a:pt x="192975" y="10410"/>
                    <a:pt x="193384" y="11036"/>
                    <a:pt x="193963" y="11464"/>
                  </a:cubicBezTo>
                  <a:cubicBezTo>
                    <a:pt x="194346" y="11780"/>
                    <a:pt x="194820" y="11978"/>
                    <a:pt x="195321" y="12018"/>
                  </a:cubicBezTo>
                  <a:cubicBezTo>
                    <a:pt x="195518" y="12031"/>
                    <a:pt x="195676" y="12215"/>
                    <a:pt x="195696" y="12446"/>
                  </a:cubicBezTo>
                  <a:cubicBezTo>
                    <a:pt x="195828" y="14007"/>
                    <a:pt x="195933" y="15575"/>
                    <a:pt x="196006" y="17150"/>
                  </a:cubicBezTo>
                  <a:cubicBezTo>
                    <a:pt x="195742" y="16689"/>
                    <a:pt x="195393" y="16294"/>
                    <a:pt x="194972" y="15971"/>
                  </a:cubicBezTo>
                  <a:cubicBezTo>
                    <a:pt x="194368" y="15507"/>
                    <a:pt x="193708" y="15278"/>
                    <a:pt x="193112" y="15278"/>
                  </a:cubicBezTo>
                  <a:cubicBezTo>
                    <a:pt x="192979" y="15278"/>
                    <a:pt x="192850" y="15289"/>
                    <a:pt x="192725" y="15312"/>
                  </a:cubicBezTo>
                  <a:cubicBezTo>
                    <a:pt x="192936" y="16175"/>
                    <a:pt x="193443" y="16939"/>
                    <a:pt x="194148" y="17480"/>
                  </a:cubicBezTo>
                  <a:cubicBezTo>
                    <a:pt x="194603" y="17835"/>
                    <a:pt x="195136" y="18072"/>
                    <a:pt x="195709" y="18152"/>
                  </a:cubicBezTo>
                  <a:cubicBezTo>
                    <a:pt x="195907" y="18178"/>
                    <a:pt x="196052" y="18369"/>
                    <a:pt x="196065" y="18600"/>
                  </a:cubicBezTo>
                  <a:cubicBezTo>
                    <a:pt x="196105" y="19594"/>
                    <a:pt x="196131" y="20708"/>
                    <a:pt x="196144" y="21584"/>
                  </a:cubicBezTo>
                  <a:cubicBezTo>
                    <a:pt x="196157" y="22467"/>
                    <a:pt x="196157" y="23337"/>
                    <a:pt x="196157" y="24213"/>
                  </a:cubicBezTo>
                  <a:cubicBezTo>
                    <a:pt x="195861" y="23666"/>
                    <a:pt x="195446" y="23179"/>
                    <a:pt x="194952" y="22796"/>
                  </a:cubicBezTo>
                  <a:cubicBezTo>
                    <a:pt x="194257" y="22263"/>
                    <a:pt x="193509" y="22007"/>
                    <a:pt x="192835" y="22007"/>
                  </a:cubicBezTo>
                  <a:cubicBezTo>
                    <a:pt x="192684" y="22007"/>
                    <a:pt x="192537" y="22020"/>
                    <a:pt x="192395" y="22045"/>
                  </a:cubicBezTo>
                  <a:cubicBezTo>
                    <a:pt x="192639" y="23027"/>
                    <a:pt x="193206" y="23890"/>
                    <a:pt x="194010" y="24503"/>
                  </a:cubicBezTo>
                  <a:cubicBezTo>
                    <a:pt x="194530" y="24918"/>
                    <a:pt x="195149" y="25182"/>
                    <a:pt x="195808" y="25267"/>
                  </a:cubicBezTo>
                  <a:cubicBezTo>
                    <a:pt x="196006" y="25294"/>
                    <a:pt x="196151" y="25498"/>
                    <a:pt x="196151" y="25735"/>
                  </a:cubicBezTo>
                  <a:cubicBezTo>
                    <a:pt x="196138" y="27731"/>
                    <a:pt x="196098" y="29714"/>
                    <a:pt x="196013" y="31711"/>
                  </a:cubicBezTo>
                  <a:cubicBezTo>
                    <a:pt x="195709" y="31204"/>
                    <a:pt x="195314" y="30769"/>
                    <a:pt x="194853" y="30406"/>
                  </a:cubicBezTo>
                  <a:cubicBezTo>
                    <a:pt x="194138" y="29862"/>
                    <a:pt x="193359" y="29590"/>
                    <a:pt x="192661" y="29590"/>
                  </a:cubicBezTo>
                  <a:cubicBezTo>
                    <a:pt x="192497" y="29590"/>
                    <a:pt x="192338" y="29605"/>
                    <a:pt x="192185" y="29635"/>
                  </a:cubicBezTo>
                  <a:cubicBezTo>
                    <a:pt x="192395" y="30564"/>
                    <a:pt x="192988" y="31520"/>
                    <a:pt x="193871" y="32205"/>
                  </a:cubicBezTo>
                  <a:cubicBezTo>
                    <a:pt x="194346" y="32581"/>
                    <a:pt x="194906" y="32837"/>
                    <a:pt x="195505" y="32963"/>
                  </a:cubicBezTo>
                  <a:cubicBezTo>
                    <a:pt x="195756" y="33009"/>
                    <a:pt x="195947" y="33279"/>
                    <a:pt x="195933" y="33595"/>
                  </a:cubicBezTo>
                  <a:cubicBezTo>
                    <a:pt x="195907" y="34135"/>
                    <a:pt x="195868" y="34952"/>
                    <a:pt x="195835" y="35453"/>
                  </a:cubicBezTo>
                  <a:cubicBezTo>
                    <a:pt x="195769" y="36435"/>
                    <a:pt x="195703" y="37417"/>
                    <a:pt x="195637" y="38398"/>
                  </a:cubicBezTo>
                  <a:cubicBezTo>
                    <a:pt x="193410" y="38649"/>
                    <a:pt x="191176" y="38912"/>
                    <a:pt x="188956" y="39195"/>
                  </a:cubicBezTo>
                  <a:cubicBezTo>
                    <a:pt x="188956" y="38741"/>
                    <a:pt x="188963" y="38280"/>
                    <a:pt x="188969" y="37825"/>
                  </a:cubicBezTo>
                  <a:lnTo>
                    <a:pt x="188969" y="36731"/>
                  </a:lnTo>
                  <a:cubicBezTo>
                    <a:pt x="188969" y="36455"/>
                    <a:pt x="189187" y="36224"/>
                    <a:pt x="189463" y="36204"/>
                  </a:cubicBezTo>
                  <a:cubicBezTo>
                    <a:pt x="190142" y="36132"/>
                    <a:pt x="190788" y="35901"/>
                    <a:pt x="191354" y="35532"/>
                  </a:cubicBezTo>
                  <a:cubicBezTo>
                    <a:pt x="192244" y="34952"/>
                    <a:pt x="192837" y="34149"/>
                    <a:pt x="193041" y="33358"/>
                  </a:cubicBezTo>
                  <a:cubicBezTo>
                    <a:pt x="192886" y="33333"/>
                    <a:pt x="192726" y="33320"/>
                    <a:pt x="192561" y="33320"/>
                  </a:cubicBezTo>
                  <a:cubicBezTo>
                    <a:pt x="191864" y="33320"/>
                    <a:pt x="191092" y="33548"/>
                    <a:pt x="190373" y="34017"/>
                  </a:cubicBezTo>
                  <a:cubicBezTo>
                    <a:pt x="189786" y="34386"/>
                    <a:pt x="189305" y="34893"/>
                    <a:pt x="188963" y="35499"/>
                  </a:cubicBezTo>
                  <a:cubicBezTo>
                    <a:pt x="188956" y="33990"/>
                    <a:pt x="188857" y="31250"/>
                    <a:pt x="188818" y="30301"/>
                  </a:cubicBezTo>
                  <a:cubicBezTo>
                    <a:pt x="188811" y="30110"/>
                    <a:pt x="188936" y="29952"/>
                    <a:pt x="189121" y="29906"/>
                  </a:cubicBezTo>
                  <a:cubicBezTo>
                    <a:pt x="189582" y="29807"/>
                    <a:pt x="190419" y="29576"/>
                    <a:pt x="190913" y="29253"/>
                  </a:cubicBezTo>
                  <a:cubicBezTo>
                    <a:pt x="191657" y="28779"/>
                    <a:pt x="192152" y="28100"/>
                    <a:pt x="192323" y="27441"/>
                  </a:cubicBezTo>
                  <a:cubicBezTo>
                    <a:pt x="192217" y="27425"/>
                    <a:pt x="192106" y="27417"/>
                    <a:pt x="191990" y="27417"/>
                  </a:cubicBezTo>
                  <a:cubicBezTo>
                    <a:pt x="191372" y="27417"/>
                    <a:pt x="190641" y="27645"/>
                    <a:pt x="190102" y="27995"/>
                  </a:cubicBezTo>
                  <a:cubicBezTo>
                    <a:pt x="189457" y="28403"/>
                    <a:pt x="189002" y="28963"/>
                    <a:pt x="188785" y="29537"/>
                  </a:cubicBezTo>
                  <a:cubicBezTo>
                    <a:pt x="188673" y="27843"/>
                    <a:pt x="188541" y="26157"/>
                    <a:pt x="188363" y="24477"/>
                  </a:cubicBezTo>
                  <a:cubicBezTo>
                    <a:pt x="188343" y="24312"/>
                    <a:pt x="188462" y="24167"/>
                    <a:pt x="188627" y="24154"/>
                  </a:cubicBezTo>
                  <a:cubicBezTo>
                    <a:pt x="189061" y="24114"/>
                    <a:pt x="189483" y="23963"/>
                    <a:pt x="189852" y="23725"/>
                  </a:cubicBezTo>
                  <a:cubicBezTo>
                    <a:pt x="190406" y="23363"/>
                    <a:pt x="190775" y="22856"/>
                    <a:pt x="190906" y="22362"/>
                  </a:cubicBezTo>
                  <a:cubicBezTo>
                    <a:pt x="190812" y="22346"/>
                    <a:pt x="190714" y="22338"/>
                    <a:pt x="190613" y="22338"/>
                  </a:cubicBezTo>
                  <a:cubicBezTo>
                    <a:pt x="190175" y="22338"/>
                    <a:pt x="189682" y="22486"/>
                    <a:pt x="189233" y="22770"/>
                  </a:cubicBezTo>
                  <a:cubicBezTo>
                    <a:pt x="188831" y="23034"/>
                    <a:pt x="188501" y="23396"/>
                    <a:pt x="188291" y="23824"/>
                  </a:cubicBezTo>
                  <a:cubicBezTo>
                    <a:pt x="188231" y="23264"/>
                    <a:pt x="188159" y="22717"/>
                    <a:pt x="188080" y="22157"/>
                  </a:cubicBezTo>
                  <a:cubicBezTo>
                    <a:pt x="187968" y="21380"/>
                    <a:pt x="187843" y="20616"/>
                    <a:pt x="187711" y="19838"/>
                  </a:cubicBezTo>
                  <a:cubicBezTo>
                    <a:pt x="187678" y="19693"/>
                    <a:pt x="187783" y="19548"/>
                    <a:pt x="187935" y="19535"/>
                  </a:cubicBezTo>
                  <a:cubicBezTo>
                    <a:pt x="188251" y="19502"/>
                    <a:pt x="188554" y="19390"/>
                    <a:pt x="188818" y="19212"/>
                  </a:cubicBezTo>
                  <a:cubicBezTo>
                    <a:pt x="189233" y="18942"/>
                    <a:pt x="189516" y="18567"/>
                    <a:pt x="189615" y="18191"/>
                  </a:cubicBezTo>
                  <a:cubicBezTo>
                    <a:pt x="189543" y="18179"/>
                    <a:pt x="189469" y="18173"/>
                    <a:pt x="189393" y="18173"/>
                  </a:cubicBezTo>
                  <a:cubicBezTo>
                    <a:pt x="189062" y="18173"/>
                    <a:pt x="188694" y="18288"/>
                    <a:pt x="188356" y="18507"/>
                  </a:cubicBezTo>
                  <a:cubicBezTo>
                    <a:pt x="188027" y="18705"/>
                    <a:pt x="187770" y="18995"/>
                    <a:pt x="187619" y="19344"/>
                  </a:cubicBezTo>
                  <a:cubicBezTo>
                    <a:pt x="187520" y="18797"/>
                    <a:pt x="187408" y="18244"/>
                    <a:pt x="187289" y="17690"/>
                  </a:cubicBezTo>
                  <a:cubicBezTo>
                    <a:pt x="187546" y="17216"/>
                    <a:pt x="187645" y="16564"/>
                    <a:pt x="187480" y="15865"/>
                  </a:cubicBezTo>
                  <a:cubicBezTo>
                    <a:pt x="187315" y="15160"/>
                    <a:pt x="186940" y="14594"/>
                    <a:pt x="186485" y="14271"/>
                  </a:cubicBezTo>
                  <a:cubicBezTo>
                    <a:pt x="186215" y="14758"/>
                    <a:pt x="186130" y="15503"/>
                    <a:pt x="186281" y="16142"/>
                  </a:cubicBezTo>
                  <a:cubicBezTo>
                    <a:pt x="186426" y="16788"/>
                    <a:pt x="186755" y="17321"/>
                    <a:pt x="187171" y="17651"/>
                  </a:cubicBezTo>
                  <a:cubicBezTo>
                    <a:pt x="187401" y="18909"/>
                    <a:pt x="187579" y="20168"/>
                    <a:pt x="187737" y="21439"/>
                  </a:cubicBezTo>
                  <a:cubicBezTo>
                    <a:pt x="187500" y="21018"/>
                    <a:pt x="187171" y="20662"/>
                    <a:pt x="186762" y="20411"/>
                  </a:cubicBezTo>
                  <a:cubicBezTo>
                    <a:pt x="186268" y="20089"/>
                    <a:pt x="185734" y="19933"/>
                    <a:pt x="185253" y="19933"/>
                  </a:cubicBezTo>
                  <a:cubicBezTo>
                    <a:pt x="185145" y="19933"/>
                    <a:pt x="185039" y="19941"/>
                    <a:pt x="184937" y="19957"/>
                  </a:cubicBezTo>
                  <a:cubicBezTo>
                    <a:pt x="185082" y="20497"/>
                    <a:pt x="185490" y="21051"/>
                    <a:pt x="186090" y="21439"/>
                  </a:cubicBezTo>
                  <a:cubicBezTo>
                    <a:pt x="186492" y="21709"/>
                    <a:pt x="186960" y="21868"/>
                    <a:pt x="187447" y="21907"/>
                  </a:cubicBezTo>
                  <a:cubicBezTo>
                    <a:pt x="187645" y="21920"/>
                    <a:pt x="187803" y="22072"/>
                    <a:pt x="187829" y="22269"/>
                  </a:cubicBezTo>
                  <a:cubicBezTo>
                    <a:pt x="187961" y="23587"/>
                    <a:pt x="188060" y="24911"/>
                    <a:pt x="188132" y="26242"/>
                  </a:cubicBezTo>
                  <a:cubicBezTo>
                    <a:pt x="187862" y="25840"/>
                    <a:pt x="187513" y="25504"/>
                    <a:pt x="187111" y="25241"/>
                  </a:cubicBezTo>
                  <a:cubicBezTo>
                    <a:pt x="186502" y="24856"/>
                    <a:pt x="185846" y="24662"/>
                    <a:pt x="185261" y="24662"/>
                  </a:cubicBezTo>
                  <a:cubicBezTo>
                    <a:pt x="185124" y="24662"/>
                    <a:pt x="184992" y="24673"/>
                    <a:pt x="184865" y="24694"/>
                  </a:cubicBezTo>
                  <a:cubicBezTo>
                    <a:pt x="185036" y="25359"/>
                    <a:pt x="185537" y="26031"/>
                    <a:pt x="186281" y="26519"/>
                  </a:cubicBezTo>
                  <a:cubicBezTo>
                    <a:pt x="186749" y="26829"/>
                    <a:pt x="187283" y="27026"/>
                    <a:pt x="187843" y="27086"/>
                  </a:cubicBezTo>
                  <a:cubicBezTo>
                    <a:pt x="188040" y="27105"/>
                    <a:pt x="188192" y="27270"/>
                    <a:pt x="188198" y="27468"/>
                  </a:cubicBezTo>
                  <a:cubicBezTo>
                    <a:pt x="188231" y="28305"/>
                    <a:pt x="188271" y="29253"/>
                    <a:pt x="188277" y="29998"/>
                  </a:cubicBezTo>
                  <a:cubicBezTo>
                    <a:pt x="188291" y="30736"/>
                    <a:pt x="188297" y="31467"/>
                    <a:pt x="188297" y="32212"/>
                  </a:cubicBezTo>
                  <a:cubicBezTo>
                    <a:pt x="187981" y="31731"/>
                    <a:pt x="187566" y="31322"/>
                    <a:pt x="187078" y="31019"/>
                  </a:cubicBezTo>
                  <a:cubicBezTo>
                    <a:pt x="186389" y="30566"/>
                    <a:pt x="185637" y="30347"/>
                    <a:pt x="184969" y="30347"/>
                  </a:cubicBezTo>
                  <a:cubicBezTo>
                    <a:pt x="184819" y="30347"/>
                    <a:pt x="184674" y="30358"/>
                    <a:pt x="184535" y="30380"/>
                  </a:cubicBezTo>
                  <a:cubicBezTo>
                    <a:pt x="184733" y="31138"/>
                    <a:pt x="185299" y="31908"/>
                    <a:pt x="186136" y="32455"/>
                  </a:cubicBezTo>
                  <a:cubicBezTo>
                    <a:pt x="186676" y="32811"/>
                    <a:pt x="187289" y="33035"/>
                    <a:pt x="187935" y="33101"/>
                  </a:cubicBezTo>
                  <a:cubicBezTo>
                    <a:pt x="188132" y="33121"/>
                    <a:pt x="188284" y="33292"/>
                    <a:pt x="188291" y="33496"/>
                  </a:cubicBezTo>
                  <a:cubicBezTo>
                    <a:pt x="188271" y="35183"/>
                    <a:pt x="188225" y="36863"/>
                    <a:pt x="188146" y="38543"/>
                  </a:cubicBezTo>
                  <a:cubicBezTo>
                    <a:pt x="187829" y="38115"/>
                    <a:pt x="187434" y="37739"/>
                    <a:pt x="186986" y="37449"/>
                  </a:cubicBezTo>
                  <a:cubicBezTo>
                    <a:pt x="186266" y="36980"/>
                    <a:pt x="185495" y="36753"/>
                    <a:pt x="184797" y="36753"/>
                  </a:cubicBezTo>
                  <a:cubicBezTo>
                    <a:pt x="184633" y="36753"/>
                    <a:pt x="184472" y="36765"/>
                    <a:pt x="184318" y="36791"/>
                  </a:cubicBezTo>
                  <a:cubicBezTo>
                    <a:pt x="184522" y="37581"/>
                    <a:pt x="185115" y="38385"/>
                    <a:pt x="185998" y="38958"/>
                  </a:cubicBezTo>
                  <a:cubicBezTo>
                    <a:pt x="186314" y="39156"/>
                    <a:pt x="186650" y="39321"/>
                    <a:pt x="187006" y="39439"/>
                  </a:cubicBezTo>
                  <a:lnTo>
                    <a:pt x="180002" y="40381"/>
                  </a:lnTo>
                  <a:cubicBezTo>
                    <a:pt x="180002" y="40283"/>
                    <a:pt x="179995" y="40177"/>
                    <a:pt x="179995" y="40065"/>
                  </a:cubicBezTo>
                  <a:cubicBezTo>
                    <a:pt x="179963" y="39261"/>
                    <a:pt x="179936" y="38451"/>
                    <a:pt x="179910" y="37647"/>
                  </a:cubicBezTo>
                  <a:cubicBezTo>
                    <a:pt x="179883" y="36830"/>
                    <a:pt x="180411" y="36099"/>
                    <a:pt x="181195" y="35868"/>
                  </a:cubicBezTo>
                  <a:cubicBezTo>
                    <a:pt x="181741" y="35704"/>
                    <a:pt x="182269" y="35453"/>
                    <a:pt x="182743" y="35143"/>
                  </a:cubicBezTo>
                  <a:cubicBezTo>
                    <a:pt x="183949" y="34366"/>
                    <a:pt x="184746" y="33272"/>
                    <a:pt x="185036" y="32205"/>
                  </a:cubicBezTo>
                  <a:cubicBezTo>
                    <a:pt x="184826" y="32170"/>
                    <a:pt x="184608" y="32152"/>
                    <a:pt x="184383" y="32152"/>
                  </a:cubicBezTo>
                  <a:cubicBezTo>
                    <a:pt x="183436" y="32152"/>
                    <a:pt x="182381" y="32466"/>
                    <a:pt x="181412" y="33094"/>
                  </a:cubicBezTo>
                  <a:cubicBezTo>
                    <a:pt x="180786" y="33496"/>
                    <a:pt x="180246" y="34010"/>
                    <a:pt x="179811" y="34616"/>
                  </a:cubicBezTo>
                  <a:cubicBezTo>
                    <a:pt x="179758" y="32548"/>
                    <a:pt x="179699" y="30479"/>
                    <a:pt x="179659" y="28403"/>
                  </a:cubicBezTo>
                  <a:cubicBezTo>
                    <a:pt x="179633" y="27606"/>
                    <a:pt x="180147" y="26895"/>
                    <a:pt x="180911" y="26657"/>
                  </a:cubicBezTo>
                  <a:cubicBezTo>
                    <a:pt x="181333" y="26532"/>
                    <a:pt x="181741" y="26341"/>
                    <a:pt x="182110" y="26097"/>
                  </a:cubicBezTo>
                  <a:cubicBezTo>
                    <a:pt x="183053" y="25491"/>
                    <a:pt x="183685" y="24628"/>
                    <a:pt x="183909" y="23785"/>
                  </a:cubicBezTo>
                  <a:cubicBezTo>
                    <a:pt x="183749" y="23759"/>
                    <a:pt x="183582" y="23746"/>
                    <a:pt x="183410" y="23746"/>
                  </a:cubicBezTo>
                  <a:cubicBezTo>
                    <a:pt x="182664" y="23746"/>
                    <a:pt x="181829" y="23990"/>
                    <a:pt x="181063" y="24483"/>
                  </a:cubicBezTo>
                  <a:cubicBezTo>
                    <a:pt x="180470" y="24865"/>
                    <a:pt x="179969" y="25379"/>
                    <a:pt x="179607" y="25992"/>
                  </a:cubicBezTo>
                  <a:cubicBezTo>
                    <a:pt x="179567" y="23745"/>
                    <a:pt x="179541" y="21499"/>
                    <a:pt x="179534" y="19258"/>
                  </a:cubicBezTo>
                  <a:cubicBezTo>
                    <a:pt x="179534" y="18837"/>
                    <a:pt x="179844" y="18474"/>
                    <a:pt x="180259" y="18415"/>
                  </a:cubicBezTo>
                  <a:cubicBezTo>
                    <a:pt x="180924" y="18316"/>
                    <a:pt x="181564" y="18072"/>
                    <a:pt x="182130" y="17697"/>
                  </a:cubicBezTo>
                  <a:cubicBezTo>
                    <a:pt x="183092" y="17071"/>
                    <a:pt x="183744" y="16195"/>
                    <a:pt x="183962" y="15325"/>
                  </a:cubicBezTo>
                  <a:cubicBezTo>
                    <a:pt x="183799" y="15299"/>
                    <a:pt x="183629" y="15286"/>
                    <a:pt x="183454" y="15286"/>
                  </a:cubicBezTo>
                  <a:cubicBezTo>
                    <a:pt x="182691" y="15286"/>
                    <a:pt x="181838" y="15534"/>
                    <a:pt x="181050" y="16043"/>
                  </a:cubicBezTo>
                  <a:cubicBezTo>
                    <a:pt x="180417" y="16445"/>
                    <a:pt x="179897" y="16999"/>
                    <a:pt x="179528" y="17651"/>
                  </a:cubicBezTo>
                  <a:cubicBezTo>
                    <a:pt x="179528" y="16195"/>
                    <a:pt x="179528" y="13533"/>
                    <a:pt x="179534" y="12650"/>
                  </a:cubicBezTo>
                  <a:cubicBezTo>
                    <a:pt x="179534" y="12459"/>
                    <a:pt x="179607" y="12281"/>
                    <a:pt x="179739" y="12149"/>
                  </a:cubicBezTo>
                  <a:cubicBezTo>
                    <a:pt x="179739" y="12149"/>
                    <a:pt x="181063" y="11958"/>
                    <a:pt x="181709" y="11537"/>
                  </a:cubicBezTo>
                  <a:cubicBezTo>
                    <a:pt x="182493" y="11029"/>
                    <a:pt x="183007" y="10318"/>
                    <a:pt x="183191" y="9619"/>
                  </a:cubicBezTo>
                  <a:cubicBezTo>
                    <a:pt x="183058" y="9598"/>
                    <a:pt x="182920" y="9588"/>
                    <a:pt x="182778" y="9588"/>
                  </a:cubicBezTo>
                  <a:cubicBezTo>
                    <a:pt x="182160" y="9588"/>
                    <a:pt x="181472" y="9788"/>
                    <a:pt x="180845" y="10206"/>
                  </a:cubicBezTo>
                  <a:cubicBezTo>
                    <a:pt x="180285" y="10555"/>
                    <a:pt x="179837" y="11042"/>
                    <a:pt x="179541" y="11629"/>
                  </a:cubicBezTo>
                  <a:cubicBezTo>
                    <a:pt x="179561" y="9441"/>
                    <a:pt x="179594" y="7267"/>
                    <a:pt x="179659" y="5093"/>
                  </a:cubicBezTo>
                  <a:cubicBezTo>
                    <a:pt x="180167" y="4500"/>
                    <a:pt x="180503" y="3676"/>
                    <a:pt x="180529" y="2622"/>
                  </a:cubicBezTo>
                  <a:cubicBezTo>
                    <a:pt x="180556" y="1568"/>
                    <a:pt x="180226" y="619"/>
                    <a:pt x="179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2" name="Google Shape;272;p9"/>
          <p:cNvPicPr preferRelativeResize="0"/>
          <p:nvPr/>
        </p:nvPicPr>
        <p:blipFill rotWithShape="1">
          <a:blip r:embed="rId2">
            <a:alphaModFix amt="70000"/>
          </a:blip>
          <a:srcRect l="864" r="864"/>
          <a:stretch/>
        </p:blipFill>
        <p:spPr>
          <a:xfrm>
            <a:off x="-1" y="0"/>
            <a:ext cx="9144003" cy="5143500"/>
          </a:xfrm>
          <a:prstGeom prst="rect">
            <a:avLst/>
          </a:prstGeom>
          <a:noFill/>
          <a:ln>
            <a:noFill/>
          </a:ln>
        </p:spPr>
      </p:pic>
      <p:sp>
        <p:nvSpPr>
          <p:cNvPr id="273" name="Google Shape;273;p9"/>
          <p:cNvSpPr txBox="1">
            <a:spLocks noGrp="1"/>
          </p:cNvSpPr>
          <p:nvPr>
            <p:ph type="title"/>
          </p:nvPr>
        </p:nvSpPr>
        <p:spPr>
          <a:xfrm>
            <a:off x="2424600" y="1669575"/>
            <a:ext cx="4294800" cy="9561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55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4" name="Google Shape;274;p9"/>
          <p:cNvSpPr txBox="1">
            <a:spLocks noGrp="1"/>
          </p:cNvSpPr>
          <p:nvPr>
            <p:ph type="subTitle" idx="1"/>
          </p:nvPr>
        </p:nvSpPr>
        <p:spPr>
          <a:xfrm>
            <a:off x="2424600" y="2625525"/>
            <a:ext cx="4294800" cy="84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2"/>
        </a:solidFill>
        <a:effectLst/>
      </p:bgPr>
    </p:bg>
    <p:spTree>
      <p:nvGrpSpPr>
        <p:cNvPr id="1" name="Shape 374"/>
        <p:cNvGrpSpPr/>
        <p:nvPr/>
      </p:nvGrpSpPr>
      <p:grpSpPr>
        <a:xfrm>
          <a:off x="0" y="0"/>
          <a:ext cx="0" cy="0"/>
          <a:chOff x="0" y="0"/>
          <a:chExt cx="0" cy="0"/>
        </a:xfrm>
      </p:grpSpPr>
      <p:sp>
        <p:nvSpPr>
          <p:cNvPr id="375" name="Google Shape;375;p13"/>
          <p:cNvSpPr/>
          <p:nvPr/>
        </p:nvSpPr>
        <p:spPr>
          <a:xfrm>
            <a:off x="0" y="4431990"/>
            <a:ext cx="9143946" cy="732921"/>
          </a:xfrm>
          <a:custGeom>
            <a:avLst/>
            <a:gdLst/>
            <a:ahLst/>
            <a:cxnLst/>
            <a:rect l="l" t="t" r="r" b="b"/>
            <a:pathLst>
              <a:path w="285726" h="22902" extrusionOk="0">
                <a:moveTo>
                  <a:pt x="285726" y="0"/>
                </a:moveTo>
                <a:cubicBezTo>
                  <a:pt x="260353" y="10172"/>
                  <a:pt x="234980" y="13463"/>
                  <a:pt x="209607" y="13463"/>
                </a:cubicBezTo>
                <a:cubicBezTo>
                  <a:pt x="163098" y="13463"/>
                  <a:pt x="116587" y="2406"/>
                  <a:pt x="70075" y="2406"/>
                </a:cubicBezTo>
                <a:cubicBezTo>
                  <a:pt x="52699" y="2406"/>
                  <a:pt x="35323" y="3949"/>
                  <a:pt x="17947" y="8188"/>
                </a:cubicBezTo>
                <a:cubicBezTo>
                  <a:pt x="11963" y="8156"/>
                  <a:pt x="5984" y="7727"/>
                  <a:pt x="0" y="5300"/>
                </a:cubicBezTo>
                <a:lnTo>
                  <a:pt x="0" y="22902"/>
                </a:lnTo>
                <a:lnTo>
                  <a:pt x="285726" y="22894"/>
                </a:lnTo>
                <a:lnTo>
                  <a:pt x="285726" y="0"/>
                </a:lnTo>
                <a:close/>
              </a:path>
            </a:pathLst>
          </a:custGeom>
          <a:solidFill>
            <a:srgbClr val="0F54BE">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3"/>
          <p:cNvGrpSpPr/>
          <p:nvPr/>
        </p:nvGrpSpPr>
        <p:grpSpPr>
          <a:xfrm flipH="1">
            <a:off x="6480971" y="-270805"/>
            <a:ext cx="2663024" cy="1158587"/>
            <a:chOff x="238125" y="709525"/>
            <a:chExt cx="3242450" cy="1410675"/>
          </a:xfrm>
        </p:grpSpPr>
        <p:sp>
          <p:nvSpPr>
            <p:cNvPr id="377" name="Google Shape;377;p13"/>
            <p:cNvSpPr/>
            <p:nvPr/>
          </p:nvSpPr>
          <p:spPr>
            <a:xfrm>
              <a:off x="562375" y="801125"/>
              <a:ext cx="2525900" cy="1319075"/>
            </a:xfrm>
            <a:custGeom>
              <a:avLst/>
              <a:gdLst/>
              <a:ahLst/>
              <a:cxnLst/>
              <a:rect l="l" t="t" r="r" b="b"/>
              <a:pathLst>
                <a:path w="101036" h="52763" extrusionOk="0">
                  <a:moveTo>
                    <a:pt x="101035" y="0"/>
                  </a:moveTo>
                  <a:lnTo>
                    <a:pt x="101035" y="0"/>
                  </a:lnTo>
                  <a:cubicBezTo>
                    <a:pt x="100542" y="1194"/>
                    <a:pt x="99979" y="2360"/>
                    <a:pt x="99405" y="3512"/>
                  </a:cubicBezTo>
                  <a:cubicBezTo>
                    <a:pt x="98831" y="4667"/>
                    <a:pt x="98232" y="5812"/>
                    <a:pt x="97610" y="6940"/>
                  </a:cubicBezTo>
                  <a:cubicBezTo>
                    <a:pt x="96363" y="9195"/>
                    <a:pt x="95032" y="11397"/>
                    <a:pt x="93635" y="13554"/>
                  </a:cubicBezTo>
                  <a:cubicBezTo>
                    <a:pt x="92235" y="15713"/>
                    <a:pt x="90754" y="17810"/>
                    <a:pt x="89190" y="19841"/>
                  </a:cubicBezTo>
                  <a:cubicBezTo>
                    <a:pt x="87622" y="21869"/>
                    <a:pt x="85998" y="23855"/>
                    <a:pt x="84278" y="25749"/>
                  </a:cubicBezTo>
                  <a:cubicBezTo>
                    <a:pt x="83420" y="26697"/>
                    <a:pt x="82537" y="27621"/>
                    <a:pt x="81640" y="28534"/>
                  </a:cubicBezTo>
                  <a:cubicBezTo>
                    <a:pt x="80743" y="29446"/>
                    <a:pt x="79833" y="30340"/>
                    <a:pt x="78894" y="31208"/>
                  </a:cubicBezTo>
                  <a:cubicBezTo>
                    <a:pt x="77024" y="32946"/>
                    <a:pt x="75074" y="34594"/>
                    <a:pt x="73046" y="36137"/>
                  </a:cubicBezTo>
                  <a:cubicBezTo>
                    <a:pt x="71021" y="37684"/>
                    <a:pt x="68930" y="39140"/>
                    <a:pt x="66761" y="40478"/>
                  </a:cubicBezTo>
                  <a:cubicBezTo>
                    <a:pt x="64593" y="41809"/>
                    <a:pt x="62352" y="43017"/>
                    <a:pt x="60055" y="44106"/>
                  </a:cubicBezTo>
                  <a:cubicBezTo>
                    <a:pt x="50878" y="48527"/>
                    <a:pt x="40732" y="50770"/>
                    <a:pt x="30517" y="51060"/>
                  </a:cubicBezTo>
                  <a:cubicBezTo>
                    <a:pt x="29642" y="51089"/>
                    <a:pt x="28767" y="51103"/>
                    <a:pt x="27892" y="51103"/>
                  </a:cubicBezTo>
                  <a:cubicBezTo>
                    <a:pt x="23646" y="51103"/>
                    <a:pt x="19397" y="50777"/>
                    <a:pt x="15169" y="50226"/>
                  </a:cubicBezTo>
                  <a:cubicBezTo>
                    <a:pt x="10072" y="49565"/>
                    <a:pt x="5016" y="48515"/>
                    <a:pt x="0" y="47244"/>
                  </a:cubicBezTo>
                  <a:lnTo>
                    <a:pt x="0" y="47244"/>
                  </a:lnTo>
                  <a:cubicBezTo>
                    <a:pt x="4891" y="48973"/>
                    <a:pt x="9907" y="50322"/>
                    <a:pt x="15007" y="51279"/>
                  </a:cubicBezTo>
                  <a:lnTo>
                    <a:pt x="16924" y="51626"/>
                  </a:lnTo>
                  <a:lnTo>
                    <a:pt x="18854" y="51904"/>
                  </a:lnTo>
                  <a:cubicBezTo>
                    <a:pt x="20137" y="52116"/>
                    <a:pt x="21432" y="52227"/>
                    <a:pt x="22727" y="52380"/>
                  </a:cubicBezTo>
                  <a:cubicBezTo>
                    <a:pt x="23053" y="52422"/>
                    <a:pt x="23377" y="52448"/>
                    <a:pt x="23700" y="52469"/>
                  </a:cubicBezTo>
                  <a:lnTo>
                    <a:pt x="24675" y="52541"/>
                  </a:lnTo>
                  <a:cubicBezTo>
                    <a:pt x="25327" y="52583"/>
                    <a:pt x="25976" y="52649"/>
                    <a:pt x="26628" y="52664"/>
                  </a:cubicBezTo>
                  <a:cubicBezTo>
                    <a:pt x="27784" y="52704"/>
                    <a:pt x="28943" y="52762"/>
                    <a:pt x="30102" y="52762"/>
                  </a:cubicBezTo>
                  <a:cubicBezTo>
                    <a:pt x="30247" y="52762"/>
                    <a:pt x="30392" y="52762"/>
                    <a:pt x="30538" y="52760"/>
                  </a:cubicBezTo>
                  <a:cubicBezTo>
                    <a:pt x="30692" y="52761"/>
                    <a:pt x="30846" y="52761"/>
                    <a:pt x="31000" y="52761"/>
                  </a:cubicBezTo>
                  <a:cubicBezTo>
                    <a:pt x="36069" y="52761"/>
                    <a:pt x="41146" y="52189"/>
                    <a:pt x="46125" y="51144"/>
                  </a:cubicBezTo>
                  <a:lnTo>
                    <a:pt x="48039" y="50702"/>
                  </a:lnTo>
                  <a:cubicBezTo>
                    <a:pt x="48676" y="50546"/>
                    <a:pt x="49305" y="50355"/>
                    <a:pt x="49939" y="50193"/>
                  </a:cubicBezTo>
                  <a:cubicBezTo>
                    <a:pt x="50576" y="50032"/>
                    <a:pt x="51204" y="49834"/>
                    <a:pt x="51829" y="49637"/>
                  </a:cubicBezTo>
                  <a:cubicBezTo>
                    <a:pt x="52451" y="49439"/>
                    <a:pt x="53086" y="49254"/>
                    <a:pt x="53699" y="49029"/>
                  </a:cubicBezTo>
                  <a:cubicBezTo>
                    <a:pt x="56187" y="48198"/>
                    <a:pt x="58619" y="47196"/>
                    <a:pt x="60988" y="46074"/>
                  </a:cubicBezTo>
                  <a:cubicBezTo>
                    <a:pt x="63354" y="44940"/>
                    <a:pt x="65658" y="43675"/>
                    <a:pt x="67886" y="42290"/>
                  </a:cubicBezTo>
                  <a:cubicBezTo>
                    <a:pt x="70109" y="40899"/>
                    <a:pt x="72253" y="39389"/>
                    <a:pt x="74314" y="37767"/>
                  </a:cubicBezTo>
                  <a:cubicBezTo>
                    <a:pt x="76366" y="36143"/>
                    <a:pt x="78335" y="34411"/>
                    <a:pt x="80210" y="32593"/>
                  </a:cubicBezTo>
                  <a:cubicBezTo>
                    <a:pt x="81149" y="31686"/>
                    <a:pt x="82071" y="30753"/>
                    <a:pt x="82959" y="29802"/>
                  </a:cubicBezTo>
                  <a:cubicBezTo>
                    <a:pt x="83850" y="28845"/>
                    <a:pt x="84718" y="27867"/>
                    <a:pt x="85558" y="26870"/>
                  </a:cubicBezTo>
                  <a:cubicBezTo>
                    <a:pt x="88939" y="22895"/>
                    <a:pt x="91933" y="18609"/>
                    <a:pt x="94547" y="14116"/>
                  </a:cubicBezTo>
                  <a:cubicBezTo>
                    <a:pt x="95845" y="11860"/>
                    <a:pt x="97060" y="9566"/>
                    <a:pt x="98152" y="7212"/>
                  </a:cubicBezTo>
                  <a:cubicBezTo>
                    <a:pt x="99243" y="4861"/>
                    <a:pt x="100242" y="2465"/>
                    <a:pt x="10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499475" y="1487500"/>
              <a:ext cx="196175" cy="34675"/>
            </a:xfrm>
            <a:custGeom>
              <a:avLst/>
              <a:gdLst/>
              <a:ahLst/>
              <a:cxnLst/>
              <a:rect l="l" t="t" r="r" b="b"/>
              <a:pathLst>
                <a:path w="7847" h="1387" extrusionOk="0">
                  <a:moveTo>
                    <a:pt x="2805" y="0"/>
                  </a:moveTo>
                  <a:cubicBezTo>
                    <a:pt x="2546" y="0"/>
                    <a:pt x="2286" y="4"/>
                    <a:pt x="2022" y="14"/>
                  </a:cubicBezTo>
                  <a:cubicBezTo>
                    <a:pt x="1364" y="35"/>
                    <a:pt x="703" y="82"/>
                    <a:pt x="0" y="229"/>
                  </a:cubicBezTo>
                  <a:cubicBezTo>
                    <a:pt x="596" y="636"/>
                    <a:pt x="1239" y="884"/>
                    <a:pt x="1894" y="1070"/>
                  </a:cubicBezTo>
                  <a:cubicBezTo>
                    <a:pt x="2549" y="1252"/>
                    <a:pt x="3225" y="1357"/>
                    <a:pt x="3907" y="1381"/>
                  </a:cubicBezTo>
                  <a:cubicBezTo>
                    <a:pt x="4021" y="1385"/>
                    <a:pt x="4137" y="1387"/>
                    <a:pt x="4252" y="1387"/>
                  </a:cubicBezTo>
                  <a:cubicBezTo>
                    <a:pt x="4826" y="1387"/>
                    <a:pt x="5407" y="1333"/>
                    <a:pt x="5968" y="1186"/>
                  </a:cubicBezTo>
                  <a:cubicBezTo>
                    <a:pt x="6641" y="1010"/>
                    <a:pt x="7329" y="735"/>
                    <a:pt x="7846" y="229"/>
                  </a:cubicBezTo>
                  <a:cubicBezTo>
                    <a:pt x="7128" y="199"/>
                    <a:pt x="6500" y="148"/>
                    <a:pt x="5863" y="118"/>
                  </a:cubicBezTo>
                  <a:cubicBezTo>
                    <a:pt x="5229" y="88"/>
                    <a:pt x="4601" y="38"/>
                    <a:pt x="3961" y="20"/>
                  </a:cubicBezTo>
                  <a:cubicBezTo>
                    <a:pt x="3577" y="9"/>
                    <a:pt x="3193" y="0"/>
                    <a:pt x="2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764425" y="1295350"/>
              <a:ext cx="218900" cy="77325"/>
            </a:xfrm>
            <a:custGeom>
              <a:avLst/>
              <a:gdLst/>
              <a:ahLst/>
              <a:cxnLst/>
              <a:rect l="l" t="t" r="r" b="b"/>
              <a:pathLst>
                <a:path w="8756" h="3093" extrusionOk="0">
                  <a:moveTo>
                    <a:pt x="8756" y="0"/>
                  </a:moveTo>
                  <a:lnTo>
                    <a:pt x="8756" y="0"/>
                  </a:lnTo>
                  <a:cubicBezTo>
                    <a:pt x="7984" y="314"/>
                    <a:pt x="7278" y="551"/>
                    <a:pt x="6572" y="781"/>
                  </a:cubicBezTo>
                  <a:cubicBezTo>
                    <a:pt x="5866" y="1011"/>
                    <a:pt x="5142" y="1203"/>
                    <a:pt x="4421" y="1409"/>
                  </a:cubicBezTo>
                  <a:cubicBezTo>
                    <a:pt x="3700" y="1616"/>
                    <a:pt x="2971" y="1810"/>
                    <a:pt x="2235" y="2034"/>
                  </a:cubicBezTo>
                  <a:cubicBezTo>
                    <a:pt x="1499" y="2259"/>
                    <a:pt x="757" y="2498"/>
                    <a:pt x="0" y="2827"/>
                  </a:cubicBezTo>
                  <a:cubicBezTo>
                    <a:pt x="678" y="3028"/>
                    <a:pt x="1364" y="3093"/>
                    <a:pt x="2047" y="3093"/>
                  </a:cubicBezTo>
                  <a:cubicBezTo>
                    <a:pt x="2167" y="3093"/>
                    <a:pt x="2286" y="3091"/>
                    <a:pt x="2405" y="3087"/>
                  </a:cubicBezTo>
                  <a:cubicBezTo>
                    <a:pt x="3213" y="3060"/>
                    <a:pt x="4012" y="2935"/>
                    <a:pt x="4789" y="2722"/>
                  </a:cubicBezTo>
                  <a:cubicBezTo>
                    <a:pt x="5567" y="2498"/>
                    <a:pt x="6336" y="2199"/>
                    <a:pt x="7027" y="1753"/>
                  </a:cubicBezTo>
                  <a:cubicBezTo>
                    <a:pt x="7721" y="1307"/>
                    <a:pt x="8367" y="736"/>
                    <a:pt x="8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1067425" y="1207925"/>
              <a:ext cx="255400" cy="191550"/>
            </a:xfrm>
            <a:custGeom>
              <a:avLst/>
              <a:gdLst/>
              <a:ahLst/>
              <a:cxnLst/>
              <a:rect l="l" t="t" r="r" b="b"/>
              <a:pathLst>
                <a:path w="10216" h="7662" extrusionOk="0">
                  <a:moveTo>
                    <a:pt x="10216" y="1"/>
                  </a:moveTo>
                  <a:lnTo>
                    <a:pt x="10216" y="1"/>
                  </a:lnTo>
                  <a:cubicBezTo>
                    <a:pt x="10015" y="204"/>
                    <a:pt x="9827" y="407"/>
                    <a:pt x="9648" y="614"/>
                  </a:cubicBezTo>
                  <a:cubicBezTo>
                    <a:pt x="9555" y="715"/>
                    <a:pt x="9471" y="820"/>
                    <a:pt x="9378" y="916"/>
                  </a:cubicBezTo>
                  <a:lnTo>
                    <a:pt x="9091" y="1206"/>
                  </a:lnTo>
                  <a:cubicBezTo>
                    <a:pt x="8897" y="1394"/>
                    <a:pt x="8726" y="1598"/>
                    <a:pt x="8529" y="1777"/>
                  </a:cubicBezTo>
                  <a:cubicBezTo>
                    <a:pt x="8331" y="1957"/>
                    <a:pt x="8137" y="2133"/>
                    <a:pt x="7946" y="2316"/>
                  </a:cubicBezTo>
                  <a:cubicBezTo>
                    <a:pt x="7153" y="3010"/>
                    <a:pt x="6345" y="3674"/>
                    <a:pt x="5487" y="4275"/>
                  </a:cubicBezTo>
                  <a:cubicBezTo>
                    <a:pt x="4625" y="4876"/>
                    <a:pt x="3743" y="5448"/>
                    <a:pt x="2825" y="6001"/>
                  </a:cubicBezTo>
                  <a:cubicBezTo>
                    <a:pt x="1903" y="6554"/>
                    <a:pt x="970" y="7093"/>
                    <a:pt x="1" y="7661"/>
                  </a:cubicBezTo>
                  <a:cubicBezTo>
                    <a:pt x="1132" y="7637"/>
                    <a:pt x="2232" y="7353"/>
                    <a:pt x="3285" y="6967"/>
                  </a:cubicBezTo>
                  <a:cubicBezTo>
                    <a:pt x="4344" y="6566"/>
                    <a:pt x="5349" y="6037"/>
                    <a:pt x="6276" y="5385"/>
                  </a:cubicBezTo>
                  <a:cubicBezTo>
                    <a:pt x="7210" y="4745"/>
                    <a:pt x="8035" y="3931"/>
                    <a:pt x="8738" y="3037"/>
                  </a:cubicBezTo>
                  <a:cubicBezTo>
                    <a:pt x="8909" y="2806"/>
                    <a:pt x="9076" y="2576"/>
                    <a:pt x="9229" y="2337"/>
                  </a:cubicBezTo>
                  <a:cubicBezTo>
                    <a:pt x="9381" y="2097"/>
                    <a:pt x="9507" y="1837"/>
                    <a:pt x="9636" y="1589"/>
                  </a:cubicBezTo>
                  <a:lnTo>
                    <a:pt x="9827" y="1209"/>
                  </a:lnTo>
                  <a:cubicBezTo>
                    <a:pt x="9881" y="1077"/>
                    <a:pt x="9929" y="943"/>
                    <a:pt x="9974" y="808"/>
                  </a:cubicBezTo>
                  <a:cubicBezTo>
                    <a:pt x="10063" y="539"/>
                    <a:pt x="10150" y="270"/>
                    <a:pt x="10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1149550" y="864300"/>
              <a:ext cx="176875" cy="270675"/>
            </a:xfrm>
            <a:custGeom>
              <a:avLst/>
              <a:gdLst/>
              <a:ahLst/>
              <a:cxnLst/>
              <a:rect l="l" t="t" r="r" b="b"/>
              <a:pathLst>
                <a:path w="7075" h="10827" extrusionOk="0">
                  <a:moveTo>
                    <a:pt x="6820" y="1"/>
                  </a:moveTo>
                  <a:cubicBezTo>
                    <a:pt x="6455" y="988"/>
                    <a:pt x="6111" y="1942"/>
                    <a:pt x="5719" y="2860"/>
                  </a:cubicBezTo>
                  <a:cubicBezTo>
                    <a:pt x="5298" y="3866"/>
                    <a:pt x="4807" y="4841"/>
                    <a:pt x="4251" y="5777"/>
                  </a:cubicBezTo>
                  <a:cubicBezTo>
                    <a:pt x="3694" y="6707"/>
                    <a:pt x="3060" y="7590"/>
                    <a:pt x="2354" y="8415"/>
                  </a:cubicBezTo>
                  <a:cubicBezTo>
                    <a:pt x="1645" y="9247"/>
                    <a:pt x="847" y="10018"/>
                    <a:pt x="0" y="10826"/>
                  </a:cubicBezTo>
                  <a:cubicBezTo>
                    <a:pt x="1128" y="10512"/>
                    <a:pt x="2175" y="9926"/>
                    <a:pt x="3099" y="9181"/>
                  </a:cubicBezTo>
                  <a:cubicBezTo>
                    <a:pt x="4020" y="8418"/>
                    <a:pt x="4804" y="7503"/>
                    <a:pt x="5420" y="6477"/>
                  </a:cubicBezTo>
                  <a:cubicBezTo>
                    <a:pt x="6031" y="5457"/>
                    <a:pt x="6476" y="4347"/>
                    <a:pt x="6739" y="3189"/>
                  </a:cubicBezTo>
                  <a:cubicBezTo>
                    <a:pt x="6973" y="2152"/>
                    <a:pt x="7074" y="1081"/>
                    <a:pt x="6970" y="31"/>
                  </a:cubicBezTo>
                  <a:lnTo>
                    <a:pt x="68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2019625" y="1493225"/>
              <a:ext cx="146825" cy="106500"/>
            </a:xfrm>
            <a:custGeom>
              <a:avLst/>
              <a:gdLst/>
              <a:ahLst/>
              <a:cxnLst/>
              <a:rect l="l" t="t" r="r" b="b"/>
              <a:pathLst>
                <a:path w="5873" h="4260" extrusionOk="0">
                  <a:moveTo>
                    <a:pt x="5872" y="0"/>
                  </a:moveTo>
                  <a:cubicBezTo>
                    <a:pt x="5349" y="458"/>
                    <a:pt x="4936" y="868"/>
                    <a:pt x="4475" y="1220"/>
                  </a:cubicBezTo>
                  <a:cubicBezTo>
                    <a:pt x="4015" y="1570"/>
                    <a:pt x="3563" y="1908"/>
                    <a:pt x="3084" y="2214"/>
                  </a:cubicBezTo>
                  <a:cubicBezTo>
                    <a:pt x="2606" y="2522"/>
                    <a:pt x="2115" y="2821"/>
                    <a:pt x="1601" y="3135"/>
                  </a:cubicBezTo>
                  <a:cubicBezTo>
                    <a:pt x="1083" y="3449"/>
                    <a:pt x="560" y="3766"/>
                    <a:pt x="0" y="4158"/>
                  </a:cubicBezTo>
                  <a:cubicBezTo>
                    <a:pt x="292" y="4229"/>
                    <a:pt x="585" y="4259"/>
                    <a:pt x="877" y="4259"/>
                  </a:cubicBezTo>
                  <a:cubicBezTo>
                    <a:pt x="1252" y="4259"/>
                    <a:pt x="1624" y="4209"/>
                    <a:pt x="1989" y="4128"/>
                  </a:cubicBezTo>
                  <a:cubicBezTo>
                    <a:pt x="2642" y="3978"/>
                    <a:pt x="3264" y="3718"/>
                    <a:pt x="3829" y="3353"/>
                  </a:cubicBezTo>
                  <a:cubicBezTo>
                    <a:pt x="4403" y="2985"/>
                    <a:pt x="4897" y="2498"/>
                    <a:pt x="5280" y="1929"/>
                  </a:cubicBezTo>
                  <a:cubicBezTo>
                    <a:pt x="5663" y="1358"/>
                    <a:pt x="5869" y="688"/>
                    <a:pt x="5872"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2166425" y="1188100"/>
              <a:ext cx="174625" cy="157525"/>
            </a:xfrm>
            <a:custGeom>
              <a:avLst/>
              <a:gdLst/>
              <a:ahLst/>
              <a:cxnLst/>
              <a:rect l="l" t="t" r="r" b="b"/>
              <a:pathLst>
                <a:path w="6985" h="6301" extrusionOk="0">
                  <a:moveTo>
                    <a:pt x="6985" y="1"/>
                  </a:moveTo>
                  <a:lnTo>
                    <a:pt x="6985" y="1"/>
                  </a:lnTo>
                  <a:cubicBezTo>
                    <a:pt x="6383" y="611"/>
                    <a:pt x="5875" y="1188"/>
                    <a:pt x="5318" y="1721"/>
                  </a:cubicBezTo>
                  <a:cubicBezTo>
                    <a:pt x="4762" y="2253"/>
                    <a:pt x="4209" y="2765"/>
                    <a:pt x="3628" y="3258"/>
                  </a:cubicBezTo>
                  <a:cubicBezTo>
                    <a:pt x="3048" y="3752"/>
                    <a:pt x="2453" y="4236"/>
                    <a:pt x="1849" y="4736"/>
                  </a:cubicBezTo>
                  <a:cubicBezTo>
                    <a:pt x="1241" y="5233"/>
                    <a:pt x="625" y="5729"/>
                    <a:pt x="0" y="6300"/>
                  </a:cubicBezTo>
                  <a:cubicBezTo>
                    <a:pt x="850" y="6250"/>
                    <a:pt x="1654" y="5986"/>
                    <a:pt x="2408" y="5642"/>
                  </a:cubicBezTo>
                  <a:cubicBezTo>
                    <a:pt x="3168" y="5292"/>
                    <a:pt x="3877" y="4838"/>
                    <a:pt x="4514" y="4293"/>
                  </a:cubicBezTo>
                  <a:cubicBezTo>
                    <a:pt x="5160" y="3758"/>
                    <a:pt x="5713" y="3100"/>
                    <a:pt x="6162" y="2382"/>
                  </a:cubicBezTo>
                  <a:cubicBezTo>
                    <a:pt x="6614" y="1661"/>
                    <a:pt x="6895" y="847"/>
                    <a:pt x="6985"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2448350" y="1019025"/>
              <a:ext cx="199900" cy="249125"/>
            </a:xfrm>
            <a:custGeom>
              <a:avLst/>
              <a:gdLst/>
              <a:ahLst/>
              <a:cxnLst/>
              <a:rect l="l" t="t" r="r" b="b"/>
              <a:pathLst>
                <a:path w="7996" h="9965" extrusionOk="0">
                  <a:moveTo>
                    <a:pt x="7996" y="1"/>
                  </a:moveTo>
                  <a:lnTo>
                    <a:pt x="7996" y="1"/>
                  </a:lnTo>
                  <a:cubicBezTo>
                    <a:pt x="7418" y="985"/>
                    <a:pt x="6955" y="1936"/>
                    <a:pt x="6350" y="2815"/>
                  </a:cubicBezTo>
                  <a:lnTo>
                    <a:pt x="6144" y="3147"/>
                  </a:lnTo>
                  <a:lnTo>
                    <a:pt x="5914" y="3471"/>
                  </a:lnTo>
                  <a:cubicBezTo>
                    <a:pt x="5755" y="3683"/>
                    <a:pt x="5621" y="3907"/>
                    <a:pt x="5459" y="4117"/>
                  </a:cubicBezTo>
                  <a:cubicBezTo>
                    <a:pt x="5139" y="4532"/>
                    <a:pt x="4837" y="4957"/>
                    <a:pt x="4487" y="5352"/>
                  </a:cubicBezTo>
                  <a:cubicBezTo>
                    <a:pt x="3823" y="6163"/>
                    <a:pt x="3114" y="6940"/>
                    <a:pt x="2360" y="7700"/>
                  </a:cubicBezTo>
                  <a:cubicBezTo>
                    <a:pt x="1606" y="8457"/>
                    <a:pt x="823" y="9196"/>
                    <a:pt x="0" y="9964"/>
                  </a:cubicBezTo>
                  <a:cubicBezTo>
                    <a:pt x="1101" y="9689"/>
                    <a:pt x="2115" y="9154"/>
                    <a:pt x="3045" y="8517"/>
                  </a:cubicBezTo>
                  <a:cubicBezTo>
                    <a:pt x="3975" y="7868"/>
                    <a:pt x="4816" y="7096"/>
                    <a:pt x="5540" y="6222"/>
                  </a:cubicBezTo>
                  <a:cubicBezTo>
                    <a:pt x="5713" y="5998"/>
                    <a:pt x="5905" y="5789"/>
                    <a:pt x="6063" y="5546"/>
                  </a:cubicBezTo>
                  <a:lnTo>
                    <a:pt x="6536" y="4835"/>
                  </a:lnTo>
                  <a:cubicBezTo>
                    <a:pt x="6682" y="4592"/>
                    <a:pt x="6817" y="4338"/>
                    <a:pt x="6949" y="4084"/>
                  </a:cubicBezTo>
                  <a:lnTo>
                    <a:pt x="7143" y="3707"/>
                  </a:lnTo>
                  <a:lnTo>
                    <a:pt x="7302" y="3306"/>
                  </a:lnTo>
                  <a:cubicBezTo>
                    <a:pt x="7409" y="3040"/>
                    <a:pt x="7526" y="2786"/>
                    <a:pt x="7601" y="2510"/>
                  </a:cubicBezTo>
                  <a:cubicBezTo>
                    <a:pt x="7676" y="2232"/>
                    <a:pt x="7744" y="1957"/>
                    <a:pt x="7807" y="1682"/>
                  </a:cubicBezTo>
                  <a:cubicBezTo>
                    <a:pt x="7837" y="1544"/>
                    <a:pt x="7882" y="1410"/>
                    <a:pt x="7897" y="1269"/>
                  </a:cubicBezTo>
                  <a:cubicBezTo>
                    <a:pt x="7912" y="1125"/>
                    <a:pt x="7930" y="988"/>
                    <a:pt x="7942" y="844"/>
                  </a:cubicBezTo>
                  <a:cubicBezTo>
                    <a:pt x="7969" y="560"/>
                    <a:pt x="7990" y="282"/>
                    <a:pt x="7996" y="1"/>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2461800" y="768900"/>
              <a:ext cx="141575" cy="215825"/>
            </a:xfrm>
            <a:custGeom>
              <a:avLst/>
              <a:gdLst/>
              <a:ahLst/>
              <a:cxnLst/>
              <a:rect l="l" t="t" r="r" b="b"/>
              <a:pathLst>
                <a:path w="5663" h="8633" extrusionOk="0">
                  <a:moveTo>
                    <a:pt x="5663" y="0"/>
                  </a:moveTo>
                  <a:lnTo>
                    <a:pt x="4493" y="329"/>
                  </a:lnTo>
                  <a:cubicBezTo>
                    <a:pt x="4233" y="1256"/>
                    <a:pt x="3913" y="2169"/>
                    <a:pt x="3536" y="3057"/>
                  </a:cubicBezTo>
                  <a:cubicBezTo>
                    <a:pt x="3108" y="4053"/>
                    <a:pt x="2597" y="5013"/>
                    <a:pt x="2011" y="5923"/>
                  </a:cubicBezTo>
                  <a:cubicBezTo>
                    <a:pt x="1418" y="6844"/>
                    <a:pt x="733" y="7717"/>
                    <a:pt x="0" y="8633"/>
                  </a:cubicBezTo>
                  <a:cubicBezTo>
                    <a:pt x="1077" y="8169"/>
                    <a:pt x="2035" y="7448"/>
                    <a:pt x="2851" y="6581"/>
                  </a:cubicBezTo>
                  <a:cubicBezTo>
                    <a:pt x="3662" y="5704"/>
                    <a:pt x="4317" y="4696"/>
                    <a:pt x="4783" y="3595"/>
                  </a:cubicBezTo>
                  <a:cubicBezTo>
                    <a:pt x="5250" y="2504"/>
                    <a:pt x="5543" y="1340"/>
                    <a:pt x="5651" y="156"/>
                  </a:cubicBezTo>
                  <a:cubicBezTo>
                    <a:pt x="5654" y="105"/>
                    <a:pt x="5660" y="48"/>
                    <a:pt x="5663" y="0"/>
                  </a:cubicBez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807500" y="717150"/>
              <a:ext cx="40950" cy="69625"/>
            </a:xfrm>
            <a:custGeom>
              <a:avLst/>
              <a:gdLst/>
              <a:ahLst/>
              <a:cxnLst/>
              <a:rect l="l" t="t" r="r" b="b"/>
              <a:pathLst>
                <a:path w="1638" h="2785" extrusionOk="0">
                  <a:moveTo>
                    <a:pt x="1637" y="0"/>
                  </a:moveTo>
                  <a:lnTo>
                    <a:pt x="1637" y="0"/>
                  </a:lnTo>
                  <a:cubicBezTo>
                    <a:pt x="1248" y="51"/>
                    <a:pt x="859" y="102"/>
                    <a:pt x="471" y="162"/>
                  </a:cubicBezTo>
                  <a:cubicBezTo>
                    <a:pt x="315" y="1020"/>
                    <a:pt x="118" y="1873"/>
                    <a:pt x="1" y="2785"/>
                  </a:cubicBezTo>
                  <a:cubicBezTo>
                    <a:pt x="644" y="2016"/>
                    <a:pt x="1162" y="1155"/>
                    <a:pt x="1541" y="230"/>
                  </a:cubicBezTo>
                  <a:lnTo>
                    <a:pt x="1637" y="0"/>
                  </a:lnTo>
                  <a:close/>
                </a:path>
              </a:pathLst>
            </a:custGeom>
            <a:solidFill>
              <a:srgbClr val="FFFFFF">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2865550" y="833575"/>
              <a:ext cx="615025" cy="909275"/>
            </a:xfrm>
            <a:custGeom>
              <a:avLst/>
              <a:gdLst/>
              <a:ahLst/>
              <a:cxnLst/>
              <a:rect l="l" t="t" r="r" b="b"/>
              <a:pathLst>
                <a:path w="24601" h="36371" extrusionOk="0">
                  <a:moveTo>
                    <a:pt x="23769" y="0"/>
                  </a:moveTo>
                  <a:cubicBezTo>
                    <a:pt x="23197" y="2040"/>
                    <a:pt x="22578" y="4066"/>
                    <a:pt x="21863" y="6058"/>
                  </a:cubicBezTo>
                  <a:cubicBezTo>
                    <a:pt x="21017" y="8454"/>
                    <a:pt x="20086" y="10820"/>
                    <a:pt x="19021" y="13129"/>
                  </a:cubicBezTo>
                  <a:cubicBezTo>
                    <a:pt x="17972" y="15438"/>
                    <a:pt x="16796" y="17688"/>
                    <a:pt x="15504" y="19868"/>
                  </a:cubicBezTo>
                  <a:cubicBezTo>
                    <a:pt x="14212" y="22052"/>
                    <a:pt x="12785" y="24152"/>
                    <a:pt x="11226" y="26150"/>
                  </a:cubicBezTo>
                  <a:cubicBezTo>
                    <a:pt x="8085" y="30125"/>
                    <a:pt x="4334" y="33640"/>
                    <a:pt x="0" y="36371"/>
                  </a:cubicBezTo>
                  <a:cubicBezTo>
                    <a:pt x="4562" y="34032"/>
                    <a:pt x="8567" y="30628"/>
                    <a:pt x="11887" y="26685"/>
                  </a:cubicBezTo>
                  <a:cubicBezTo>
                    <a:pt x="13547" y="24711"/>
                    <a:pt x="15031" y="22599"/>
                    <a:pt x="16380" y="20401"/>
                  </a:cubicBezTo>
                  <a:cubicBezTo>
                    <a:pt x="17732" y="18202"/>
                    <a:pt x="18932" y="15914"/>
                    <a:pt x="20012" y="13581"/>
                  </a:cubicBezTo>
                  <a:cubicBezTo>
                    <a:pt x="21073" y="11235"/>
                    <a:pt x="22016" y="8837"/>
                    <a:pt x="22838" y="6399"/>
                  </a:cubicBezTo>
                  <a:cubicBezTo>
                    <a:pt x="23493" y="4413"/>
                    <a:pt x="24092" y="2408"/>
                    <a:pt x="24600" y="386"/>
                  </a:cubicBezTo>
                  <a:cubicBezTo>
                    <a:pt x="24331" y="255"/>
                    <a:pt x="24053" y="129"/>
                    <a:pt x="23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38125" y="709525"/>
              <a:ext cx="2727950" cy="1212000"/>
            </a:xfrm>
            <a:custGeom>
              <a:avLst/>
              <a:gdLst/>
              <a:ahLst/>
              <a:cxnLst/>
              <a:rect l="l" t="t" r="r" b="b"/>
              <a:pathLst>
                <a:path w="109118" h="48480" extrusionOk="0">
                  <a:moveTo>
                    <a:pt x="109117" y="0"/>
                  </a:moveTo>
                  <a:cubicBezTo>
                    <a:pt x="95848" y="0"/>
                    <a:pt x="81239" y="8055"/>
                    <a:pt x="69217" y="8899"/>
                  </a:cubicBezTo>
                  <a:cubicBezTo>
                    <a:pt x="67839" y="8996"/>
                    <a:pt x="66486" y="9042"/>
                    <a:pt x="65144" y="9042"/>
                  </a:cubicBezTo>
                  <a:cubicBezTo>
                    <a:pt x="61321" y="9042"/>
                    <a:pt x="57590" y="8671"/>
                    <a:pt x="53618" y="8064"/>
                  </a:cubicBezTo>
                  <a:cubicBezTo>
                    <a:pt x="48378" y="29838"/>
                    <a:pt x="27979" y="33775"/>
                    <a:pt x="13909" y="33775"/>
                  </a:cubicBezTo>
                  <a:cubicBezTo>
                    <a:pt x="5939" y="33775"/>
                    <a:pt x="0" y="32512"/>
                    <a:pt x="0" y="32512"/>
                  </a:cubicBezTo>
                  <a:lnTo>
                    <a:pt x="0" y="40504"/>
                  </a:lnTo>
                  <a:cubicBezTo>
                    <a:pt x="14631" y="46150"/>
                    <a:pt x="27525" y="48479"/>
                    <a:pt x="38841" y="48479"/>
                  </a:cubicBezTo>
                  <a:cubicBezTo>
                    <a:pt x="83867" y="48479"/>
                    <a:pt x="103921" y="11601"/>
                    <a:pt x="109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9" name="Google Shape;389;p13"/>
          <p:cNvPicPr preferRelativeResize="0"/>
          <p:nvPr/>
        </p:nvPicPr>
        <p:blipFill rotWithShape="1">
          <a:blip r:embed="rId2">
            <a:alphaModFix/>
          </a:blip>
          <a:srcRect l="864" r="864"/>
          <a:stretch/>
        </p:blipFill>
        <p:spPr>
          <a:xfrm>
            <a:off x="-1" y="0"/>
            <a:ext cx="9144003" cy="5143500"/>
          </a:xfrm>
          <a:prstGeom prst="rect">
            <a:avLst/>
          </a:prstGeom>
          <a:noFill/>
          <a:ln>
            <a:noFill/>
          </a:ln>
        </p:spPr>
      </p:pic>
      <p:sp>
        <p:nvSpPr>
          <p:cNvPr id="390" name="Google Shape;390;p13"/>
          <p:cNvSpPr txBox="1">
            <a:spLocks noGrp="1"/>
          </p:cNvSpPr>
          <p:nvPr>
            <p:ph type="title"/>
          </p:nvPr>
        </p:nvSpPr>
        <p:spPr>
          <a:xfrm>
            <a:off x="1354888" y="1815025"/>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1" name="Google Shape;391;p13"/>
          <p:cNvSpPr txBox="1">
            <a:spLocks noGrp="1"/>
          </p:cNvSpPr>
          <p:nvPr>
            <p:ph type="subTitle" idx="1"/>
          </p:nvPr>
        </p:nvSpPr>
        <p:spPr>
          <a:xfrm>
            <a:off x="1354888" y="2319289"/>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3"/>
          <p:cNvSpPr txBox="1">
            <a:spLocks noGrp="1"/>
          </p:cNvSpPr>
          <p:nvPr>
            <p:ph type="title" idx="2" hasCustomPrompt="1"/>
          </p:nvPr>
        </p:nvSpPr>
        <p:spPr>
          <a:xfrm>
            <a:off x="1354888" y="1350925"/>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3" name="Google Shape;393;p13"/>
          <p:cNvSpPr txBox="1">
            <a:spLocks noGrp="1"/>
          </p:cNvSpPr>
          <p:nvPr>
            <p:ph type="title" idx="3"/>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3500"/>
              <a:buNone/>
              <a:defRPr sz="3700">
                <a:solidFill>
                  <a:schemeClr val="dk1"/>
                </a:solidFill>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394" name="Google Shape;394;p13"/>
          <p:cNvSpPr txBox="1">
            <a:spLocks noGrp="1"/>
          </p:cNvSpPr>
          <p:nvPr>
            <p:ph type="title" idx="4"/>
          </p:nvPr>
        </p:nvSpPr>
        <p:spPr>
          <a:xfrm>
            <a:off x="3549122" y="1815025"/>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5" name="Google Shape;395;p13"/>
          <p:cNvSpPr txBox="1">
            <a:spLocks noGrp="1"/>
          </p:cNvSpPr>
          <p:nvPr>
            <p:ph type="subTitle" idx="5"/>
          </p:nvPr>
        </p:nvSpPr>
        <p:spPr>
          <a:xfrm>
            <a:off x="3549122" y="2319289"/>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3"/>
          <p:cNvSpPr txBox="1">
            <a:spLocks noGrp="1"/>
          </p:cNvSpPr>
          <p:nvPr>
            <p:ph type="title" idx="6" hasCustomPrompt="1"/>
          </p:nvPr>
        </p:nvSpPr>
        <p:spPr>
          <a:xfrm>
            <a:off x="3549120" y="1350925"/>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7" name="Google Shape;397;p13"/>
          <p:cNvSpPr txBox="1">
            <a:spLocks noGrp="1"/>
          </p:cNvSpPr>
          <p:nvPr>
            <p:ph type="title" idx="7"/>
          </p:nvPr>
        </p:nvSpPr>
        <p:spPr>
          <a:xfrm>
            <a:off x="5743354" y="1815025"/>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8" name="Google Shape;398;p13"/>
          <p:cNvSpPr txBox="1">
            <a:spLocks noGrp="1"/>
          </p:cNvSpPr>
          <p:nvPr>
            <p:ph type="subTitle" idx="8"/>
          </p:nvPr>
        </p:nvSpPr>
        <p:spPr>
          <a:xfrm>
            <a:off x="5743353" y="2319289"/>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13"/>
          <p:cNvSpPr txBox="1">
            <a:spLocks noGrp="1"/>
          </p:cNvSpPr>
          <p:nvPr>
            <p:ph type="title" idx="9" hasCustomPrompt="1"/>
          </p:nvPr>
        </p:nvSpPr>
        <p:spPr>
          <a:xfrm>
            <a:off x="5743350" y="1350925"/>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0" name="Google Shape;400;p13"/>
          <p:cNvSpPr txBox="1">
            <a:spLocks noGrp="1"/>
          </p:cNvSpPr>
          <p:nvPr>
            <p:ph type="title" idx="13"/>
          </p:nvPr>
        </p:nvSpPr>
        <p:spPr>
          <a:xfrm>
            <a:off x="1354888" y="3383027"/>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1" name="Google Shape;401;p13"/>
          <p:cNvSpPr txBox="1">
            <a:spLocks noGrp="1"/>
          </p:cNvSpPr>
          <p:nvPr>
            <p:ph type="subTitle" idx="14"/>
          </p:nvPr>
        </p:nvSpPr>
        <p:spPr>
          <a:xfrm>
            <a:off x="1354888" y="3887300"/>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title" idx="15" hasCustomPrompt="1"/>
          </p:nvPr>
        </p:nvSpPr>
        <p:spPr>
          <a:xfrm>
            <a:off x="1354888" y="2918926"/>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3" name="Google Shape;403;p13"/>
          <p:cNvSpPr txBox="1">
            <a:spLocks noGrp="1"/>
          </p:cNvSpPr>
          <p:nvPr>
            <p:ph type="title" idx="16"/>
          </p:nvPr>
        </p:nvSpPr>
        <p:spPr>
          <a:xfrm>
            <a:off x="3549122" y="3383027"/>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4" name="Google Shape;404;p13"/>
          <p:cNvSpPr txBox="1">
            <a:spLocks noGrp="1"/>
          </p:cNvSpPr>
          <p:nvPr>
            <p:ph type="subTitle" idx="17"/>
          </p:nvPr>
        </p:nvSpPr>
        <p:spPr>
          <a:xfrm>
            <a:off x="3549122" y="3887300"/>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title" idx="18" hasCustomPrompt="1"/>
          </p:nvPr>
        </p:nvSpPr>
        <p:spPr>
          <a:xfrm>
            <a:off x="3549120" y="2918926"/>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6" name="Google Shape;406;p13"/>
          <p:cNvSpPr txBox="1">
            <a:spLocks noGrp="1"/>
          </p:cNvSpPr>
          <p:nvPr>
            <p:ph type="title" idx="19"/>
          </p:nvPr>
        </p:nvSpPr>
        <p:spPr>
          <a:xfrm>
            <a:off x="5743354" y="3383027"/>
            <a:ext cx="2045700" cy="504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1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7" name="Google Shape;407;p13"/>
          <p:cNvSpPr txBox="1">
            <a:spLocks noGrp="1"/>
          </p:cNvSpPr>
          <p:nvPr>
            <p:ph type="subTitle" idx="20"/>
          </p:nvPr>
        </p:nvSpPr>
        <p:spPr>
          <a:xfrm>
            <a:off x="5743353" y="3887300"/>
            <a:ext cx="2045700" cy="46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8" name="Google Shape;408;p13"/>
          <p:cNvSpPr txBox="1">
            <a:spLocks noGrp="1"/>
          </p:cNvSpPr>
          <p:nvPr>
            <p:ph type="title" idx="21" hasCustomPrompt="1"/>
          </p:nvPr>
        </p:nvSpPr>
        <p:spPr>
          <a:xfrm>
            <a:off x="5743350" y="2918926"/>
            <a:ext cx="2045700" cy="464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800">
                <a:solidFill>
                  <a:srgbClr val="F9CB7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9" name="Google Shape;409;p13"/>
          <p:cNvSpPr/>
          <p:nvPr/>
        </p:nvSpPr>
        <p:spPr>
          <a:xfrm>
            <a:off x="80012" y="3298651"/>
            <a:ext cx="337628" cy="1215657"/>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49636" y="3791901"/>
            <a:ext cx="267799" cy="964752"/>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741329" y="4241963"/>
            <a:ext cx="267936" cy="964752"/>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rot="-1530908">
            <a:off x="931608" y="4809608"/>
            <a:ext cx="479447" cy="525402"/>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rot="-1530908">
            <a:off x="-79929" y="4460478"/>
            <a:ext cx="1028499" cy="987227"/>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13"/>
          <p:cNvGrpSpPr/>
          <p:nvPr/>
        </p:nvGrpSpPr>
        <p:grpSpPr>
          <a:xfrm>
            <a:off x="201599" y="4675027"/>
            <a:ext cx="465456" cy="468466"/>
            <a:chOff x="133663" y="3792836"/>
            <a:chExt cx="445029" cy="447907"/>
          </a:xfrm>
        </p:grpSpPr>
        <p:sp>
          <p:nvSpPr>
            <p:cNvPr id="415" name="Google Shape;415;p13"/>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3"/>
          <p:cNvGrpSpPr/>
          <p:nvPr/>
        </p:nvGrpSpPr>
        <p:grpSpPr>
          <a:xfrm flipH="1">
            <a:off x="1205159" y="4788210"/>
            <a:ext cx="337644" cy="339827"/>
            <a:chOff x="133663" y="3792836"/>
            <a:chExt cx="445029" cy="447907"/>
          </a:xfrm>
        </p:grpSpPr>
        <p:sp>
          <p:nvSpPr>
            <p:cNvPr id="431" name="Google Shape;431;p13"/>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3"/>
          <p:cNvSpPr/>
          <p:nvPr/>
        </p:nvSpPr>
        <p:spPr>
          <a:xfrm>
            <a:off x="8218900" y="3255501"/>
            <a:ext cx="413938" cy="1726400"/>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8561877" y="3712546"/>
            <a:ext cx="279364" cy="1005781"/>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8813876" y="3350955"/>
            <a:ext cx="185846" cy="1190488"/>
          </a:xfrm>
          <a:custGeom>
            <a:avLst/>
            <a:gdLst/>
            <a:ahLst/>
            <a:cxnLst/>
            <a:rect l="l" t="t" r="r" b="b"/>
            <a:pathLst>
              <a:path w="7021" h="44975" extrusionOk="0">
                <a:moveTo>
                  <a:pt x="2623" y="1"/>
                </a:moveTo>
                <a:cubicBezTo>
                  <a:pt x="2289" y="700"/>
                  <a:pt x="2182" y="1667"/>
                  <a:pt x="2374" y="2670"/>
                </a:cubicBezTo>
                <a:cubicBezTo>
                  <a:pt x="2550" y="3603"/>
                  <a:pt x="2953" y="4367"/>
                  <a:pt x="3453" y="4836"/>
                </a:cubicBezTo>
                <a:cubicBezTo>
                  <a:pt x="3725" y="6637"/>
                  <a:pt x="3948" y="8446"/>
                  <a:pt x="4132" y="10262"/>
                </a:cubicBezTo>
                <a:cubicBezTo>
                  <a:pt x="3867" y="9682"/>
                  <a:pt x="3464" y="9171"/>
                  <a:pt x="2957" y="8784"/>
                </a:cubicBezTo>
                <a:cubicBezTo>
                  <a:pt x="2364" y="8324"/>
                  <a:pt x="1719" y="8104"/>
                  <a:pt x="1140" y="8104"/>
                </a:cubicBezTo>
                <a:cubicBezTo>
                  <a:pt x="1007" y="8104"/>
                  <a:pt x="877" y="8115"/>
                  <a:pt x="753" y="8138"/>
                </a:cubicBezTo>
                <a:cubicBezTo>
                  <a:pt x="926" y="8910"/>
                  <a:pt x="1417" y="9698"/>
                  <a:pt x="2147" y="10262"/>
                </a:cubicBezTo>
                <a:cubicBezTo>
                  <a:pt x="2685" y="10673"/>
                  <a:pt x="3261" y="10896"/>
                  <a:pt x="3787" y="10934"/>
                </a:cubicBezTo>
                <a:cubicBezTo>
                  <a:pt x="4029" y="10946"/>
                  <a:pt x="4225" y="11168"/>
                  <a:pt x="4248" y="11453"/>
                </a:cubicBezTo>
                <a:cubicBezTo>
                  <a:pt x="4413" y="13338"/>
                  <a:pt x="4528" y="15235"/>
                  <a:pt x="4620" y="17129"/>
                </a:cubicBezTo>
                <a:cubicBezTo>
                  <a:pt x="4301" y="16579"/>
                  <a:pt x="3883" y="16099"/>
                  <a:pt x="3380" y="15708"/>
                </a:cubicBezTo>
                <a:cubicBezTo>
                  <a:pt x="2648" y="15147"/>
                  <a:pt x="1853" y="14872"/>
                  <a:pt x="1140" y="14872"/>
                </a:cubicBezTo>
                <a:cubicBezTo>
                  <a:pt x="974" y="14872"/>
                  <a:pt x="812" y="14887"/>
                  <a:pt x="657" y="14917"/>
                </a:cubicBezTo>
                <a:cubicBezTo>
                  <a:pt x="868" y="15869"/>
                  <a:pt x="1475" y="16841"/>
                  <a:pt x="2377" y="17532"/>
                </a:cubicBezTo>
                <a:cubicBezTo>
                  <a:pt x="2992" y="18004"/>
                  <a:pt x="3649" y="18273"/>
                  <a:pt x="4263" y="18346"/>
                </a:cubicBezTo>
                <a:cubicBezTo>
                  <a:pt x="4497" y="18373"/>
                  <a:pt x="4682" y="18607"/>
                  <a:pt x="4689" y="18887"/>
                </a:cubicBezTo>
                <a:cubicBezTo>
                  <a:pt x="4735" y="20093"/>
                  <a:pt x="4766" y="21303"/>
                  <a:pt x="4793" y="22509"/>
                </a:cubicBezTo>
                <a:cubicBezTo>
                  <a:pt x="4804" y="23565"/>
                  <a:pt x="4812" y="24625"/>
                  <a:pt x="4812" y="25681"/>
                </a:cubicBezTo>
                <a:cubicBezTo>
                  <a:pt x="4447" y="25013"/>
                  <a:pt x="3948" y="24429"/>
                  <a:pt x="3341" y="23964"/>
                </a:cubicBezTo>
                <a:cubicBezTo>
                  <a:pt x="2511" y="23325"/>
                  <a:pt x="1610" y="23012"/>
                  <a:pt x="803" y="23012"/>
                </a:cubicBezTo>
                <a:cubicBezTo>
                  <a:pt x="617" y="23012"/>
                  <a:pt x="436" y="23029"/>
                  <a:pt x="261" y="23062"/>
                </a:cubicBezTo>
                <a:cubicBezTo>
                  <a:pt x="499" y="24145"/>
                  <a:pt x="1187" y="25247"/>
                  <a:pt x="2208" y="26030"/>
                </a:cubicBezTo>
                <a:cubicBezTo>
                  <a:pt x="2915" y="26572"/>
                  <a:pt x="3672" y="26875"/>
                  <a:pt x="4378" y="26956"/>
                </a:cubicBezTo>
                <a:cubicBezTo>
                  <a:pt x="4624" y="26979"/>
                  <a:pt x="4804" y="27236"/>
                  <a:pt x="4801" y="27524"/>
                </a:cubicBezTo>
                <a:cubicBezTo>
                  <a:pt x="4781" y="29928"/>
                  <a:pt x="4728" y="32332"/>
                  <a:pt x="4632" y="34744"/>
                </a:cubicBezTo>
                <a:cubicBezTo>
                  <a:pt x="4263" y="34141"/>
                  <a:pt x="3787" y="33607"/>
                  <a:pt x="3226" y="33173"/>
                </a:cubicBezTo>
                <a:cubicBezTo>
                  <a:pt x="2356" y="32506"/>
                  <a:pt x="1415" y="32180"/>
                  <a:pt x="569" y="32180"/>
                </a:cubicBezTo>
                <a:cubicBezTo>
                  <a:pt x="374" y="32180"/>
                  <a:pt x="183" y="32198"/>
                  <a:pt x="0" y="32232"/>
                </a:cubicBezTo>
                <a:cubicBezTo>
                  <a:pt x="254" y="33362"/>
                  <a:pt x="972" y="34517"/>
                  <a:pt x="2039" y="35339"/>
                </a:cubicBezTo>
                <a:cubicBezTo>
                  <a:pt x="2681" y="35827"/>
                  <a:pt x="3357" y="36134"/>
                  <a:pt x="4010" y="36261"/>
                </a:cubicBezTo>
                <a:cubicBezTo>
                  <a:pt x="4324" y="36322"/>
                  <a:pt x="4551" y="36649"/>
                  <a:pt x="4532" y="37025"/>
                </a:cubicBezTo>
                <a:cubicBezTo>
                  <a:pt x="4497" y="37686"/>
                  <a:pt x="4451" y="38669"/>
                  <a:pt x="4413" y="39276"/>
                </a:cubicBezTo>
                <a:cubicBezTo>
                  <a:pt x="4305" y="41134"/>
                  <a:pt x="4178" y="42997"/>
                  <a:pt x="4013" y="44833"/>
                </a:cubicBezTo>
                <a:lnTo>
                  <a:pt x="5284" y="44975"/>
                </a:lnTo>
                <a:cubicBezTo>
                  <a:pt x="5342" y="44061"/>
                  <a:pt x="5388" y="43150"/>
                  <a:pt x="5427" y="42240"/>
                </a:cubicBezTo>
                <a:cubicBezTo>
                  <a:pt x="5438" y="41868"/>
                  <a:pt x="5680" y="41561"/>
                  <a:pt x="5991" y="41518"/>
                </a:cubicBezTo>
                <a:cubicBezTo>
                  <a:pt x="6344" y="41468"/>
                  <a:pt x="6690" y="41372"/>
                  <a:pt x="7020" y="41238"/>
                </a:cubicBezTo>
                <a:lnTo>
                  <a:pt x="7020" y="38239"/>
                </a:lnTo>
                <a:cubicBezTo>
                  <a:pt x="6410" y="38711"/>
                  <a:pt x="5899" y="39295"/>
                  <a:pt x="5507" y="39955"/>
                </a:cubicBezTo>
                <a:cubicBezTo>
                  <a:pt x="5557" y="38815"/>
                  <a:pt x="5576" y="37670"/>
                  <a:pt x="5599" y="36530"/>
                </a:cubicBezTo>
                <a:cubicBezTo>
                  <a:pt x="5619" y="35593"/>
                  <a:pt x="5622" y="34656"/>
                  <a:pt x="5634" y="33719"/>
                </a:cubicBezTo>
                <a:lnTo>
                  <a:pt x="5634" y="32152"/>
                </a:lnTo>
                <a:cubicBezTo>
                  <a:pt x="5634" y="31752"/>
                  <a:pt x="5891" y="31430"/>
                  <a:pt x="6229" y="31395"/>
                </a:cubicBezTo>
                <a:cubicBezTo>
                  <a:pt x="6498" y="31365"/>
                  <a:pt x="6763" y="31307"/>
                  <a:pt x="7020" y="31222"/>
                </a:cubicBezTo>
                <a:lnTo>
                  <a:pt x="7020" y="28515"/>
                </a:lnTo>
                <a:cubicBezTo>
                  <a:pt x="6433" y="29037"/>
                  <a:pt x="5957" y="29671"/>
                  <a:pt x="5626" y="30385"/>
                </a:cubicBezTo>
                <a:cubicBezTo>
                  <a:pt x="5607" y="28223"/>
                  <a:pt x="5488" y="24298"/>
                  <a:pt x="5446" y="22947"/>
                </a:cubicBezTo>
                <a:cubicBezTo>
                  <a:pt x="5442" y="22678"/>
                  <a:pt x="5588" y="22444"/>
                  <a:pt x="5811" y="22382"/>
                </a:cubicBezTo>
                <a:cubicBezTo>
                  <a:pt x="6222" y="22275"/>
                  <a:pt x="6625" y="22136"/>
                  <a:pt x="7020" y="21975"/>
                </a:cubicBezTo>
                <a:lnTo>
                  <a:pt x="7020" y="19625"/>
                </a:lnTo>
                <a:lnTo>
                  <a:pt x="6990" y="19644"/>
                </a:lnTo>
                <a:cubicBezTo>
                  <a:pt x="6256" y="20208"/>
                  <a:pt x="5703" y="20977"/>
                  <a:pt x="5396" y="21848"/>
                </a:cubicBezTo>
                <a:cubicBezTo>
                  <a:pt x="5277" y="19429"/>
                  <a:pt x="5119" y="17013"/>
                  <a:pt x="4897" y="14605"/>
                </a:cubicBezTo>
                <a:cubicBezTo>
                  <a:pt x="4877" y="14375"/>
                  <a:pt x="5012" y="14164"/>
                  <a:pt x="5212" y="14148"/>
                </a:cubicBezTo>
                <a:cubicBezTo>
                  <a:pt x="5692" y="14106"/>
                  <a:pt x="6210" y="13903"/>
                  <a:pt x="6694" y="13534"/>
                </a:cubicBezTo>
                <a:cubicBezTo>
                  <a:pt x="6809" y="13446"/>
                  <a:pt x="6917" y="13350"/>
                  <a:pt x="7020" y="13246"/>
                </a:cubicBezTo>
                <a:lnTo>
                  <a:pt x="7020" y="11633"/>
                </a:lnTo>
                <a:cubicBezTo>
                  <a:pt x="6629" y="11741"/>
                  <a:pt x="6268" y="11925"/>
                  <a:pt x="5949" y="12175"/>
                </a:cubicBezTo>
                <a:cubicBezTo>
                  <a:pt x="5438" y="12562"/>
                  <a:pt x="5043" y="13081"/>
                  <a:pt x="4804" y="13676"/>
                </a:cubicBezTo>
                <a:cubicBezTo>
                  <a:pt x="4731" y="12877"/>
                  <a:pt x="4647" y="12086"/>
                  <a:pt x="4559" y="11287"/>
                </a:cubicBezTo>
                <a:cubicBezTo>
                  <a:pt x="4420" y="10178"/>
                  <a:pt x="4271" y="9075"/>
                  <a:pt x="4106" y="7969"/>
                </a:cubicBezTo>
                <a:cubicBezTo>
                  <a:pt x="4071" y="7758"/>
                  <a:pt x="4198" y="7559"/>
                  <a:pt x="4378" y="7539"/>
                </a:cubicBezTo>
                <a:cubicBezTo>
                  <a:pt x="4724" y="7501"/>
                  <a:pt x="5100" y="7347"/>
                  <a:pt x="5446" y="7082"/>
                </a:cubicBezTo>
                <a:cubicBezTo>
                  <a:pt x="5926" y="6717"/>
                  <a:pt x="6268" y="6199"/>
                  <a:pt x="6410" y="5608"/>
                </a:cubicBezTo>
                <a:cubicBezTo>
                  <a:pt x="6325" y="5592"/>
                  <a:pt x="6236" y="5584"/>
                  <a:pt x="6145" y="5584"/>
                </a:cubicBezTo>
                <a:cubicBezTo>
                  <a:pt x="5745" y="5584"/>
                  <a:pt x="5298" y="5738"/>
                  <a:pt x="4881" y="6057"/>
                </a:cubicBezTo>
                <a:cubicBezTo>
                  <a:pt x="4478" y="6368"/>
                  <a:pt x="4175" y="6787"/>
                  <a:pt x="3998" y="7267"/>
                </a:cubicBezTo>
                <a:cubicBezTo>
                  <a:pt x="3875" y="6472"/>
                  <a:pt x="3741" y="5684"/>
                  <a:pt x="3595" y="4897"/>
                </a:cubicBezTo>
                <a:cubicBezTo>
                  <a:pt x="3910" y="4206"/>
                  <a:pt x="4013" y="3261"/>
                  <a:pt x="3825" y="2282"/>
                </a:cubicBezTo>
                <a:cubicBezTo>
                  <a:pt x="3641" y="1303"/>
                  <a:pt x="3172" y="458"/>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900046">
            <a:off x="7455034" y="4674512"/>
            <a:ext cx="1366035" cy="681348"/>
          </a:xfrm>
          <a:custGeom>
            <a:avLst/>
            <a:gdLst/>
            <a:ahLst/>
            <a:cxnLst/>
            <a:rect l="l" t="t" r="r" b="b"/>
            <a:pathLst>
              <a:path w="27824" h="13878" extrusionOk="0">
                <a:moveTo>
                  <a:pt x="14652" y="1"/>
                </a:moveTo>
                <a:cubicBezTo>
                  <a:pt x="13525" y="1"/>
                  <a:pt x="12399" y="155"/>
                  <a:pt x="11306" y="463"/>
                </a:cubicBezTo>
                <a:cubicBezTo>
                  <a:pt x="8007" y="1393"/>
                  <a:pt x="5242" y="3654"/>
                  <a:pt x="3679" y="6704"/>
                </a:cubicBezTo>
                <a:lnTo>
                  <a:pt x="0" y="13877"/>
                </a:lnTo>
                <a:lnTo>
                  <a:pt x="27823" y="6220"/>
                </a:lnTo>
                <a:lnTo>
                  <a:pt x="24006" y="1922"/>
                </a:lnTo>
                <a:lnTo>
                  <a:pt x="17574" y="352"/>
                </a:lnTo>
                <a:cubicBezTo>
                  <a:pt x="16614" y="118"/>
                  <a:pt x="15633" y="1"/>
                  <a:pt x="14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900046">
            <a:off x="8015828" y="4032307"/>
            <a:ext cx="1304027" cy="1342862"/>
          </a:xfrm>
          <a:custGeom>
            <a:avLst/>
            <a:gdLst/>
            <a:ahLst/>
            <a:cxnLst/>
            <a:rect l="l" t="t" r="r" b="b"/>
            <a:pathLst>
              <a:path w="26561" h="27352" extrusionOk="0">
                <a:moveTo>
                  <a:pt x="26560" y="0"/>
                </a:moveTo>
                <a:lnTo>
                  <a:pt x="26357" y="77"/>
                </a:lnTo>
                <a:cubicBezTo>
                  <a:pt x="19218" y="2861"/>
                  <a:pt x="13461" y="8338"/>
                  <a:pt x="10331" y="15331"/>
                </a:cubicBezTo>
                <a:lnTo>
                  <a:pt x="9133" y="17996"/>
                </a:lnTo>
                <a:cubicBezTo>
                  <a:pt x="5581" y="19336"/>
                  <a:pt x="2666" y="21975"/>
                  <a:pt x="980" y="25373"/>
                </a:cubicBezTo>
                <a:lnTo>
                  <a:pt x="1" y="27351"/>
                </a:lnTo>
                <a:lnTo>
                  <a:pt x="1" y="27351"/>
                </a:lnTo>
                <a:lnTo>
                  <a:pt x="26560" y="20081"/>
                </a:lnTo>
                <a:lnTo>
                  <a:pt x="26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1016533">
            <a:off x="7422476" y="4825346"/>
            <a:ext cx="698743" cy="425812"/>
          </a:xfrm>
          <a:custGeom>
            <a:avLst/>
            <a:gdLst/>
            <a:ahLst/>
            <a:cxnLst/>
            <a:rect l="l" t="t" r="r" b="b"/>
            <a:pathLst>
              <a:path w="13363" h="8143" extrusionOk="0">
                <a:moveTo>
                  <a:pt x="6660" y="1"/>
                </a:moveTo>
                <a:cubicBezTo>
                  <a:pt x="6573" y="1"/>
                  <a:pt x="6485" y="59"/>
                  <a:pt x="6475" y="169"/>
                </a:cubicBezTo>
                <a:lnTo>
                  <a:pt x="6268" y="2815"/>
                </a:lnTo>
                <a:lnTo>
                  <a:pt x="5231" y="373"/>
                </a:lnTo>
                <a:cubicBezTo>
                  <a:pt x="5202" y="284"/>
                  <a:pt x="5133" y="245"/>
                  <a:pt x="5063" y="245"/>
                </a:cubicBezTo>
                <a:cubicBezTo>
                  <a:pt x="4956" y="245"/>
                  <a:pt x="4847" y="336"/>
                  <a:pt x="4882" y="473"/>
                </a:cubicBezTo>
                <a:lnTo>
                  <a:pt x="5312" y="3096"/>
                </a:lnTo>
                <a:lnTo>
                  <a:pt x="3726" y="968"/>
                </a:lnTo>
                <a:cubicBezTo>
                  <a:pt x="3686" y="916"/>
                  <a:pt x="3634" y="894"/>
                  <a:pt x="3582" y="894"/>
                </a:cubicBezTo>
                <a:cubicBezTo>
                  <a:pt x="3463" y="894"/>
                  <a:pt x="3348" y="1012"/>
                  <a:pt x="3407" y="1149"/>
                </a:cubicBezTo>
                <a:lnTo>
                  <a:pt x="4456" y="3587"/>
                </a:lnTo>
                <a:lnTo>
                  <a:pt x="2401" y="1909"/>
                </a:lnTo>
                <a:cubicBezTo>
                  <a:pt x="2366" y="1883"/>
                  <a:pt x="2328" y="1871"/>
                  <a:pt x="2293" y="1871"/>
                </a:cubicBezTo>
                <a:cubicBezTo>
                  <a:pt x="2161" y="1871"/>
                  <a:pt x="2049" y="2026"/>
                  <a:pt x="2140" y="2159"/>
                </a:cubicBezTo>
                <a:lnTo>
                  <a:pt x="3741" y="4279"/>
                </a:lnTo>
                <a:lnTo>
                  <a:pt x="1341" y="3138"/>
                </a:lnTo>
                <a:cubicBezTo>
                  <a:pt x="1313" y="3125"/>
                  <a:pt x="1286" y="3119"/>
                  <a:pt x="1260" y="3119"/>
                </a:cubicBezTo>
                <a:cubicBezTo>
                  <a:pt x="1105" y="3119"/>
                  <a:pt x="1004" y="3330"/>
                  <a:pt x="1149" y="3445"/>
                </a:cubicBezTo>
                <a:lnTo>
                  <a:pt x="3207" y="5120"/>
                </a:lnTo>
                <a:lnTo>
                  <a:pt x="611" y="4582"/>
                </a:lnTo>
                <a:cubicBezTo>
                  <a:pt x="592" y="4577"/>
                  <a:pt x="574" y="4574"/>
                  <a:pt x="557" y="4574"/>
                </a:cubicBezTo>
                <a:cubicBezTo>
                  <a:pt x="373" y="4574"/>
                  <a:pt x="300" y="4850"/>
                  <a:pt x="496" y="4928"/>
                </a:cubicBezTo>
                <a:lnTo>
                  <a:pt x="2896" y="6060"/>
                </a:lnTo>
                <a:lnTo>
                  <a:pt x="239" y="6164"/>
                </a:lnTo>
                <a:cubicBezTo>
                  <a:pt x="24" y="6172"/>
                  <a:pt x="1" y="6483"/>
                  <a:pt x="212" y="6525"/>
                </a:cubicBezTo>
                <a:lnTo>
                  <a:pt x="2812" y="7047"/>
                </a:lnTo>
                <a:lnTo>
                  <a:pt x="262" y="7785"/>
                </a:lnTo>
                <a:cubicBezTo>
                  <a:pt x="62" y="7845"/>
                  <a:pt x="103" y="8142"/>
                  <a:pt x="308" y="8142"/>
                </a:cubicBezTo>
                <a:cubicBezTo>
                  <a:pt x="312" y="8142"/>
                  <a:pt x="316" y="8142"/>
                  <a:pt x="320" y="8142"/>
                </a:cubicBezTo>
                <a:lnTo>
                  <a:pt x="2977" y="8034"/>
                </a:lnTo>
                <a:lnTo>
                  <a:pt x="10892" y="5734"/>
                </a:lnTo>
                <a:lnTo>
                  <a:pt x="13192" y="4409"/>
                </a:lnTo>
                <a:cubicBezTo>
                  <a:pt x="13362" y="4315"/>
                  <a:pt x="13275" y="4070"/>
                  <a:pt x="13103" y="4070"/>
                </a:cubicBezTo>
                <a:cubicBezTo>
                  <a:pt x="13085" y="4070"/>
                  <a:pt x="13066" y="4073"/>
                  <a:pt x="13046" y="4079"/>
                </a:cubicBezTo>
                <a:lnTo>
                  <a:pt x="10500" y="4824"/>
                </a:lnTo>
                <a:lnTo>
                  <a:pt x="10500" y="4824"/>
                </a:lnTo>
                <a:lnTo>
                  <a:pt x="12420" y="2984"/>
                </a:lnTo>
                <a:cubicBezTo>
                  <a:pt x="12550" y="2861"/>
                  <a:pt x="12442" y="2667"/>
                  <a:pt x="12295" y="2667"/>
                </a:cubicBezTo>
                <a:cubicBezTo>
                  <a:pt x="12264" y="2667"/>
                  <a:pt x="12231" y="2676"/>
                  <a:pt x="12198" y="2696"/>
                </a:cubicBezTo>
                <a:lnTo>
                  <a:pt x="9905" y="4025"/>
                </a:lnTo>
                <a:lnTo>
                  <a:pt x="9905" y="4025"/>
                </a:lnTo>
                <a:lnTo>
                  <a:pt x="11326" y="1782"/>
                </a:lnTo>
                <a:cubicBezTo>
                  <a:pt x="11436" y="1644"/>
                  <a:pt x="11313" y="1482"/>
                  <a:pt x="11179" y="1482"/>
                </a:cubicBezTo>
                <a:cubicBezTo>
                  <a:pt x="11131" y="1482"/>
                  <a:pt x="11082" y="1502"/>
                  <a:pt x="11042" y="1552"/>
                </a:cubicBezTo>
                <a:lnTo>
                  <a:pt x="9137" y="3395"/>
                </a:lnTo>
                <a:lnTo>
                  <a:pt x="9974" y="880"/>
                </a:lnTo>
                <a:cubicBezTo>
                  <a:pt x="10023" y="742"/>
                  <a:pt x="9913" y="640"/>
                  <a:pt x="9801" y="640"/>
                </a:cubicBezTo>
                <a:cubicBezTo>
                  <a:pt x="9744" y="640"/>
                  <a:pt x="9686" y="666"/>
                  <a:pt x="9648" y="726"/>
                </a:cubicBezTo>
                <a:lnTo>
                  <a:pt x="8238" y="2973"/>
                </a:lnTo>
                <a:lnTo>
                  <a:pt x="8453" y="331"/>
                </a:lnTo>
                <a:cubicBezTo>
                  <a:pt x="8462" y="204"/>
                  <a:pt x="8365" y="130"/>
                  <a:pt x="8268" y="130"/>
                </a:cubicBezTo>
                <a:cubicBezTo>
                  <a:pt x="8198" y="130"/>
                  <a:pt x="8128" y="170"/>
                  <a:pt x="8100" y="258"/>
                </a:cubicBezTo>
                <a:lnTo>
                  <a:pt x="7263" y="2773"/>
                </a:lnTo>
                <a:lnTo>
                  <a:pt x="6840" y="158"/>
                </a:lnTo>
                <a:cubicBezTo>
                  <a:pt x="6824" y="52"/>
                  <a:pt x="6742" y="1"/>
                  <a:pt x="6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967078">
            <a:off x="7014228" y="4923382"/>
            <a:ext cx="430034" cy="260869"/>
          </a:xfrm>
          <a:custGeom>
            <a:avLst/>
            <a:gdLst/>
            <a:ahLst/>
            <a:cxnLst/>
            <a:rect l="l" t="t" r="r" b="b"/>
            <a:pathLst>
              <a:path w="8896" h="5396" extrusionOk="0">
                <a:moveTo>
                  <a:pt x="4431" y="0"/>
                </a:moveTo>
                <a:cubicBezTo>
                  <a:pt x="4375" y="0"/>
                  <a:pt x="4319" y="36"/>
                  <a:pt x="4309" y="107"/>
                </a:cubicBezTo>
                <a:lnTo>
                  <a:pt x="4175" y="1862"/>
                </a:lnTo>
                <a:lnTo>
                  <a:pt x="3484" y="242"/>
                </a:lnTo>
                <a:cubicBezTo>
                  <a:pt x="3465" y="180"/>
                  <a:pt x="3418" y="154"/>
                  <a:pt x="3370" y="154"/>
                </a:cubicBezTo>
                <a:cubicBezTo>
                  <a:pt x="3298" y="154"/>
                  <a:pt x="3225" y="214"/>
                  <a:pt x="3253" y="307"/>
                </a:cubicBezTo>
                <a:lnTo>
                  <a:pt x="3541" y="2046"/>
                </a:lnTo>
                <a:lnTo>
                  <a:pt x="2485" y="633"/>
                </a:lnTo>
                <a:cubicBezTo>
                  <a:pt x="2458" y="605"/>
                  <a:pt x="2426" y="593"/>
                  <a:pt x="2395" y="593"/>
                </a:cubicBezTo>
                <a:cubicBezTo>
                  <a:pt x="2318" y="593"/>
                  <a:pt x="2247" y="665"/>
                  <a:pt x="2274" y="752"/>
                </a:cubicBezTo>
                <a:lnTo>
                  <a:pt x="2969" y="2377"/>
                </a:lnTo>
                <a:lnTo>
                  <a:pt x="1606" y="1259"/>
                </a:lnTo>
                <a:cubicBezTo>
                  <a:pt x="1579" y="1232"/>
                  <a:pt x="1550" y="1221"/>
                  <a:pt x="1521" y="1221"/>
                </a:cubicBezTo>
                <a:cubicBezTo>
                  <a:pt x="1429" y="1221"/>
                  <a:pt x="1348" y="1339"/>
                  <a:pt x="1433" y="1424"/>
                </a:cubicBezTo>
                <a:lnTo>
                  <a:pt x="2493" y="2834"/>
                </a:lnTo>
                <a:lnTo>
                  <a:pt x="2493" y="2834"/>
                </a:lnTo>
                <a:lnTo>
                  <a:pt x="903" y="2073"/>
                </a:lnTo>
                <a:cubicBezTo>
                  <a:pt x="889" y="2068"/>
                  <a:pt x="875" y="2066"/>
                  <a:pt x="862" y="2066"/>
                </a:cubicBezTo>
                <a:cubicBezTo>
                  <a:pt x="760" y="2066"/>
                  <a:pt x="691" y="2199"/>
                  <a:pt x="776" y="2281"/>
                </a:cubicBezTo>
                <a:lnTo>
                  <a:pt x="2143" y="3391"/>
                </a:lnTo>
                <a:lnTo>
                  <a:pt x="415" y="3033"/>
                </a:lnTo>
                <a:cubicBezTo>
                  <a:pt x="411" y="3033"/>
                  <a:pt x="407" y="3033"/>
                  <a:pt x="403" y="3033"/>
                </a:cubicBezTo>
                <a:cubicBezTo>
                  <a:pt x="281" y="3033"/>
                  <a:pt x="231" y="3197"/>
                  <a:pt x="338" y="3264"/>
                </a:cubicBezTo>
                <a:lnTo>
                  <a:pt x="1932" y="4013"/>
                </a:lnTo>
                <a:lnTo>
                  <a:pt x="173" y="4086"/>
                </a:lnTo>
                <a:cubicBezTo>
                  <a:pt x="170" y="4085"/>
                  <a:pt x="166" y="4085"/>
                  <a:pt x="162" y="4085"/>
                </a:cubicBezTo>
                <a:cubicBezTo>
                  <a:pt x="15" y="4085"/>
                  <a:pt x="0" y="4313"/>
                  <a:pt x="154" y="4324"/>
                </a:cubicBezTo>
                <a:lnTo>
                  <a:pt x="1878" y="4669"/>
                </a:lnTo>
                <a:lnTo>
                  <a:pt x="189" y="5161"/>
                </a:lnTo>
                <a:cubicBezTo>
                  <a:pt x="57" y="5199"/>
                  <a:pt x="84" y="5395"/>
                  <a:pt x="219" y="5395"/>
                </a:cubicBezTo>
                <a:cubicBezTo>
                  <a:pt x="222" y="5395"/>
                  <a:pt x="224" y="5395"/>
                  <a:pt x="227" y="5395"/>
                </a:cubicBezTo>
                <a:lnTo>
                  <a:pt x="1986" y="5322"/>
                </a:lnTo>
                <a:lnTo>
                  <a:pt x="7243" y="3798"/>
                </a:lnTo>
                <a:lnTo>
                  <a:pt x="8768" y="2918"/>
                </a:lnTo>
                <a:cubicBezTo>
                  <a:pt x="8895" y="2864"/>
                  <a:pt x="8838" y="2687"/>
                  <a:pt x="8724" y="2687"/>
                </a:cubicBezTo>
                <a:cubicBezTo>
                  <a:pt x="8708" y="2687"/>
                  <a:pt x="8690" y="2691"/>
                  <a:pt x="8672" y="2699"/>
                </a:cubicBezTo>
                <a:lnTo>
                  <a:pt x="6982" y="3191"/>
                </a:lnTo>
                <a:lnTo>
                  <a:pt x="6982" y="3191"/>
                </a:lnTo>
                <a:lnTo>
                  <a:pt x="8253" y="1973"/>
                </a:lnTo>
                <a:cubicBezTo>
                  <a:pt x="8325" y="1885"/>
                  <a:pt x="8256" y="1770"/>
                  <a:pt x="8160" y="1770"/>
                </a:cubicBezTo>
                <a:cubicBezTo>
                  <a:pt x="8143" y="1770"/>
                  <a:pt x="8125" y="1773"/>
                  <a:pt x="8107" y="1781"/>
                </a:cubicBezTo>
                <a:lnTo>
                  <a:pt x="6583" y="2665"/>
                </a:lnTo>
                <a:lnTo>
                  <a:pt x="6583" y="2665"/>
                </a:lnTo>
                <a:lnTo>
                  <a:pt x="7531" y="1175"/>
                </a:lnTo>
                <a:cubicBezTo>
                  <a:pt x="7591" y="1086"/>
                  <a:pt x="7513" y="989"/>
                  <a:pt x="7429" y="989"/>
                </a:cubicBezTo>
                <a:cubicBezTo>
                  <a:pt x="7399" y="989"/>
                  <a:pt x="7369" y="1001"/>
                  <a:pt x="7343" y="1029"/>
                </a:cubicBezTo>
                <a:lnTo>
                  <a:pt x="6076" y="2246"/>
                </a:lnTo>
                <a:lnTo>
                  <a:pt x="6633" y="576"/>
                </a:lnTo>
                <a:cubicBezTo>
                  <a:pt x="6663" y="486"/>
                  <a:pt x="6592" y="419"/>
                  <a:pt x="6518" y="419"/>
                </a:cubicBezTo>
                <a:cubicBezTo>
                  <a:pt x="6481" y="419"/>
                  <a:pt x="6443" y="436"/>
                  <a:pt x="6418" y="476"/>
                </a:cubicBezTo>
                <a:lnTo>
                  <a:pt x="5481" y="1962"/>
                </a:lnTo>
                <a:lnTo>
                  <a:pt x="5623" y="211"/>
                </a:lnTo>
                <a:cubicBezTo>
                  <a:pt x="5623" y="133"/>
                  <a:pt x="5560" y="87"/>
                  <a:pt x="5497" y="87"/>
                </a:cubicBezTo>
                <a:cubicBezTo>
                  <a:pt x="5451" y="87"/>
                  <a:pt x="5406" y="111"/>
                  <a:pt x="5385" y="165"/>
                </a:cubicBezTo>
                <a:lnTo>
                  <a:pt x="4832" y="1835"/>
                </a:lnTo>
                <a:lnTo>
                  <a:pt x="4555" y="96"/>
                </a:lnTo>
                <a:cubicBezTo>
                  <a:pt x="4538" y="32"/>
                  <a:pt x="4484" y="0"/>
                  <a:pt x="4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13"/>
          <p:cNvGrpSpPr/>
          <p:nvPr/>
        </p:nvGrpSpPr>
        <p:grpSpPr>
          <a:xfrm>
            <a:off x="8426468" y="4608566"/>
            <a:ext cx="659028" cy="556335"/>
            <a:chOff x="3487390" y="2482753"/>
            <a:chExt cx="809119" cy="683038"/>
          </a:xfrm>
        </p:grpSpPr>
        <p:sp>
          <p:nvSpPr>
            <p:cNvPr id="454" name="Google Shape;454;p13"/>
            <p:cNvSpPr/>
            <p:nvPr/>
          </p:nvSpPr>
          <p:spPr>
            <a:xfrm>
              <a:off x="3796404" y="2836356"/>
              <a:ext cx="291627" cy="83699"/>
            </a:xfrm>
            <a:custGeom>
              <a:avLst/>
              <a:gdLst/>
              <a:ahLst/>
              <a:cxnLst/>
              <a:rect l="l" t="t" r="r" b="b"/>
              <a:pathLst>
                <a:path w="7397" h="2123" extrusionOk="0">
                  <a:moveTo>
                    <a:pt x="523" y="0"/>
                  </a:moveTo>
                  <a:cubicBezTo>
                    <a:pt x="362" y="0"/>
                    <a:pt x="206" y="86"/>
                    <a:pt x="123" y="237"/>
                  </a:cubicBezTo>
                  <a:cubicBezTo>
                    <a:pt x="0" y="460"/>
                    <a:pt x="81" y="740"/>
                    <a:pt x="304" y="867"/>
                  </a:cubicBezTo>
                  <a:cubicBezTo>
                    <a:pt x="419" y="929"/>
                    <a:pt x="2627" y="2123"/>
                    <a:pt x="5062" y="2123"/>
                  </a:cubicBezTo>
                  <a:cubicBezTo>
                    <a:pt x="5074" y="2123"/>
                    <a:pt x="5086" y="2123"/>
                    <a:pt x="5099" y="2123"/>
                  </a:cubicBezTo>
                  <a:cubicBezTo>
                    <a:pt x="5755" y="2123"/>
                    <a:pt x="6410" y="2023"/>
                    <a:pt x="7039" y="1819"/>
                  </a:cubicBezTo>
                  <a:cubicBezTo>
                    <a:pt x="7274" y="1735"/>
                    <a:pt x="7397" y="1478"/>
                    <a:pt x="7320" y="1240"/>
                  </a:cubicBezTo>
                  <a:cubicBezTo>
                    <a:pt x="7255" y="1048"/>
                    <a:pt x="7078" y="926"/>
                    <a:pt x="6885" y="926"/>
                  </a:cubicBezTo>
                  <a:cubicBezTo>
                    <a:pt x="6838" y="926"/>
                    <a:pt x="6791" y="933"/>
                    <a:pt x="6744" y="948"/>
                  </a:cubicBezTo>
                  <a:cubicBezTo>
                    <a:pt x="6199" y="1130"/>
                    <a:pt x="5629" y="1202"/>
                    <a:pt x="5068" y="1202"/>
                  </a:cubicBezTo>
                  <a:cubicBezTo>
                    <a:pt x="2859" y="1202"/>
                    <a:pt x="774" y="76"/>
                    <a:pt x="749" y="61"/>
                  </a:cubicBezTo>
                  <a:cubicBezTo>
                    <a:pt x="677" y="20"/>
                    <a:pt x="600"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13"/>
            <p:cNvGrpSpPr/>
            <p:nvPr/>
          </p:nvGrpSpPr>
          <p:grpSpPr>
            <a:xfrm>
              <a:off x="3487390" y="2482753"/>
              <a:ext cx="809119" cy="683038"/>
              <a:chOff x="3487390" y="2482753"/>
              <a:chExt cx="809119" cy="683038"/>
            </a:xfrm>
          </p:grpSpPr>
          <p:sp>
            <p:nvSpPr>
              <p:cNvPr id="456" name="Google Shape;456;p13"/>
              <p:cNvSpPr/>
              <p:nvPr/>
            </p:nvSpPr>
            <p:spPr>
              <a:xfrm>
                <a:off x="3851047" y="2583247"/>
                <a:ext cx="315715" cy="521514"/>
              </a:xfrm>
              <a:custGeom>
                <a:avLst/>
                <a:gdLst/>
                <a:ahLst/>
                <a:cxnLst/>
                <a:rect l="l" t="t" r="r" b="b"/>
                <a:pathLst>
                  <a:path w="8008" h="13228" extrusionOk="0">
                    <a:moveTo>
                      <a:pt x="514" y="1"/>
                    </a:moveTo>
                    <a:cubicBezTo>
                      <a:pt x="384" y="1"/>
                      <a:pt x="254" y="56"/>
                      <a:pt x="162" y="163"/>
                    </a:cubicBezTo>
                    <a:cubicBezTo>
                      <a:pt x="1" y="359"/>
                      <a:pt x="24" y="647"/>
                      <a:pt x="219" y="808"/>
                    </a:cubicBezTo>
                    <a:cubicBezTo>
                      <a:pt x="6932" y="6442"/>
                      <a:pt x="5296" y="12383"/>
                      <a:pt x="5220" y="12637"/>
                    </a:cubicBezTo>
                    <a:cubicBezTo>
                      <a:pt x="5147" y="12882"/>
                      <a:pt x="5289" y="13136"/>
                      <a:pt x="5531" y="13209"/>
                    </a:cubicBezTo>
                    <a:cubicBezTo>
                      <a:pt x="5573" y="13220"/>
                      <a:pt x="5619" y="13228"/>
                      <a:pt x="5661" y="13228"/>
                    </a:cubicBezTo>
                    <a:cubicBezTo>
                      <a:pt x="5865" y="13228"/>
                      <a:pt x="6045" y="13094"/>
                      <a:pt x="6103" y="12898"/>
                    </a:cubicBezTo>
                    <a:cubicBezTo>
                      <a:pt x="6183" y="12621"/>
                      <a:pt x="8008" y="6143"/>
                      <a:pt x="807" y="110"/>
                    </a:cubicBezTo>
                    <a:cubicBezTo>
                      <a:pt x="722" y="36"/>
                      <a:pt x="61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3945075" y="2482753"/>
                <a:ext cx="99036" cy="231543"/>
              </a:xfrm>
              <a:custGeom>
                <a:avLst/>
                <a:gdLst/>
                <a:ahLst/>
                <a:cxnLst/>
                <a:rect l="l" t="t" r="r" b="b"/>
                <a:pathLst>
                  <a:path w="2512" h="5873" extrusionOk="0">
                    <a:moveTo>
                      <a:pt x="1516" y="1"/>
                    </a:moveTo>
                    <a:cubicBezTo>
                      <a:pt x="1482" y="1"/>
                      <a:pt x="1448" y="5"/>
                      <a:pt x="1414" y="13"/>
                    </a:cubicBezTo>
                    <a:cubicBezTo>
                      <a:pt x="1168" y="66"/>
                      <a:pt x="1010" y="312"/>
                      <a:pt x="1064" y="562"/>
                    </a:cubicBezTo>
                    <a:cubicBezTo>
                      <a:pt x="1540" y="2678"/>
                      <a:pt x="139" y="5162"/>
                      <a:pt x="123" y="5189"/>
                    </a:cubicBezTo>
                    <a:cubicBezTo>
                      <a:pt x="0" y="5408"/>
                      <a:pt x="77" y="5689"/>
                      <a:pt x="296" y="5815"/>
                    </a:cubicBezTo>
                    <a:cubicBezTo>
                      <a:pt x="365" y="5854"/>
                      <a:pt x="442" y="5873"/>
                      <a:pt x="523" y="5873"/>
                    </a:cubicBezTo>
                    <a:cubicBezTo>
                      <a:pt x="526" y="5873"/>
                      <a:pt x="529" y="5873"/>
                      <a:pt x="533" y="5873"/>
                    </a:cubicBezTo>
                    <a:cubicBezTo>
                      <a:pt x="690" y="5873"/>
                      <a:pt x="839" y="5785"/>
                      <a:pt x="918" y="5642"/>
                    </a:cubicBezTo>
                    <a:cubicBezTo>
                      <a:pt x="987" y="5527"/>
                      <a:pt x="2512" y="2828"/>
                      <a:pt x="1963" y="358"/>
                    </a:cubicBezTo>
                    <a:cubicBezTo>
                      <a:pt x="1913" y="147"/>
                      <a:pt x="1724" y="1"/>
                      <a:pt x="1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4062720" y="2778125"/>
                <a:ext cx="181710" cy="235643"/>
              </a:xfrm>
              <a:custGeom>
                <a:avLst/>
                <a:gdLst/>
                <a:ahLst/>
                <a:cxnLst/>
                <a:rect l="l" t="t" r="r" b="b"/>
                <a:pathLst>
                  <a:path w="4609" h="5977" extrusionOk="0">
                    <a:moveTo>
                      <a:pt x="4095" y="1"/>
                    </a:moveTo>
                    <a:cubicBezTo>
                      <a:pt x="3868" y="1"/>
                      <a:pt x="3668" y="169"/>
                      <a:pt x="3637" y="405"/>
                    </a:cubicBezTo>
                    <a:cubicBezTo>
                      <a:pt x="2980" y="3784"/>
                      <a:pt x="442" y="5044"/>
                      <a:pt x="327" y="5101"/>
                    </a:cubicBezTo>
                    <a:cubicBezTo>
                      <a:pt x="96" y="5209"/>
                      <a:pt x="0" y="5485"/>
                      <a:pt x="112" y="5712"/>
                    </a:cubicBezTo>
                    <a:cubicBezTo>
                      <a:pt x="185" y="5873"/>
                      <a:pt x="346" y="5977"/>
                      <a:pt x="523" y="5977"/>
                    </a:cubicBezTo>
                    <a:cubicBezTo>
                      <a:pt x="592" y="5977"/>
                      <a:pt x="657" y="5962"/>
                      <a:pt x="718" y="5935"/>
                    </a:cubicBezTo>
                    <a:cubicBezTo>
                      <a:pt x="845" y="5869"/>
                      <a:pt x="3791" y="4429"/>
                      <a:pt x="4540" y="581"/>
                    </a:cubicBezTo>
                    <a:cubicBezTo>
                      <a:pt x="4609" y="324"/>
                      <a:pt x="4444" y="63"/>
                      <a:pt x="4182" y="9"/>
                    </a:cubicBezTo>
                    <a:cubicBezTo>
                      <a:pt x="4153" y="4"/>
                      <a:pt x="4124"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3985486" y="2521429"/>
                <a:ext cx="138737" cy="97537"/>
              </a:xfrm>
              <a:custGeom>
                <a:avLst/>
                <a:gdLst/>
                <a:ahLst/>
                <a:cxnLst/>
                <a:rect l="l" t="t" r="r" b="b"/>
                <a:pathLst>
                  <a:path w="3519" h="2474" extrusionOk="0">
                    <a:moveTo>
                      <a:pt x="2991" y="0"/>
                    </a:moveTo>
                    <a:cubicBezTo>
                      <a:pt x="2825" y="0"/>
                      <a:pt x="2665" y="92"/>
                      <a:pt x="2581" y="253"/>
                    </a:cubicBezTo>
                    <a:cubicBezTo>
                      <a:pt x="1966" y="1454"/>
                      <a:pt x="935" y="1554"/>
                      <a:pt x="619" y="1554"/>
                    </a:cubicBezTo>
                    <a:cubicBezTo>
                      <a:pt x="568" y="1554"/>
                      <a:pt x="536" y="1552"/>
                      <a:pt x="527" y="1551"/>
                    </a:cubicBezTo>
                    <a:cubicBezTo>
                      <a:pt x="513" y="1549"/>
                      <a:pt x="499" y="1549"/>
                      <a:pt x="485" y="1549"/>
                    </a:cubicBezTo>
                    <a:cubicBezTo>
                      <a:pt x="252" y="1549"/>
                      <a:pt x="49" y="1726"/>
                      <a:pt x="28" y="1962"/>
                    </a:cubicBezTo>
                    <a:cubicBezTo>
                      <a:pt x="1" y="2215"/>
                      <a:pt x="185" y="2438"/>
                      <a:pt x="439" y="2465"/>
                    </a:cubicBezTo>
                    <a:cubicBezTo>
                      <a:pt x="478" y="2470"/>
                      <a:pt x="517" y="2474"/>
                      <a:pt x="557" y="2474"/>
                    </a:cubicBezTo>
                    <a:cubicBezTo>
                      <a:pt x="571" y="2474"/>
                      <a:pt x="585" y="2474"/>
                      <a:pt x="600" y="2472"/>
                    </a:cubicBezTo>
                    <a:cubicBezTo>
                      <a:pt x="1095" y="2472"/>
                      <a:pt x="2555" y="2327"/>
                      <a:pt x="3403" y="675"/>
                    </a:cubicBezTo>
                    <a:cubicBezTo>
                      <a:pt x="3518" y="445"/>
                      <a:pt x="3430" y="168"/>
                      <a:pt x="3204" y="53"/>
                    </a:cubicBezTo>
                    <a:cubicBezTo>
                      <a:pt x="3135" y="17"/>
                      <a:pt x="3062" y="0"/>
                      <a:pt x="2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3773537" y="2864821"/>
                <a:ext cx="132192" cy="131719"/>
              </a:xfrm>
              <a:custGeom>
                <a:avLst/>
                <a:gdLst/>
                <a:ahLst/>
                <a:cxnLst/>
                <a:rect l="l" t="t" r="r" b="b"/>
                <a:pathLst>
                  <a:path w="3353" h="3341" extrusionOk="0">
                    <a:moveTo>
                      <a:pt x="2861" y="0"/>
                    </a:moveTo>
                    <a:cubicBezTo>
                      <a:pt x="2641" y="0"/>
                      <a:pt x="2442" y="159"/>
                      <a:pt x="2404" y="383"/>
                    </a:cubicBezTo>
                    <a:cubicBezTo>
                      <a:pt x="2166" y="1727"/>
                      <a:pt x="480" y="2449"/>
                      <a:pt x="457" y="2457"/>
                    </a:cubicBezTo>
                    <a:cubicBezTo>
                      <a:pt x="0" y="2657"/>
                      <a:pt x="139" y="3333"/>
                      <a:pt x="634" y="3340"/>
                    </a:cubicBezTo>
                    <a:cubicBezTo>
                      <a:pt x="692" y="3340"/>
                      <a:pt x="749" y="3329"/>
                      <a:pt x="807" y="3306"/>
                    </a:cubicBezTo>
                    <a:cubicBezTo>
                      <a:pt x="899" y="3267"/>
                      <a:pt x="2980" y="2388"/>
                      <a:pt x="3311" y="544"/>
                    </a:cubicBezTo>
                    <a:cubicBezTo>
                      <a:pt x="3353" y="295"/>
                      <a:pt x="3188" y="57"/>
                      <a:pt x="2938" y="7"/>
                    </a:cubicBezTo>
                    <a:cubicBezTo>
                      <a:pt x="2912" y="2"/>
                      <a:pt x="2887"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029997" y="2557108"/>
                <a:ext cx="189319" cy="268011"/>
              </a:xfrm>
              <a:custGeom>
                <a:avLst/>
                <a:gdLst/>
                <a:ahLst/>
                <a:cxnLst/>
                <a:rect l="l" t="t" r="r" b="b"/>
                <a:pathLst>
                  <a:path w="4802" h="6798" extrusionOk="0">
                    <a:moveTo>
                      <a:pt x="4281" y="0"/>
                    </a:moveTo>
                    <a:cubicBezTo>
                      <a:pt x="4050" y="0"/>
                      <a:pt x="3846" y="176"/>
                      <a:pt x="3826" y="415"/>
                    </a:cubicBezTo>
                    <a:cubicBezTo>
                      <a:pt x="3188" y="3902"/>
                      <a:pt x="404" y="5938"/>
                      <a:pt x="366" y="5961"/>
                    </a:cubicBezTo>
                    <a:cubicBezTo>
                      <a:pt x="1" y="6222"/>
                      <a:pt x="185" y="6798"/>
                      <a:pt x="634" y="6798"/>
                    </a:cubicBezTo>
                    <a:cubicBezTo>
                      <a:pt x="730" y="6794"/>
                      <a:pt x="823" y="6763"/>
                      <a:pt x="903" y="6710"/>
                    </a:cubicBezTo>
                    <a:cubicBezTo>
                      <a:pt x="1026" y="6617"/>
                      <a:pt x="4022" y="4448"/>
                      <a:pt x="4728" y="584"/>
                    </a:cubicBezTo>
                    <a:cubicBezTo>
                      <a:pt x="4801" y="323"/>
                      <a:pt x="4632" y="58"/>
                      <a:pt x="4367" y="8"/>
                    </a:cubicBezTo>
                    <a:cubicBezTo>
                      <a:pt x="4338" y="3"/>
                      <a:pt x="4310" y="0"/>
                      <a:pt x="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3769279" y="2636274"/>
                <a:ext cx="164639" cy="53815"/>
              </a:xfrm>
              <a:custGeom>
                <a:avLst/>
                <a:gdLst/>
                <a:ahLst/>
                <a:cxnLst/>
                <a:rect l="l" t="t" r="r" b="b"/>
                <a:pathLst>
                  <a:path w="4176" h="1365" extrusionOk="0">
                    <a:moveTo>
                      <a:pt x="3655" y="0"/>
                    </a:moveTo>
                    <a:cubicBezTo>
                      <a:pt x="3584" y="0"/>
                      <a:pt x="3512" y="17"/>
                      <a:pt x="3446" y="51"/>
                    </a:cubicBezTo>
                    <a:cubicBezTo>
                      <a:pt x="3434" y="54"/>
                      <a:pt x="2733" y="446"/>
                      <a:pt x="1806" y="446"/>
                    </a:cubicBezTo>
                    <a:cubicBezTo>
                      <a:pt x="1458" y="446"/>
                      <a:pt x="1079" y="391"/>
                      <a:pt x="692" y="239"/>
                    </a:cubicBezTo>
                    <a:cubicBezTo>
                      <a:pt x="636" y="217"/>
                      <a:pt x="578" y="206"/>
                      <a:pt x="522" y="206"/>
                    </a:cubicBezTo>
                    <a:cubicBezTo>
                      <a:pt x="339" y="206"/>
                      <a:pt x="167" y="318"/>
                      <a:pt x="97" y="500"/>
                    </a:cubicBezTo>
                    <a:cubicBezTo>
                      <a:pt x="1" y="735"/>
                      <a:pt x="120" y="1003"/>
                      <a:pt x="358" y="1096"/>
                    </a:cubicBezTo>
                    <a:cubicBezTo>
                      <a:pt x="823" y="1276"/>
                      <a:pt x="1314" y="1364"/>
                      <a:pt x="1813" y="1364"/>
                    </a:cubicBezTo>
                    <a:cubicBezTo>
                      <a:pt x="2539" y="1364"/>
                      <a:pt x="3257" y="1188"/>
                      <a:pt x="3906" y="846"/>
                    </a:cubicBezTo>
                    <a:cubicBezTo>
                      <a:pt x="4110" y="715"/>
                      <a:pt x="4175" y="443"/>
                      <a:pt x="4052" y="228"/>
                    </a:cubicBezTo>
                    <a:cubicBezTo>
                      <a:pt x="3968" y="82"/>
                      <a:pt x="3813" y="0"/>
                      <a:pt x="3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850731" y="2748399"/>
                <a:ext cx="170237" cy="56772"/>
              </a:xfrm>
              <a:custGeom>
                <a:avLst/>
                <a:gdLst/>
                <a:ahLst/>
                <a:cxnLst/>
                <a:rect l="l" t="t" r="r" b="b"/>
                <a:pathLst>
                  <a:path w="4318" h="1440" extrusionOk="0">
                    <a:moveTo>
                      <a:pt x="3811" y="1"/>
                    </a:moveTo>
                    <a:cubicBezTo>
                      <a:pt x="3652" y="1"/>
                      <a:pt x="3495" y="70"/>
                      <a:pt x="3403" y="110"/>
                    </a:cubicBezTo>
                    <a:cubicBezTo>
                      <a:pt x="3107" y="245"/>
                      <a:pt x="2483" y="521"/>
                      <a:pt x="1809" y="521"/>
                    </a:cubicBezTo>
                    <a:cubicBezTo>
                      <a:pt x="1462" y="521"/>
                      <a:pt x="1102" y="448"/>
                      <a:pt x="765" y="245"/>
                    </a:cubicBezTo>
                    <a:cubicBezTo>
                      <a:pt x="690" y="200"/>
                      <a:pt x="608" y="179"/>
                      <a:pt x="527" y="179"/>
                    </a:cubicBezTo>
                    <a:cubicBezTo>
                      <a:pt x="372" y="179"/>
                      <a:pt x="221" y="257"/>
                      <a:pt x="135" y="398"/>
                    </a:cubicBezTo>
                    <a:cubicBezTo>
                      <a:pt x="1" y="617"/>
                      <a:pt x="70" y="901"/>
                      <a:pt x="289" y="1032"/>
                    </a:cubicBezTo>
                    <a:cubicBezTo>
                      <a:pt x="734" y="1298"/>
                      <a:pt x="1241" y="1439"/>
                      <a:pt x="1761" y="1439"/>
                    </a:cubicBezTo>
                    <a:cubicBezTo>
                      <a:pt x="1775" y="1439"/>
                      <a:pt x="1788" y="1439"/>
                      <a:pt x="1802" y="1439"/>
                    </a:cubicBezTo>
                    <a:cubicBezTo>
                      <a:pt x="2678" y="1439"/>
                      <a:pt x="3446" y="1101"/>
                      <a:pt x="3776" y="951"/>
                    </a:cubicBezTo>
                    <a:lnTo>
                      <a:pt x="3864" y="913"/>
                    </a:lnTo>
                    <a:cubicBezTo>
                      <a:pt x="3918" y="905"/>
                      <a:pt x="3972" y="886"/>
                      <a:pt x="4022" y="859"/>
                    </a:cubicBezTo>
                    <a:cubicBezTo>
                      <a:pt x="4241" y="732"/>
                      <a:pt x="4317" y="452"/>
                      <a:pt x="4195" y="229"/>
                    </a:cubicBezTo>
                    <a:cubicBezTo>
                      <a:pt x="4094" y="55"/>
                      <a:pt x="3951" y="1"/>
                      <a:pt x="3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24614" y="2978798"/>
                <a:ext cx="175520" cy="84330"/>
              </a:xfrm>
              <a:custGeom>
                <a:avLst/>
                <a:gdLst/>
                <a:ahLst/>
                <a:cxnLst/>
                <a:rect l="l" t="t" r="r" b="b"/>
                <a:pathLst>
                  <a:path w="4452" h="2139" extrusionOk="0">
                    <a:moveTo>
                      <a:pt x="516" y="1"/>
                    </a:moveTo>
                    <a:cubicBezTo>
                      <a:pt x="417" y="1"/>
                      <a:pt x="318" y="33"/>
                      <a:pt x="235" y="100"/>
                    </a:cubicBezTo>
                    <a:cubicBezTo>
                      <a:pt x="36" y="253"/>
                      <a:pt x="1" y="541"/>
                      <a:pt x="158" y="741"/>
                    </a:cubicBezTo>
                    <a:cubicBezTo>
                      <a:pt x="205" y="806"/>
                      <a:pt x="1280" y="2139"/>
                      <a:pt x="3469" y="2139"/>
                    </a:cubicBezTo>
                    <a:cubicBezTo>
                      <a:pt x="3645" y="2139"/>
                      <a:pt x="3834" y="2135"/>
                      <a:pt x="4026" y="2116"/>
                    </a:cubicBezTo>
                    <a:cubicBezTo>
                      <a:pt x="4275" y="2085"/>
                      <a:pt x="4452" y="1862"/>
                      <a:pt x="4429" y="1613"/>
                    </a:cubicBezTo>
                    <a:cubicBezTo>
                      <a:pt x="4403" y="1375"/>
                      <a:pt x="4204" y="1197"/>
                      <a:pt x="3969" y="1197"/>
                    </a:cubicBezTo>
                    <a:cubicBezTo>
                      <a:pt x="3957" y="1197"/>
                      <a:pt x="3945" y="1197"/>
                      <a:pt x="3933" y="1198"/>
                    </a:cubicBezTo>
                    <a:cubicBezTo>
                      <a:pt x="3771" y="1214"/>
                      <a:pt x="3615" y="1222"/>
                      <a:pt x="3466" y="1222"/>
                    </a:cubicBezTo>
                    <a:cubicBezTo>
                      <a:pt x="1746" y="1222"/>
                      <a:pt x="923" y="226"/>
                      <a:pt x="877" y="177"/>
                    </a:cubicBezTo>
                    <a:cubicBezTo>
                      <a:pt x="786" y="61"/>
                      <a:pt x="651"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13"/>
              <p:cNvGrpSpPr/>
              <p:nvPr/>
            </p:nvGrpSpPr>
            <p:grpSpPr>
              <a:xfrm>
                <a:off x="3487390" y="2827485"/>
                <a:ext cx="333417" cy="338306"/>
                <a:chOff x="3487390" y="2827485"/>
                <a:chExt cx="333417" cy="338306"/>
              </a:xfrm>
            </p:grpSpPr>
            <p:sp>
              <p:nvSpPr>
                <p:cNvPr id="466" name="Google Shape;466;p13"/>
                <p:cNvSpPr/>
                <p:nvPr/>
              </p:nvSpPr>
              <p:spPr>
                <a:xfrm>
                  <a:off x="3487390" y="2930739"/>
                  <a:ext cx="333417" cy="235052"/>
                </a:xfrm>
                <a:custGeom>
                  <a:avLst/>
                  <a:gdLst/>
                  <a:ahLst/>
                  <a:cxnLst/>
                  <a:rect l="l" t="t" r="r" b="b"/>
                  <a:pathLst>
                    <a:path w="8457" h="5962" extrusionOk="0">
                      <a:moveTo>
                        <a:pt x="479" y="0"/>
                      </a:moveTo>
                      <a:cubicBezTo>
                        <a:pt x="237" y="0"/>
                        <a:pt x="34" y="186"/>
                        <a:pt x="19" y="432"/>
                      </a:cubicBezTo>
                      <a:cubicBezTo>
                        <a:pt x="0" y="681"/>
                        <a:pt x="188" y="900"/>
                        <a:pt x="442" y="919"/>
                      </a:cubicBezTo>
                      <a:cubicBezTo>
                        <a:pt x="4455" y="1219"/>
                        <a:pt x="7516" y="5716"/>
                        <a:pt x="7550" y="5758"/>
                      </a:cubicBezTo>
                      <a:cubicBezTo>
                        <a:pt x="7635" y="5885"/>
                        <a:pt x="7777" y="5962"/>
                        <a:pt x="7930" y="5962"/>
                      </a:cubicBezTo>
                      <a:cubicBezTo>
                        <a:pt x="8023" y="5962"/>
                        <a:pt x="8111" y="5935"/>
                        <a:pt x="8188" y="5885"/>
                      </a:cubicBezTo>
                      <a:cubicBezTo>
                        <a:pt x="8399" y="5739"/>
                        <a:pt x="8457" y="5455"/>
                        <a:pt x="8314" y="5244"/>
                      </a:cubicBezTo>
                      <a:cubicBezTo>
                        <a:pt x="8180" y="5048"/>
                        <a:pt x="4970" y="336"/>
                        <a:pt x="515" y="1"/>
                      </a:cubicBezTo>
                      <a:cubicBezTo>
                        <a:pt x="503" y="1"/>
                        <a:pt x="491" y="0"/>
                        <a:pt x="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3532177" y="2996066"/>
                  <a:ext cx="155413" cy="146582"/>
                </a:xfrm>
                <a:custGeom>
                  <a:avLst/>
                  <a:gdLst/>
                  <a:ahLst/>
                  <a:cxnLst/>
                  <a:rect l="l" t="t" r="r" b="b"/>
                  <a:pathLst>
                    <a:path w="3942" h="3718" extrusionOk="0">
                      <a:moveTo>
                        <a:pt x="3422" y="1"/>
                      </a:moveTo>
                      <a:cubicBezTo>
                        <a:pt x="3270" y="1"/>
                        <a:pt x="3122" y="76"/>
                        <a:pt x="3035" y="215"/>
                      </a:cubicBezTo>
                      <a:cubicBezTo>
                        <a:pt x="2221" y="1701"/>
                        <a:pt x="408" y="2853"/>
                        <a:pt x="389" y="2868"/>
                      </a:cubicBezTo>
                      <a:cubicBezTo>
                        <a:pt x="1" y="3114"/>
                        <a:pt x="174" y="3713"/>
                        <a:pt x="635" y="3717"/>
                      </a:cubicBezTo>
                      <a:cubicBezTo>
                        <a:pt x="723" y="3717"/>
                        <a:pt x="807" y="3690"/>
                        <a:pt x="880" y="3644"/>
                      </a:cubicBezTo>
                      <a:cubicBezTo>
                        <a:pt x="961" y="3590"/>
                        <a:pt x="2912" y="2358"/>
                        <a:pt x="3841" y="656"/>
                      </a:cubicBezTo>
                      <a:cubicBezTo>
                        <a:pt x="3941" y="434"/>
                        <a:pt x="3857" y="172"/>
                        <a:pt x="3645" y="57"/>
                      </a:cubicBezTo>
                      <a:cubicBezTo>
                        <a:pt x="3574" y="19"/>
                        <a:pt x="3498" y="1"/>
                        <a:pt x="3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3524765" y="2827485"/>
                  <a:ext cx="108300" cy="161485"/>
                </a:xfrm>
                <a:custGeom>
                  <a:avLst/>
                  <a:gdLst/>
                  <a:ahLst/>
                  <a:cxnLst/>
                  <a:rect l="l" t="t" r="r" b="b"/>
                  <a:pathLst>
                    <a:path w="2747" h="4096" extrusionOk="0">
                      <a:moveTo>
                        <a:pt x="513" y="0"/>
                      </a:moveTo>
                      <a:cubicBezTo>
                        <a:pt x="384" y="0"/>
                        <a:pt x="257" y="53"/>
                        <a:pt x="166" y="159"/>
                      </a:cubicBezTo>
                      <a:cubicBezTo>
                        <a:pt x="1" y="355"/>
                        <a:pt x="20" y="643"/>
                        <a:pt x="212" y="812"/>
                      </a:cubicBezTo>
                      <a:cubicBezTo>
                        <a:pt x="227" y="819"/>
                        <a:pt x="1698" y="2117"/>
                        <a:pt x="1299" y="3508"/>
                      </a:cubicBezTo>
                      <a:cubicBezTo>
                        <a:pt x="1226" y="3753"/>
                        <a:pt x="1368" y="4007"/>
                        <a:pt x="1610" y="4076"/>
                      </a:cubicBezTo>
                      <a:cubicBezTo>
                        <a:pt x="1652" y="4087"/>
                        <a:pt x="1694" y="4095"/>
                        <a:pt x="1740" y="4095"/>
                      </a:cubicBezTo>
                      <a:cubicBezTo>
                        <a:pt x="1944" y="4095"/>
                        <a:pt x="2124" y="3961"/>
                        <a:pt x="2182" y="3765"/>
                      </a:cubicBezTo>
                      <a:cubicBezTo>
                        <a:pt x="2747" y="1799"/>
                        <a:pt x="896" y="182"/>
                        <a:pt x="815" y="109"/>
                      </a:cubicBezTo>
                      <a:cubicBezTo>
                        <a:pt x="727" y="36"/>
                        <a:pt x="619"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3704031" y="2934603"/>
                  <a:ext cx="60596" cy="150209"/>
                </a:xfrm>
                <a:custGeom>
                  <a:avLst/>
                  <a:gdLst/>
                  <a:ahLst/>
                  <a:cxnLst/>
                  <a:rect l="l" t="t" r="r" b="b"/>
                  <a:pathLst>
                    <a:path w="1537" h="3810" extrusionOk="0">
                      <a:moveTo>
                        <a:pt x="522" y="0"/>
                      </a:moveTo>
                      <a:cubicBezTo>
                        <a:pt x="464" y="0"/>
                        <a:pt x="406" y="11"/>
                        <a:pt x="350" y="34"/>
                      </a:cubicBezTo>
                      <a:cubicBezTo>
                        <a:pt x="116" y="130"/>
                        <a:pt x="1" y="399"/>
                        <a:pt x="97" y="633"/>
                      </a:cubicBezTo>
                      <a:cubicBezTo>
                        <a:pt x="569" y="1801"/>
                        <a:pt x="243" y="3202"/>
                        <a:pt x="231" y="3237"/>
                      </a:cubicBezTo>
                      <a:cubicBezTo>
                        <a:pt x="170" y="3483"/>
                        <a:pt x="319" y="3732"/>
                        <a:pt x="569" y="3794"/>
                      </a:cubicBezTo>
                      <a:cubicBezTo>
                        <a:pt x="604" y="3801"/>
                        <a:pt x="642" y="3805"/>
                        <a:pt x="677" y="3809"/>
                      </a:cubicBezTo>
                      <a:cubicBezTo>
                        <a:pt x="888" y="3805"/>
                        <a:pt x="1072" y="3663"/>
                        <a:pt x="1126" y="3456"/>
                      </a:cubicBezTo>
                      <a:cubicBezTo>
                        <a:pt x="1137" y="3390"/>
                        <a:pt x="1537" y="1743"/>
                        <a:pt x="945" y="288"/>
                      </a:cubicBezTo>
                      <a:cubicBezTo>
                        <a:pt x="875" y="109"/>
                        <a:pt x="70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3510257" y="3025201"/>
                  <a:ext cx="136608" cy="56851"/>
                </a:xfrm>
                <a:custGeom>
                  <a:avLst/>
                  <a:gdLst/>
                  <a:ahLst/>
                  <a:cxnLst/>
                  <a:rect l="l" t="t" r="r" b="b"/>
                  <a:pathLst>
                    <a:path w="3465" h="1442" extrusionOk="0">
                      <a:moveTo>
                        <a:pt x="1265" y="0"/>
                      </a:moveTo>
                      <a:cubicBezTo>
                        <a:pt x="982" y="0"/>
                        <a:pt x="679" y="43"/>
                        <a:pt x="365" y="152"/>
                      </a:cubicBezTo>
                      <a:cubicBezTo>
                        <a:pt x="127" y="236"/>
                        <a:pt x="0" y="497"/>
                        <a:pt x="81" y="735"/>
                      </a:cubicBezTo>
                      <a:cubicBezTo>
                        <a:pt x="148" y="924"/>
                        <a:pt x="323" y="1045"/>
                        <a:pt x="514" y="1045"/>
                      </a:cubicBezTo>
                      <a:cubicBezTo>
                        <a:pt x="564" y="1045"/>
                        <a:pt x="614" y="1037"/>
                        <a:pt x="664" y="1020"/>
                      </a:cubicBezTo>
                      <a:cubicBezTo>
                        <a:pt x="874" y="948"/>
                        <a:pt x="1077" y="919"/>
                        <a:pt x="1267" y="919"/>
                      </a:cubicBezTo>
                      <a:cubicBezTo>
                        <a:pt x="1986" y="919"/>
                        <a:pt x="2527" y="1325"/>
                        <a:pt x="2558" y="1346"/>
                      </a:cubicBezTo>
                      <a:cubicBezTo>
                        <a:pt x="2638" y="1407"/>
                        <a:pt x="2738" y="1442"/>
                        <a:pt x="2842" y="1442"/>
                      </a:cubicBezTo>
                      <a:cubicBezTo>
                        <a:pt x="3276" y="1438"/>
                        <a:pt x="3464" y="893"/>
                        <a:pt x="3126" y="620"/>
                      </a:cubicBezTo>
                      <a:cubicBezTo>
                        <a:pt x="3084" y="590"/>
                        <a:pt x="2313"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3"/>
              <p:cNvSpPr/>
              <p:nvPr/>
            </p:nvSpPr>
            <p:spPr>
              <a:xfrm>
                <a:off x="4144014" y="2626181"/>
                <a:ext cx="152496" cy="96749"/>
              </a:xfrm>
              <a:custGeom>
                <a:avLst/>
                <a:gdLst/>
                <a:ahLst/>
                <a:cxnLst/>
                <a:rect l="l" t="t" r="r" b="b"/>
                <a:pathLst>
                  <a:path w="3868" h="2454" extrusionOk="0">
                    <a:moveTo>
                      <a:pt x="3351" y="0"/>
                    </a:moveTo>
                    <a:cubicBezTo>
                      <a:pt x="3227" y="0"/>
                      <a:pt x="3103" y="50"/>
                      <a:pt x="3011" y="150"/>
                    </a:cubicBezTo>
                    <a:cubicBezTo>
                      <a:pt x="2009" y="1113"/>
                      <a:pt x="392" y="1540"/>
                      <a:pt x="373" y="1544"/>
                    </a:cubicBezTo>
                    <a:cubicBezTo>
                      <a:pt x="146" y="1601"/>
                      <a:pt x="1" y="1820"/>
                      <a:pt x="27" y="2051"/>
                    </a:cubicBezTo>
                    <a:cubicBezTo>
                      <a:pt x="58" y="2281"/>
                      <a:pt x="254" y="2454"/>
                      <a:pt x="488" y="2454"/>
                    </a:cubicBezTo>
                    <a:lnTo>
                      <a:pt x="603" y="2438"/>
                    </a:lnTo>
                    <a:cubicBezTo>
                      <a:pt x="680" y="2419"/>
                      <a:pt x="2470" y="1947"/>
                      <a:pt x="3649" y="810"/>
                    </a:cubicBezTo>
                    <a:cubicBezTo>
                      <a:pt x="3852" y="637"/>
                      <a:pt x="3868" y="330"/>
                      <a:pt x="3683" y="142"/>
                    </a:cubicBezTo>
                    <a:cubicBezTo>
                      <a:pt x="3593" y="47"/>
                      <a:pt x="3472"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2"/>
        </a:solidFill>
        <a:effectLst/>
      </p:bgPr>
    </p:bg>
    <p:spTree>
      <p:nvGrpSpPr>
        <p:cNvPr id="1" name="Shape 680"/>
        <p:cNvGrpSpPr/>
        <p:nvPr/>
      </p:nvGrpSpPr>
      <p:grpSpPr>
        <a:xfrm>
          <a:off x="0" y="0"/>
          <a:ext cx="0" cy="0"/>
          <a:chOff x="0" y="0"/>
          <a:chExt cx="0" cy="0"/>
        </a:xfrm>
      </p:grpSpPr>
      <p:sp>
        <p:nvSpPr>
          <p:cNvPr id="681" name="Google Shape;681;p20"/>
          <p:cNvSpPr/>
          <p:nvPr/>
        </p:nvSpPr>
        <p:spPr>
          <a:xfrm>
            <a:off x="0" y="4431990"/>
            <a:ext cx="9143946" cy="732921"/>
          </a:xfrm>
          <a:custGeom>
            <a:avLst/>
            <a:gdLst/>
            <a:ahLst/>
            <a:cxnLst/>
            <a:rect l="l" t="t" r="r" b="b"/>
            <a:pathLst>
              <a:path w="285726" h="22902" extrusionOk="0">
                <a:moveTo>
                  <a:pt x="285726" y="0"/>
                </a:moveTo>
                <a:cubicBezTo>
                  <a:pt x="260353" y="10172"/>
                  <a:pt x="234980" y="13463"/>
                  <a:pt x="209607" y="13463"/>
                </a:cubicBezTo>
                <a:cubicBezTo>
                  <a:pt x="163098" y="13463"/>
                  <a:pt x="116587" y="2406"/>
                  <a:pt x="70075" y="2406"/>
                </a:cubicBezTo>
                <a:cubicBezTo>
                  <a:pt x="52699" y="2406"/>
                  <a:pt x="35323" y="3949"/>
                  <a:pt x="17947" y="8188"/>
                </a:cubicBezTo>
                <a:cubicBezTo>
                  <a:pt x="11963" y="8156"/>
                  <a:pt x="5984" y="7727"/>
                  <a:pt x="0" y="5300"/>
                </a:cubicBezTo>
                <a:lnTo>
                  <a:pt x="0" y="22902"/>
                </a:lnTo>
                <a:lnTo>
                  <a:pt x="285726" y="22894"/>
                </a:lnTo>
                <a:lnTo>
                  <a:pt x="285726" y="0"/>
                </a:lnTo>
                <a:close/>
              </a:path>
            </a:pathLst>
          </a:custGeom>
          <a:solidFill>
            <a:srgbClr val="0F54BE">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741329" y="4241963"/>
            <a:ext cx="267936" cy="964752"/>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rot="-1530908">
            <a:off x="931608" y="4809608"/>
            <a:ext cx="479447" cy="525402"/>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rot="-1530908">
            <a:off x="-79929" y="4460478"/>
            <a:ext cx="1028499" cy="987227"/>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20"/>
          <p:cNvGrpSpPr/>
          <p:nvPr/>
        </p:nvGrpSpPr>
        <p:grpSpPr>
          <a:xfrm>
            <a:off x="201599" y="4675027"/>
            <a:ext cx="465456" cy="468466"/>
            <a:chOff x="133663" y="3792836"/>
            <a:chExt cx="445029" cy="447907"/>
          </a:xfrm>
        </p:grpSpPr>
        <p:sp>
          <p:nvSpPr>
            <p:cNvPr id="686" name="Google Shape;686;p20"/>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20"/>
          <p:cNvGrpSpPr/>
          <p:nvPr/>
        </p:nvGrpSpPr>
        <p:grpSpPr>
          <a:xfrm flipH="1">
            <a:off x="1205159" y="4788210"/>
            <a:ext cx="337644" cy="339827"/>
            <a:chOff x="133663" y="3792836"/>
            <a:chExt cx="445029" cy="447907"/>
          </a:xfrm>
        </p:grpSpPr>
        <p:sp>
          <p:nvSpPr>
            <p:cNvPr id="702" name="Google Shape;702;p20"/>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0"/>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0"/>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0"/>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0"/>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20"/>
          <p:cNvSpPr/>
          <p:nvPr/>
        </p:nvSpPr>
        <p:spPr>
          <a:xfrm>
            <a:off x="8218900" y="3255501"/>
            <a:ext cx="413938" cy="1726400"/>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8561877" y="3712546"/>
            <a:ext cx="279364" cy="1005781"/>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0"/>
          <p:cNvSpPr/>
          <p:nvPr/>
        </p:nvSpPr>
        <p:spPr>
          <a:xfrm>
            <a:off x="8813876" y="3350955"/>
            <a:ext cx="185846" cy="1190488"/>
          </a:xfrm>
          <a:custGeom>
            <a:avLst/>
            <a:gdLst/>
            <a:ahLst/>
            <a:cxnLst/>
            <a:rect l="l" t="t" r="r" b="b"/>
            <a:pathLst>
              <a:path w="7021" h="44975" extrusionOk="0">
                <a:moveTo>
                  <a:pt x="2623" y="1"/>
                </a:moveTo>
                <a:cubicBezTo>
                  <a:pt x="2289" y="700"/>
                  <a:pt x="2182" y="1667"/>
                  <a:pt x="2374" y="2670"/>
                </a:cubicBezTo>
                <a:cubicBezTo>
                  <a:pt x="2550" y="3603"/>
                  <a:pt x="2953" y="4367"/>
                  <a:pt x="3453" y="4836"/>
                </a:cubicBezTo>
                <a:cubicBezTo>
                  <a:pt x="3725" y="6637"/>
                  <a:pt x="3948" y="8446"/>
                  <a:pt x="4132" y="10262"/>
                </a:cubicBezTo>
                <a:cubicBezTo>
                  <a:pt x="3867" y="9682"/>
                  <a:pt x="3464" y="9171"/>
                  <a:pt x="2957" y="8784"/>
                </a:cubicBezTo>
                <a:cubicBezTo>
                  <a:pt x="2364" y="8324"/>
                  <a:pt x="1719" y="8104"/>
                  <a:pt x="1140" y="8104"/>
                </a:cubicBezTo>
                <a:cubicBezTo>
                  <a:pt x="1007" y="8104"/>
                  <a:pt x="877" y="8115"/>
                  <a:pt x="753" y="8138"/>
                </a:cubicBezTo>
                <a:cubicBezTo>
                  <a:pt x="926" y="8910"/>
                  <a:pt x="1417" y="9698"/>
                  <a:pt x="2147" y="10262"/>
                </a:cubicBezTo>
                <a:cubicBezTo>
                  <a:pt x="2685" y="10673"/>
                  <a:pt x="3261" y="10896"/>
                  <a:pt x="3787" y="10934"/>
                </a:cubicBezTo>
                <a:cubicBezTo>
                  <a:pt x="4029" y="10946"/>
                  <a:pt x="4225" y="11168"/>
                  <a:pt x="4248" y="11453"/>
                </a:cubicBezTo>
                <a:cubicBezTo>
                  <a:pt x="4413" y="13338"/>
                  <a:pt x="4528" y="15235"/>
                  <a:pt x="4620" y="17129"/>
                </a:cubicBezTo>
                <a:cubicBezTo>
                  <a:pt x="4301" y="16579"/>
                  <a:pt x="3883" y="16099"/>
                  <a:pt x="3380" y="15708"/>
                </a:cubicBezTo>
                <a:cubicBezTo>
                  <a:pt x="2648" y="15147"/>
                  <a:pt x="1853" y="14872"/>
                  <a:pt x="1140" y="14872"/>
                </a:cubicBezTo>
                <a:cubicBezTo>
                  <a:pt x="974" y="14872"/>
                  <a:pt x="812" y="14887"/>
                  <a:pt x="657" y="14917"/>
                </a:cubicBezTo>
                <a:cubicBezTo>
                  <a:pt x="868" y="15869"/>
                  <a:pt x="1475" y="16841"/>
                  <a:pt x="2377" y="17532"/>
                </a:cubicBezTo>
                <a:cubicBezTo>
                  <a:pt x="2992" y="18004"/>
                  <a:pt x="3649" y="18273"/>
                  <a:pt x="4263" y="18346"/>
                </a:cubicBezTo>
                <a:cubicBezTo>
                  <a:pt x="4497" y="18373"/>
                  <a:pt x="4682" y="18607"/>
                  <a:pt x="4689" y="18887"/>
                </a:cubicBezTo>
                <a:cubicBezTo>
                  <a:pt x="4735" y="20093"/>
                  <a:pt x="4766" y="21303"/>
                  <a:pt x="4793" y="22509"/>
                </a:cubicBezTo>
                <a:cubicBezTo>
                  <a:pt x="4804" y="23565"/>
                  <a:pt x="4812" y="24625"/>
                  <a:pt x="4812" y="25681"/>
                </a:cubicBezTo>
                <a:cubicBezTo>
                  <a:pt x="4447" y="25013"/>
                  <a:pt x="3948" y="24429"/>
                  <a:pt x="3341" y="23964"/>
                </a:cubicBezTo>
                <a:cubicBezTo>
                  <a:pt x="2511" y="23325"/>
                  <a:pt x="1610" y="23012"/>
                  <a:pt x="803" y="23012"/>
                </a:cubicBezTo>
                <a:cubicBezTo>
                  <a:pt x="617" y="23012"/>
                  <a:pt x="436" y="23029"/>
                  <a:pt x="261" y="23062"/>
                </a:cubicBezTo>
                <a:cubicBezTo>
                  <a:pt x="499" y="24145"/>
                  <a:pt x="1187" y="25247"/>
                  <a:pt x="2208" y="26030"/>
                </a:cubicBezTo>
                <a:cubicBezTo>
                  <a:pt x="2915" y="26572"/>
                  <a:pt x="3672" y="26875"/>
                  <a:pt x="4378" y="26956"/>
                </a:cubicBezTo>
                <a:cubicBezTo>
                  <a:pt x="4624" y="26979"/>
                  <a:pt x="4804" y="27236"/>
                  <a:pt x="4801" y="27524"/>
                </a:cubicBezTo>
                <a:cubicBezTo>
                  <a:pt x="4781" y="29928"/>
                  <a:pt x="4728" y="32332"/>
                  <a:pt x="4632" y="34744"/>
                </a:cubicBezTo>
                <a:cubicBezTo>
                  <a:pt x="4263" y="34141"/>
                  <a:pt x="3787" y="33607"/>
                  <a:pt x="3226" y="33173"/>
                </a:cubicBezTo>
                <a:cubicBezTo>
                  <a:pt x="2356" y="32506"/>
                  <a:pt x="1415" y="32180"/>
                  <a:pt x="569" y="32180"/>
                </a:cubicBezTo>
                <a:cubicBezTo>
                  <a:pt x="374" y="32180"/>
                  <a:pt x="183" y="32198"/>
                  <a:pt x="0" y="32232"/>
                </a:cubicBezTo>
                <a:cubicBezTo>
                  <a:pt x="254" y="33362"/>
                  <a:pt x="972" y="34517"/>
                  <a:pt x="2039" y="35339"/>
                </a:cubicBezTo>
                <a:cubicBezTo>
                  <a:pt x="2681" y="35827"/>
                  <a:pt x="3357" y="36134"/>
                  <a:pt x="4010" y="36261"/>
                </a:cubicBezTo>
                <a:cubicBezTo>
                  <a:pt x="4324" y="36322"/>
                  <a:pt x="4551" y="36649"/>
                  <a:pt x="4532" y="37025"/>
                </a:cubicBezTo>
                <a:cubicBezTo>
                  <a:pt x="4497" y="37686"/>
                  <a:pt x="4451" y="38669"/>
                  <a:pt x="4413" y="39276"/>
                </a:cubicBezTo>
                <a:cubicBezTo>
                  <a:pt x="4305" y="41134"/>
                  <a:pt x="4178" y="42997"/>
                  <a:pt x="4013" y="44833"/>
                </a:cubicBezTo>
                <a:lnTo>
                  <a:pt x="5284" y="44975"/>
                </a:lnTo>
                <a:cubicBezTo>
                  <a:pt x="5342" y="44061"/>
                  <a:pt x="5388" y="43150"/>
                  <a:pt x="5427" y="42240"/>
                </a:cubicBezTo>
                <a:cubicBezTo>
                  <a:pt x="5438" y="41868"/>
                  <a:pt x="5680" y="41561"/>
                  <a:pt x="5991" y="41518"/>
                </a:cubicBezTo>
                <a:cubicBezTo>
                  <a:pt x="6344" y="41468"/>
                  <a:pt x="6690" y="41372"/>
                  <a:pt x="7020" y="41238"/>
                </a:cubicBezTo>
                <a:lnTo>
                  <a:pt x="7020" y="38239"/>
                </a:lnTo>
                <a:cubicBezTo>
                  <a:pt x="6410" y="38711"/>
                  <a:pt x="5899" y="39295"/>
                  <a:pt x="5507" y="39955"/>
                </a:cubicBezTo>
                <a:cubicBezTo>
                  <a:pt x="5557" y="38815"/>
                  <a:pt x="5576" y="37670"/>
                  <a:pt x="5599" y="36530"/>
                </a:cubicBezTo>
                <a:cubicBezTo>
                  <a:pt x="5619" y="35593"/>
                  <a:pt x="5622" y="34656"/>
                  <a:pt x="5634" y="33719"/>
                </a:cubicBezTo>
                <a:lnTo>
                  <a:pt x="5634" y="32152"/>
                </a:lnTo>
                <a:cubicBezTo>
                  <a:pt x="5634" y="31752"/>
                  <a:pt x="5891" y="31430"/>
                  <a:pt x="6229" y="31395"/>
                </a:cubicBezTo>
                <a:cubicBezTo>
                  <a:pt x="6498" y="31365"/>
                  <a:pt x="6763" y="31307"/>
                  <a:pt x="7020" y="31222"/>
                </a:cubicBezTo>
                <a:lnTo>
                  <a:pt x="7020" y="28515"/>
                </a:lnTo>
                <a:cubicBezTo>
                  <a:pt x="6433" y="29037"/>
                  <a:pt x="5957" y="29671"/>
                  <a:pt x="5626" y="30385"/>
                </a:cubicBezTo>
                <a:cubicBezTo>
                  <a:pt x="5607" y="28223"/>
                  <a:pt x="5488" y="24298"/>
                  <a:pt x="5446" y="22947"/>
                </a:cubicBezTo>
                <a:cubicBezTo>
                  <a:pt x="5442" y="22678"/>
                  <a:pt x="5588" y="22444"/>
                  <a:pt x="5811" y="22382"/>
                </a:cubicBezTo>
                <a:cubicBezTo>
                  <a:pt x="6222" y="22275"/>
                  <a:pt x="6625" y="22136"/>
                  <a:pt x="7020" y="21975"/>
                </a:cubicBezTo>
                <a:lnTo>
                  <a:pt x="7020" y="19625"/>
                </a:lnTo>
                <a:lnTo>
                  <a:pt x="6990" y="19644"/>
                </a:lnTo>
                <a:cubicBezTo>
                  <a:pt x="6256" y="20208"/>
                  <a:pt x="5703" y="20977"/>
                  <a:pt x="5396" y="21848"/>
                </a:cubicBezTo>
                <a:cubicBezTo>
                  <a:pt x="5277" y="19429"/>
                  <a:pt x="5119" y="17013"/>
                  <a:pt x="4897" y="14605"/>
                </a:cubicBezTo>
                <a:cubicBezTo>
                  <a:pt x="4877" y="14375"/>
                  <a:pt x="5012" y="14164"/>
                  <a:pt x="5212" y="14148"/>
                </a:cubicBezTo>
                <a:cubicBezTo>
                  <a:pt x="5692" y="14106"/>
                  <a:pt x="6210" y="13903"/>
                  <a:pt x="6694" y="13534"/>
                </a:cubicBezTo>
                <a:cubicBezTo>
                  <a:pt x="6809" y="13446"/>
                  <a:pt x="6917" y="13350"/>
                  <a:pt x="7020" y="13246"/>
                </a:cubicBezTo>
                <a:lnTo>
                  <a:pt x="7020" y="11633"/>
                </a:lnTo>
                <a:cubicBezTo>
                  <a:pt x="6629" y="11741"/>
                  <a:pt x="6268" y="11925"/>
                  <a:pt x="5949" y="12175"/>
                </a:cubicBezTo>
                <a:cubicBezTo>
                  <a:pt x="5438" y="12562"/>
                  <a:pt x="5043" y="13081"/>
                  <a:pt x="4804" y="13676"/>
                </a:cubicBezTo>
                <a:cubicBezTo>
                  <a:pt x="4731" y="12877"/>
                  <a:pt x="4647" y="12086"/>
                  <a:pt x="4559" y="11287"/>
                </a:cubicBezTo>
                <a:cubicBezTo>
                  <a:pt x="4420" y="10178"/>
                  <a:pt x="4271" y="9075"/>
                  <a:pt x="4106" y="7969"/>
                </a:cubicBezTo>
                <a:cubicBezTo>
                  <a:pt x="4071" y="7758"/>
                  <a:pt x="4198" y="7559"/>
                  <a:pt x="4378" y="7539"/>
                </a:cubicBezTo>
                <a:cubicBezTo>
                  <a:pt x="4724" y="7501"/>
                  <a:pt x="5100" y="7347"/>
                  <a:pt x="5446" y="7082"/>
                </a:cubicBezTo>
                <a:cubicBezTo>
                  <a:pt x="5926" y="6717"/>
                  <a:pt x="6268" y="6199"/>
                  <a:pt x="6410" y="5608"/>
                </a:cubicBezTo>
                <a:cubicBezTo>
                  <a:pt x="6325" y="5592"/>
                  <a:pt x="6236" y="5584"/>
                  <a:pt x="6145" y="5584"/>
                </a:cubicBezTo>
                <a:cubicBezTo>
                  <a:pt x="5745" y="5584"/>
                  <a:pt x="5298" y="5738"/>
                  <a:pt x="4881" y="6057"/>
                </a:cubicBezTo>
                <a:cubicBezTo>
                  <a:pt x="4478" y="6368"/>
                  <a:pt x="4175" y="6787"/>
                  <a:pt x="3998" y="7267"/>
                </a:cubicBezTo>
                <a:cubicBezTo>
                  <a:pt x="3875" y="6472"/>
                  <a:pt x="3741" y="5684"/>
                  <a:pt x="3595" y="4897"/>
                </a:cubicBezTo>
                <a:cubicBezTo>
                  <a:pt x="3910" y="4206"/>
                  <a:pt x="4013" y="3261"/>
                  <a:pt x="3825" y="2282"/>
                </a:cubicBezTo>
                <a:cubicBezTo>
                  <a:pt x="3641" y="1303"/>
                  <a:pt x="3172" y="458"/>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0"/>
          <p:cNvSpPr/>
          <p:nvPr/>
        </p:nvSpPr>
        <p:spPr>
          <a:xfrm rot="900046">
            <a:off x="7455034" y="4674512"/>
            <a:ext cx="1366035" cy="681348"/>
          </a:xfrm>
          <a:custGeom>
            <a:avLst/>
            <a:gdLst/>
            <a:ahLst/>
            <a:cxnLst/>
            <a:rect l="l" t="t" r="r" b="b"/>
            <a:pathLst>
              <a:path w="27824" h="13878" extrusionOk="0">
                <a:moveTo>
                  <a:pt x="14652" y="1"/>
                </a:moveTo>
                <a:cubicBezTo>
                  <a:pt x="13525" y="1"/>
                  <a:pt x="12399" y="155"/>
                  <a:pt x="11306" y="463"/>
                </a:cubicBezTo>
                <a:cubicBezTo>
                  <a:pt x="8007" y="1393"/>
                  <a:pt x="5242" y="3654"/>
                  <a:pt x="3679" y="6704"/>
                </a:cubicBezTo>
                <a:lnTo>
                  <a:pt x="0" y="13877"/>
                </a:lnTo>
                <a:lnTo>
                  <a:pt x="27823" y="6220"/>
                </a:lnTo>
                <a:lnTo>
                  <a:pt x="24006" y="1922"/>
                </a:lnTo>
                <a:lnTo>
                  <a:pt x="17574" y="352"/>
                </a:lnTo>
                <a:cubicBezTo>
                  <a:pt x="16614" y="118"/>
                  <a:pt x="15633" y="1"/>
                  <a:pt x="14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rot="900046">
            <a:off x="8015828" y="4032307"/>
            <a:ext cx="1304027" cy="1342862"/>
          </a:xfrm>
          <a:custGeom>
            <a:avLst/>
            <a:gdLst/>
            <a:ahLst/>
            <a:cxnLst/>
            <a:rect l="l" t="t" r="r" b="b"/>
            <a:pathLst>
              <a:path w="26561" h="27352" extrusionOk="0">
                <a:moveTo>
                  <a:pt x="26560" y="0"/>
                </a:moveTo>
                <a:lnTo>
                  <a:pt x="26357" y="77"/>
                </a:lnTo>
                <a:cubicBezTo>
                  <a:pt x="19218" y="2861"/>
                  <a:pt x="13461" y="8338"/>
                  <a:pt x="10331" y="15331"/>
                </a:cubicBezTo>
                <a:lnTo>
                  <a:pt x="9133" y="17996"/>
                </a:lnTo>
                <a:cubicBezTo>
                  <a:pt x="5581" y="19336"/>
                  <a:pt x="2666" y="21975"/>
                  <a:pt x="980" y="25373"/>
                </a:cubicBezTo>
                <a:lnTo>
                  <a:pt x="1" y="27351"/>
                </a:lnTo>
                <a:lnTo>
                  <a:pt x="1" y="27351"/>
                </a:lnTo>
                <a:lnTo>
                  <a:pt x="26560" y="20081"/>
                </a:lnTo>
                <a:lnTo>
                  <a:pt x="26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rot="1016533">
            <a:off x="7422476" y="4825346"/>
            <a:ext cx="698743" cy="425812"/>
          </a:xfrm>
          <a:custGeom>
            <a:avLst/>
            <a:gdLst/>
            <a:ahLst/>
            <a:cxnLst/>
            <a:rect l="l" t="t" r="r" b="b"/>
            <a:pathLst>
              <a:path w="13363" h="8143" extrusionOk="0">
                <a:moveTo>
                  <a:pt x="6660" y="1"/>
                </a:moveTo>
                <a:cubicBezTo>
                  <a:pt x="6573" y="1"/>
                  <a:pt x="6485" y="59"/>
                  <a:pt x="6475" y="169"/>
                </a:cubicBezTo>
                <a:lnTo>
                  <a:pt x="6268" y="2815"/>
                </a:lnTo>
                <a:lnTo>
                  <a:pt x="5231" y="373"/>
                </a:lnTo>
                <a:cubicBezTo>
                  <a:pt x="5202" y="284"/>
                  <a:pt x="5133" y="245"/>
                  <a:pt x="5063" y="245"/>
                </a:cubicBezTo>
                <a:cubicBezTo>
                  <a:pt x="4956" y="245"/>
                  <a:pt x="4847" y="336"/>
                  <a:pt x="4882" y="473"/>
                </a:cubicBezTo>
                <a:lnTo>
                  <a:pt x="5312" y="3096"/>
                </a:lnTo>
                <a:lnTo>
                  <a:pt x="3726" y="968"/>
                </a:lnTo>
                <a:cubicBezTo>
                  <a:pt x="3686" y="916"/>
                  <a:pt x="3634" y="894"/>
                  <a:pt x="3582" y="894"/>
                </a:cubicBezTo>
                <a:cubicBezTo>
                  <a:pt x="3463" y="894"/>
                  <a:pt x="3348" y="1012"/>
                  <a:pt x="3407" y="1149"/>
                </a:cubicBezTo>
                <a:lnTo>
                  <a:pt x="4456" y="3587"/>
                </a:lnTo>
                <a:lnTo>
                  <a:pt x="2401" y="1909"/>
                </a:lnTo>
                <a:cubicBezTo>
                  <a:pt x="2366" y="1883"/>
                  <a:pt x="2328" y="1871"/>
                  <a:pt x="2293" y="1871"/>
                </a:cubicBezTo>
                <a:cubicBezTo>
                  <a:pt x="2161" y="1871"/>
                  <a:pt x="2049" y="2026"/>
                  <a:pt x="2140" y="2159"/>
                </a:cubicBezTo>
                <a:lnTo>
                  <a:pt x="3741" y="4279"/>
                </a:lnTo>
                <a:lnTo>
                  <a:pt x="1341" y="3138"/>
                </a:lnTo>
                <a:cubicBezTo>
                  <a:pt x="1313" y="3125"/>
                  <a:pt x="1286" y="3119"/>
                  <a:pt x="1260" y="3119"/>
                </a:cubicBezTo>
                <a:cubicBezTo>
                  <a:pt x="1105" y="3119"/>
                  <a:pt x="1004" y="3330"/>
                  <a:pt x="1149" y="3445"/>
                </a:cubicBezTo>
                <a:lnTo>
                  <a:pt x="3207" y="5120"/>
                </a:lnTo>
                <a:lnTo>
                  <a:pt x="611" y="4582"/>
                </a:lnTo>
                <a:cubicBezTo>
                  <a:pt x="592" y="4577"/>
                  <a:pt x="574" y="4574"/>
                  <a:pt x="557" y="4574"/>
                </a:cubicBezTo>
                <a:cubicBezTo>
                  <a:pt x="373" y="4574"/>
                  <a:pt x="300" y="4850"/>
                  <a:pt x="496" y="4928"/>
                </a:cubicBezTo>
                <a:lnTo>
                  <a:pt x="2896" y="6060"/>
                </a:lnTo>
                <a:lnTo>
                  <a:pt x="239" y="6164"/>
                </a:lnTo>
                <a:cubicBezTo>
                  <a:pt x="24" y="6172"/>
                  <a:pt x="1" y="6483"/>
                  <a:pt x="212" y="6525"/>
                </a:cubicBezTo>
                <a:lnTo>
                  <a:pt x="2812" y="7047"/>
                </a:lnTo>
                <a:lnTo>
                  <a:pt x="262" y="7785"/>
                </a:lnTo>
                <a:cubicBezTo>
                  <a:pt x="62" y="7845"/>
                  <a:pt x="103" y="8142"/>
                  <a:pt x="308" y="8142"/>
                </a:cubicBezTo>
                <a:cubicBezTo>
                  <a:pt x="312" y="8142"/>
                  <a:pt x="316" y="8142"/>
                  <a:pt x="320" y="8142"/>
                </a:cubicBezTo>
                <a:lnTo>
                  <a:pt x="2977" y="8034"/>
                </a:lnTo>
                <a:lnTo>
                  <a:pt x="10892" y="5734"/>
                </a:lnTo>
                <a:lnTo>
                  <a:pt x="13192" y="4409"/>
                </a:lnTo>
                <a:cubicBezTo>
                  <a:pt x="13362" y="4315"/>
                  <a:pt x="13275" y="4070"/>
                  <a:pt x="13103" y="4070"/>
                </a:cubicBezTo>
                <a:cubicBezTo>
                  <a:pt x="13085" y="4070"/>
                  <a:pt x="13066" y="4073"/>
                  <a:pt x="13046" y="4079"/>
                </a:cubicBezTo>
                <a:lnTo>
                  <a:pt x="10500" y="4824"/>
                </a:lnTo>
                <a:lnTo>
                  <a:pt x="10500" y="4824"/>
                </a:lnTo>
                <a:lnTo>
                  <a:pt x="12420" y="2984"/>
                </a:lnTo>
                <a:cubicBezTo>
                  <a:pt x="12550" y="2861"/>
                  <a:pt x="12442" y="2667"/>
                  <a:pt x="12295" y="2667"/>
                </a:cubicBezTo>
                <a:cubicBezTo>
                  <a:pt x="12264" y="2667"/>
                  <a:pt x="12231" y="2676"/>
                  <a:pt x="12198" y="2696"/>
                </a:cubicBezTo>
                <a:lnTo>
                  <a:pt x="9905" y="4025"/>
                </a:lnTo>
                <a:lnTo>
                  <a:pt x="9905" y="4025"/>
                </a:lnTo>
                <a:lnTo>
                  <a:pt x="11326" y="1782"/>
                </a:lnTo>
                <a:cubicBezTo>
                  <a:pt x="11436" y="1644"/>
                  <a:pt x="11313" y="1482"/>
                  <a:pt x="11179" y="1482"/>
                </a:cubicBezTo>
                <a:cubicBezTo>
                  <a:pt x="11131" y="1482"/>
                  <a:pt x="11082" y="1502"/>
                  <a:pt x="11042" y="1552"/>
                </a:cubicBezTo>
                <a:lnTo>
                  <a:pt x="9137" y="3395"/>
                </a:lnTo>
                <a:lnTo>
                  <a:pt x="9974" y="880"/>
                </a:lnTo>
                <a:cubicBezTo>
                  <a:pt x="10023" y="742"/>
                  <a:pt x="9913" y="640"/>
                  <a:pt x="9801" y="640"/>
                </a:cubicBezTo>
                <a:cubicBezTo>
                  <a:pt x="9744" y="640"/>
                  <a:pt x="9686" y="666"/>
                  <a:pt x="9648" y="726"/>
                </a:cubicBezTo>
                <a:lnTo>
                  <a:pt x="8238" y="2973"/>
                </a:lnTo>
                <a:lnTo>
                  <a:pt x="8453" y="331"/>
                </a:lnTo>
                <a:cubicBezTo>
                  <a:pt x="8462" y="204"/>
                  <a:pt x="8365" y="130"/>
                  <a:pt x="8268" y="130"/>
                </a:cubicBezTo>
                <a:cubicBezTo>
                  <a:pt x="8198" y="130"/>
                  <a:pt x="8128" y="170"/>
                  <a:pt x="8100" y="258"/>
                </a:cubicBezTo>
                <a:lnTo>
                  <a:pt x="7263" y="2773"/>
                </a:lnTo>
                <a:lnTo>
                  <a:pt x="6840" y="158"/>
                </a:lnTo>
                <a:cubicBezTo>
                  <a:pt x="6824" y="52"/>
                  <a:pt x="6742" y="1"/>
                  <a:pt x="6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20"/>
          <p:cNvGrpSpPr/>
          <p:nvPr/>
        </p:nvGrpSpPr>
        <p:grpSpPr>
          <a:xfrm>
            <a:off x="8426468" y="4608566"/>
            <a:ext cx="659028" cy="556335"/>
            <a:chOff x="3487390" y="2482753"/>
            <a:chExt cx="809119" cy="683038"/>
          </a:xfrm>
        </p:grpSpPr>
        <p:sp>
          <p:nvSpPr>
            <p:cNvPr id="724" name="Google Shape;724;p20"/>
            <p:cNvSpPr/>
            <p:nvPr/>
          </p:nvSpPr>
          <p:spPr>
            <a:xfrm>
              <a:off x="3796404" y="2836356"/>
              <a:ext cx="291627" cy="83699"/>
            </a:xfrm>
            <a:custGeom>
              <a:avLst/>
              <a:gdLst/>
              <a:ahLst/>
              <a:cxnLst/>
              <a:rect l="l" t="t" r="r" b="b"/>
              <a:pathLst>
                <a:path w="7397" h="2123" extrusionOk="0">
                  <a:moveTo>
                    <a:pt x="523" y="0"/>
                  </a:moveTo>
                  <a:cubicBezTo>
                    <a:pt x="362" y="0"/>
                    <a:pt x="206" y="86"/>
                    <a:pt x="123" y="237"/>
                  </a:cubicBezTo>
                  <a:cubicBezTo>
                    <a:pt x="0" y="460"/>
                    <a:pt x="81" y="740"/>
                    <a:pt x="304" y="867"/>
                  </a:cubicBezTo>
                  <a:cubicBezTo>
                    <a:pt x="419" y="929"/>
                    <a:pt x="2627" y="2123"/>
                    <a:pt x="5062" y="2123"/>
                  </a:cubicBezTo>
                  <a:cubicBezTo>
                    <a:pt x="5074" y="2123"/>
                    <a:pt x="5086" y="2123"/>
                    <a:pt x="5099" y="2123"/>
                  </a:cubicBezTo>
                  <a:cubicBezTo>
                    <a:pt x="5755" y="2123"/>
                    <a:pt x="6410" y="2023"/>
                    <a:pt x="7039" y="1819"/>
                  </a:cubicBezTo>
                  <a:cubicBezTo>
                    <a:pt x="7274" y="1735"/>
                    <a:pt x="7397" y="1478"/>
                    <a:pt x="7320" y="1240"/>
                  </a:cubicBezTo>
                  <a:cubicBezTo>
                    <a:pt x="7255" y="1048"/>
                    <a:pt x="7078" y="926"/>
                    <a:pt x="6885" y="926"/>
                  </a:cubicBezTo>
                  <a:cubicBezTo>
                    <a:pt x="6838" y="926"/>
                    <a:pt x="6791" y="933"/>
                    <a:pt x="6744" y="948"/>
                  </a:cubicBezTo>
                  <a:cubicBezTo>
                    <a:pt x="6199" y="1130"/>
                    <a:pt x="5629" y="1202"/>
                    <a:pt x="5068" y="1202"/>
                  </a:cubicBezTo>
                  <a:cubicBezTo>
                    <a:pt x="2859" y="1202"/>
                    <a:pt x="774" y="76"/>
                    <a:pt x="749" y="61"/>
                  </a:cubicBezTo>
                  <a:cubicBezTo>
                    <a:pt x="677" y="20"/>
                    <a:pt x="600"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20"/>
            <p:cNvGrpSpPr/>
            <p:nvPr/>
          </p:nvGrpSpPr>
          <p:grpSpPr>
            <a:xfrm>
              <a:off x="3487390" y="2482753"/>
              <a:ext cx="809119" cy="683038"/>
              <a:chOff x="3487390" y="2482753"/>
              <a:chExt cx="809119" cy="683038"/>
            </a:xfrm>
          </p:grpSpPr>
          <p:sp>
            <p:nvSpPr>
              <p:cNvPr id="726" name="Google Shape;726;p20"/>
              <p:cNvSpPr/>
              <p:nvPr/>
            </p:nvSpPr>
            <p:spPr>
              <a:xfrm>
                <a:off x="3851047" y="2583247"/>
                <a:ext cx="315715" cy="521514"/>
              </a:xfrm>
              <a:custGeom>
                <a:avLst/>
                <a:gdLst/>
                <a:ahLst/>
                <a:cxnLst/>
                <a:rect l="l" t="t" r="r" b="b"/>
                <a:pathLst>
                  <a:path w="8008" h="13228" extrusionOk="0">
                    <a:moveTo>
                      <a:pt x="514" y="1"/>
                    </a:moveTo>
                    <a:cubicBezTo>
                      <a:pt x="384" y="1"/>
                      <a:pt x="254" y="56"/>
                      <a:pt x="162" y="163"/>
                    </a:cubicBezTo>
                    <a:cubicBezTo>
                      <a:pt x="1" y="359"/>
                      <a:pt x="24" y="647"/>
                      <a:pt x="219" y="808"/>
                    </a:cubicBezTo>
                    <a:cubicBezTo>
                      <a:pt x="6932" y="6442"/>
                      <a:pt x="5296" y="12383"/>
                      <a:pt x="5220" y="12637"/>
                    </a:cubicBezTo>
                    <a:cubicBezTo>
                      <a:pt x="5147" y="12882"/>
                      <a:pt x="5289" y="13136"/>
                      <a:pt x="5531" y="13209"/>
                    </a:cubicBezTo>
                    <a:cubicBezTo>
                      <a:pt x="5573" y="13220"/>
                      <a:pt x="5619" y="13228"/>
                      <a:pt x="5661" y="13228"/>
                    </a:cubicBezTo>
                    <a:cubicBezTo>
                      <a:pt x="5865" y="13228"/>
                      <a:pt x="6045" y="13094"/>
                      <a:pt x="6103" y="12898"/>
                    </a:cubicBezTo>
                    <a:cubicBezTo>
                      <a:pt x="6183" y="12621"/>
                      <a:pt x="8008" y="6143"/>
                      <a:pt x="807" y="110"/>
                    </a:cubicBezTo>
                    <a:cubicBezTo>
                      <a:pt x="722" y="36"/>
                      <a:pt x="61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3945075" y="2482753"/>
                <a:ext cx="99036" cy="231543"/>
              </a:xfrm>
              <a:custGeom>
                <a:avLst/>
                <a:gdLst/>
                <a:ahLst/>
                <a:cxnLst/>
                <a:rect l="l" t="t" r="r" b="b"/>
                <a:pathLst>
                  <a:path w="2512" h="5873" extrusionOk="0">
                    <a:moveTo>
                      <a:pt x="1516" y="1"/>
                    </a:moveTo>
                    <a:cubicBezTo>
                      <a:pt x="1482" y="1"/>
                      <a:pt x="1448" y="5"/>
                      <a:pt x="1414" y="13"/>
                    </a:cubicBezTo>
                    <a:cubicBezTo>
                      <a:pt x="1168" y="66"/>
                      <a:pt x="1010" y="312"/>
                      <a:pt x="1064" y="562"/>
                    </a:cubicBezTo>
                    <a:cubicBezTo>
                      <a:pt x="1540" y="2678"/>
                      <a:pt x="139" y="5162"/>
                      <a:pt x="123" y="5189"/>
                    </a:cubicBezTo>
                    <a:cubicBezTo>
                      <a:pt x="0" y="5408"/>
                      <a:pt x="77" y="5689"/>
                      <a:pt x="296" y="5815"/>
                    </a:cubicBezTo>
                    <a:cubicBezTo>
                      <a:pt x="365" y="5854"/>
                      <a:pt x="442" y="5873"/>
                      <a:pt x="523" y="5873"/>
                    </a:cubicBezTo>
                    <a:cubicBezTo>
                      <a:pt x="526" y="5873"/>
                      <a:pt x="529" y="5873"/>
                      <a:pt x="533" y="5873"/>
                    </a:cubicBezTo>
                    <a:cubicBezTo>
                      <a:pt x="690" y="5873"/>
                      <a:pt x="839" y="5785"/>
                      <a:pt x="918" y="5642"/>
                    </a:cubicBezTo>
                    <a:cubicBezTo>
                      <a:pt x="987" y="5527"/>
                      <a:pt x="2512" y="2828"/>
                      <a:pt x="1963" y="358"/>
                    </a:cubicBezTo>
                    <a:cubicBezTo>
                      <a:pt x="1913" y="147"/>
                      <a:pt x="1724" y="1"/>
                      <a:pt x="1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4062720" y="2778125"/>
                <a:ext cx="181710" cy="235643"/>
              </a:xfrm>
              <a:custGeom>
                <a:avLst/>
                <a:gdLst/>
                <a:ahLst/>
                <a:cxnLst/>
                <a:rect l="l" t="t" r="r" b="b"/>
                <a:pathLst>
                  <a:path w="4609" h="5977" extrusionOk="0">
                    <a:moveTo>
                      <a:pt x="4095" y="1"/>
                    </a:moveTo>
                    <a:cubicBezTo>
                      <a:pt x="3868" y="1"/>
                      <a:pt x="3668" y="169"/>
                      <a:pt x="3637" y="405"/>
                    </a:cubicBezTo>
                    <a:cubicBezTo>
                      <a:pt x="2980" y="3784"/>
                      <a:pt x="442" y="5044"/>
                      <a:pt x="327" y="5101"/>
                    </a:cubicBezTo>
                    <a:cubicBezTo>
                      <a:pt x="96" y="5209"/>
                      <a:pt x="0" y="5485"/>
                      <a:pt x="112" y="5712"/>
                    </a:cubicBezTo>
                    <a:cubicBezTo>
                      <a:pt x="185" y="5873"/>
                      <a:pt x="346" y="5977"/>
                      <a:pt x="523" y="5977"/>
                    </a:cubicBezTo>
                    <a:cubicBezTo>
                      <a:pt x="592" y="5977"/>
                      <a:pt x="657" y="5962"/>
                      <a:pt x="718" y="5935"/>
                    </a:cubicBezTo>
                    <a:cubicBezTo>
                      <a:pt x="845" y="5869"/>
                      <a:pt x="3791" y="4429"/>
                      <a:pt x="4540" y="581"/>
                    </a:cubicBezTo>
                    <a:cubicBezTo>
                      <a:pt x="4609" y="324"/>
                      <a:pt x="4444" y="63"/>
                      <a:pt x="4182" y="9"/>
                    </a:cubicBezTo>
                    <a:cubicBezTo>
                      <a:pt x="4153" y="4"/>
                      <a:pt x="4124"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3985486" y="2521429"/>
                <a:ext cx="138737" cy="97537"/>
              </a:xfrm>
              <a:custGeom>
                <a:avLst/>
                <a:gdLst/>
                <a:ahLst/>
                <a:cxnLst/>
                <a:rect l="l" t="t" r="r" b="b"/>
                <a:pathLst>
                  <a:path w="3519" h="2474" extrusionOk="0">
                    <a:moveTo>
                      <a:pt x="2991" y="0"/>
                    </a:moveTo>
                    <a:cubicBezTo>
                      <a:pt x="2825" y="0"/>
                      <a:pt x="2665" y="92"/>
                      <a:pt x="2581" y="253"/>
                    </a:cubicBezTo>
                    <a:cubicBezTo>
                      <a:pt x="1966" y="1454"/>
                      <a:pt x="935" y="1554"/>
                      <a:pt x="619" y="1554"/>
                    </a:cubicBezTo>
                    <a:cubicBezTo>
                      <a:pt x="568" y="1554"/>
                      <a:pt x="536" y="1552"/>
                      <a:pt x="527" y="1551"/>
                    </a:cubicBezTo>
                    <a:cubicBezTo>
                      <a:pt x="513" y="1549"/>
                      <a:pt x="499" y="1549"/>
                      <a:pt x="485" y="1549"/>
                    </a:cubicBezTo>
                    <a:cubicBezTo>
                      <a:pt x="252" y="1549"/>
                      <a:pt x="49" y="1726"/>
                      <a:pt x="28" y="1962"/>
                    </a:cubicBezTo>
                    <a:cubicBezTo>
                      <a:pt x="1" y="2215"/>
                      <a:pt x="185" y="2438"/>
                      <a:pt x="439" y="2465"/>
                    </a:cubicBezTo>
                    <a:cubicBezTo>
                      <a:pt x="478" y="2470"/>
                      <a:pt x="517" y="2474"/>
                      <a:pt x="557" y="2474"/>
                    </a:cubicBezTo>
                    <a:cubicBezTo>
                      <a:pt x="571" y="2474"/>
                      <a:pt x="585" y="2474"/>
                      <a:pt x="600" y="2472"/>
                    </a:cubicBezTo>
                    <a:cubicBezTo>
                      <a:pt x="1095" y="2472"/>
                      <a:pt x="2555" y="2327"/>
                      <a:pt x="3403" y="675"/>
                    </a:cubicBezTo>
                    <a:cubicBezTo>
                      <a:pt x="3518" y="445"/>
                      <a:pt x="3430" y="168"/>
                      <a:pt x="3204" y="53"/>
                    </a:cubicBezTo>
                    <a:cubicBezTo>
                      <a:pt x="3135" y="17"/>
                      <a:pt x="3062" y="0"/>
                      <a:pt x="2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3773537" y="2864821"/>
                <a:ext cx="132192" cy="131719"/>
              </a:xfrm>
              <a:custGeom>
                <a:avLst/>
                <a:gdLst/>
                <a:ahLst/>
                <a:cxnLst/>
                <a:rect l="l" t="t" r="r" b="b"/>
                <a:pathLst>
                  <a:path w="3353" h="3341" extrusionOk="0">
                    <a:moveTo>
                      <a:pt x="2861" y="0"/>
                    </a:moveTo>
                    <a:cubicBezTo>
                      <a:pt x="2641" y="0"/>
                      <a:pt x="2442" y="159"/>
                      <a:pt x="2404" y="383"/>
                    </a:cubicBezTo>
                    <a:cubicBezTo>
                      <a:pt x="2166" y="1727"/>
                      <a:pt x="480" y="2449"/>
                      <a:pt x="457" y="2457"/>
                    </a:cubicBezTo>
                    <a:cubicBezTo>
                      <a:pt x="0" y="2657"/>
                      <a:pt x="139" y="3333"/>
                      <a:pt x="634" y="3340"/>
                    </a:cubicBezTo>
                    <a:cubicBezTo>
                      <a:pt x="692" y="3340"/>
                      <a:pt x="749" y="3329"/>
                      <a:pt x="807" y="3306"/>
                    </a:cubicBezTo>
                    <a:cubicBezTo>
                      <a:pt x="899" y="3267"/>
                      <a:pt x="2980" y="2388"/>
                      <a:pt x="3311" y="544"/>
                    </a:cubicBezTo>
                    <a:cubicBezTo>
                      <a:pt x="3353" y="295"/>
                      <a:pt x="3188" y="57"/>
                      <a:pt x="2938" y="7"/>
                    </a:cubicBezTo>
                    <a:cubicBezTo>
                      <a:pt x="2912" y="2"/>
                      <a:pt x="2887"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4029997" y="2557108"/>
                <a:ext cx="189319" cy="268011"/>
              </a:xfrm>
              <a:custGeom>
                <a:avLst/>
                <a:gdLst/>
                <a:ahLst/>
                <a:cxnLst/>
                <a:rect l="l" t="t" r="r" b="b"/>
                <a:pathLst>
                  <a:path w="4802" h="6798" extrusionOk="0">
                    <a:moveTo>
                      <a:pt x="4281" y="0"/>
                    </a:moveTo>
                    <a:cubicBezTo>
                      <a:pt x="4050" y="0"/>
                      <a:pt x="3846" y="176"/>
                      <a:pt x="3826" y="415"/>
                    </a:cubicBezTo>
                    <a:cubicBezTo>
                      <a:pt x="3188" y="3902"/>
                      <a:pt x="404" y="5938"/>
                      <a:pt x="366" y="5961"/>
                    </a:cubicBezTo>
                    <a:cubicBezTo>
                      <a:pt x="1" y="6222"/>
                      <a:pt x="185" y="6798"/>
                      <a:pt x="634" y="6798"/>
                    </a:cubicBezTo>
                    <a:cubicBezTo>
                      <a:pt x="730" y="6794"/>
                      <a:pt x="823" y="6763"/>
                      <a:pt x="903" y="6710"/>
                    </a:cubicBezTo>
                    <a:cubicBezTo>
                      <a:pt x="1026" y="6617"/>
                      <a:pt x="4022" y="4448"/>
                      <a:pt x="4728" y="584"/>
                    </a:cubicBezTo>
                    <a:cubicBezTo>
                      <a:pt x="4801" y="323"/>
                      <a:pt x="4632" y="58"/>
                      <a:pt x="4367" y="8"/>
                    </a:cubicBezTo>
                    <a:cubicBezTo>
                      <a:pt x="4338" y="3"/>
                      <a:pt x="4310" y="0"/>
                      <a:pt x="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769279" y="2636274"/>
                <a:ext cx="164639" cy="53815"/>
              </a:xfrm>
              <a:custGeom>
                <a:avLst/>
                <a:gdLst/>
                <a:ahLst/>
                <a:cxnLst/>
                <a:rect l="l" t="t" r="r" b="b"/>
                <a:pathLst>
                  <a:path w="4176" h="1365" extrusionOk="0">
                    <a:moveTo>
                      <a:pt x="3655" y="0"/>
                    </a:moveTo>
                    <a:cubicBezTo>
                      <a:pt x="3584" y="0"/>
                      <a:pt x="3512" y="17"/>
                      <a:pt x="3446" y="51"/>
                    </a:cubicBezTo>
                    <a:cubicBezTo>
                      <a:pt x="3434" y="54"/>
                      <a:pt x="2733" y="446"/>
                      <a:pt x="1806" y="446"/>
                    </a:cubicBezTo>
                    <a:cubicBezTo>
                      <a:pt x="1458" y="446"/>
                      <a:pt x="1079" y="391"/>
                      <a:pt x="692" y="239"/>
                    </a:cubicBezTo>
                    <a:cubicBezTo>
                      <a:pt x="636" y="217"/>
                      <a:pt x="578" y="206"/>
                      <a:pt x="522" y="206"/>
                    </a:cubicBezTo>
                    <a:cubicBezTo>
                      <a:pt x="339" y="206"/>
                      <a:pt x="167" y="318"/>
                      <a:pt x="97" y="500"/>
                    </a:cubicBezTo>
                    <a:cubicBezTo>
                      <a:pt x="1" y="735"/>
                      <a:pt x="120" y="1003"/>
                      <a:pt x="358" y="1096"/>
                    </a:cubicBezTo>
                    <a:cubicBezTo>
                      <a:pt x="823" y="1276"/>
                      <a:pt x="1314" y="1364"/>
                      <a:pt x="1813" y="1364"/>
                    </a:cubicBezTo>
                    <a:cubicBezTo>
                      <a:pt x="2539" y="1364"/>
                      <a:pt x="3257" y="1188"/>
                      <a:pt x="3906" y="846"/>
                    </a:cubicBezTo>
                    <a:cubicBezTo>
                      <a:pt x="4110" y="715"/>
                      <a:pt x="4175" y="443"/>
                      <a:pt x="4052" y="228"/>
                    </a:cubicBezTo>
                    <a:cubicBezTo>
                      <a:pt x="3968" y="82"/>
                      <a:pt x="3813" y="0"/>
                      <a:pt x="3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3850731" y="2748399"/>
                <a:ext cx="170237" cy="56772"/>
              </a:xfrm>
              <a:custGeom>
                <a:avLst/>
                <a:gdLst/>
                <a:ahLst/>
                <a:cxnLst/>
                <a:rect l="l" t="t" r="r" b="b"/>
                <a:pathLst>
                  <a:path w="4318" h="1440" extrusionOk="0">
                    <a:moveTo>
                      <a:pt x="3811" y="1"/>
                    </a:moveTo>
                    <a:cubicBezTo>
                      <a:pt x="3652" y="1"/>
                      <a:pt x="3495" y="70"/>
                      <a:pt x="3403" y="110"/>
                    </a:cubicBezTo>
                    <a:cubicBezTo>
                      <a:pt x="3107" y="245"/>
                      <a:pt x="2483" y="521"/>
                      <a:pt x="1809" y="521"/>
                    </a:cubicBezTo>
                    <a:cubicBezTo>
                      <a:pt x="1462" y="521"/>
                      <a:pt x="1102" y="448"/>
                      <a:pt x="765" y="245"/>
                    </a:cubicBezTo>
                    <a:cubicBezTo>
                      <a:pt x="690" y="200"/>
                      <a:pt x="608" y="179"/>
                      <a:pt x="527" y="179"/>
                    </a:cubicBezTo>
                    <a:cubicBezTo>
                      <a:pt x="372" y="179"/>
                      <a:pt x="221" y="257"/>
                      <a:pt x="135" y="398"/>
                    </a:cubicBezTo>
                    <a:cubicBezTo>
                      <a:pt x="1" y="617"/>
                      <a:pt x="70" y="901"/>
                      <a:pt x="289" y="1032"/>
                    </a:cubicBezTo>
                    <a:cubicBezTo>
                      <a:pt x="734" y="1298"/>
                      <a:pt x="1241" y="1439"/>
                      <a:pt x="1761" y="1439"/>
                    </a:cubicBezTo>
                    <a:cubicBezTo>
                      <a:pt x="1775" y="1439"/>
                      <a:pt x="1788" y="1439"/>
                      <a:pt x="1802" y="1439"/>
                    </a:cubicBezTo>
                    <a:cubicBezTo>
                      <a:pt x="2678" y="1439"/>
                      <a:pt x="3446" y="1101"/>
                      <a:pt x="3776" y="951"/>
                    </a:cubicBezTo>
                    <a:lnTo>
                      <a:pt x="3864" y="913"/>
                    </a:lnTo>
                    <a:cubicBezTo>
                      <a:pt x="3918" y="905"/>
                      <a:pt x="3972" y="886"/>
                      <a:pt x="4022" y="859"/>
                    </a:cubicBezTo>
                    <a:cubicBezTo>
                      <a:pt x="4241" y="732"/>
                      <a:pt x="4317" y="452"/>
                      <a:pt x="4195" y="229"/>
                    </a:cubicBezTo>
                    <a:cubicBezTo>
                      <a:pt x="4094" y="55"/>
                      <a:pt x="3951" y="1"/>
                      <a:pt x="3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3924614" y="2978798"/>
                <a:ext cx="175520" cy="84330"/>
              </a:xfrm>
              <a:custGeom>
                <a:avLst/>
                <a:gdLst/>
                <a:ahLst/>
                <a:cxnLst/>
                <a:rect l="l" t="t" r="r" b="b"/>
                <a:pathLst>
                  <a:path w="4452" h="2139" extrusionOk="0">
                    <a:moveTo>
                      <a:pt x="516" y="1"/>
                    </a:moveTo>
                    <a:cubicBezTo>
                      <a:pt x="417" y="1"/>
                      <a:pt x="318" y="33"/>
                      <a:pt x="235" y="100"/>
                    </a:cubicBezTo>
                    <a:cubicBezTo>
                      <a:pt x="36" y="253"/>
                      <a:pt x="1" y="541"/>
                      <a:pt x="158" y="741"/>
                    </a:cubicBezTo>
                    <a:cubicBezTo>
                      <a:pt x="205" y="806"/>
                      <a:pt x="1280" y="2139"/>
                      <a:pt x="3469" y="2139"/>
                    </a:cubicBezTo>
                    <a:cubicBezTo>
                      <a:pt x="3645" y="2139"/>
                      <a:pt x="3834" y="2135"/>
                      <a:pt x="4026" y="2116"/>
                    </a:cubicBezTo>
                    <a:cubicBezTo>
                      <a:pt x="4275" y="2085"/>
                      <a:pt x="4452" y="1862"/>
                      <a:pt x="4429" y="1613"/>
                    </a:cubicBezTo>
                    <a:cubicBezTo>
                      <a:pt x="4403" y="1375"/>
                      <a:pt x="4204" y="1197"/>
                      <a:pt x="3969" y="1197"/>
                    </a:cubicBezTo>
                    <a:cubicBezTo>
                      <a:pt x="3957" y="1197"/>
                      <a:pt x="3945" y="1197"/>
                      <a:pt x="3933" y="1198"/>
                    </a:cubicBezTo>
                    <a:cubicBezTo>
                      <a:pt x="3771" y="1214"/>
                      <a:pt x="3615" y="1222"/>
                      <a:pt x="3466" y="1222"/>
                    </a:cubicBezTo>
                    <a:cubicBezTo>
                      <a:pt x="1746" y="1222"/>
                      <a:pt x="923" y="226"/>
                      <a:pt x="877" y="177"/>
                    </a:cubicBezTo>
                    <a:cubicBezTo>
                      <a:pt x="786" y="61"/>
                      <a:pt x="651"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0"/>
              <p:cNvGrpSpPr/>
              <p:nvPr/>
            </p:nvGrpSpPr>
            <p:grpSpPr>
              <a:xfrm>
                <a:off x="3487390" y="2827485"/>
                <a:ext cx="333417" cy="338306"/>
                <a:chOff x="3487390" y="2827485"/>
                <a:chExt cx="333417" cy="338306"/>
              </a:xfrm>
            </p:grpSpPr>
            <p:sp>
              <p:nvSpPr>
                <p:cNvPr id="736" name="Google Shape;736;p20"/>
                <p:cNvSpPr/>
                <p:nvPr/>
              </p:nvSpPr>
              <p:spPr>
                <a:xfrm>
                  <a:off x="3487390" y="2930739"/>
                  <a:ext cx="333417" cy="235052"/>
                </a:xfrm>
                <a:custGeom>
                  <a:avLst/>
                  <a:gdLst/>
                  <a:ahLst/>
                  <a:cxnLst/>
                  <a:rect l="l" t="t" r="r" b="b"/>
                  <a:pathLst>
                    <a:path w="8457" h="5962" extrusionOk="0">
                      <a:moveTo>
                        <a:pt x="479" y="0"/>
                      </a:moveTo>
                      <a:cubicBezTo>
                        <a:pt x="237" y="0"/>
                        <a:pt x="34" y="186"/>
                        <a:pt x="19" y="432"/>
                      </a:cubicBezTo>
                      <a:cubicBezTo>
                        <a:pt x="0" y="681"/>
                        <a:pt x="188" y="900"/>
                        <a:pt x="442" y="919"/>
                      </a:cubicBezTo>
                      <a:cubicBezTo>
                        <a:pt x="4455" y="1219"/>
                        <a:pt x="7516" y="5716"/>
                        <a:pt x="7550" y="5758"/>
                      </a:cubicBezTo>
                      <a:cubicBezTo>
                        <a:pt x="7635" y="5885"/>
                        <a:pt x="7777" y="5962"/>
                        <a:pt x="7930" y="5962"/>
                      </a:cubicBezTo>
                      <a:cubicBezTo>
                        <a:pt x="8023" y="5962"/>
                        <a:pt x="8111" y="5935"/>
                        <a:pt x="8188" y="5885"/>
                      </a:cubicBezTo>
                      <a:cubicBezTo>
                        <a:pt x="8399" y="5739"/>
                        <a:pt x="8457" y="5455"/>
                        <a:pt x="8314" y="5244"/>
                      </a:cubicBezTo>
                      <a:cubicBezTo>
                        <a:pt x="8180" y="5048"/>
                        <a:pt x="4970" y="336"/>
                        <a:pt x="515" y="1"/>
                      </a:cubicBezTo>
                      <a:cubicBezTo>
                        <a:pt x="503" y="1"/>
                        <a:pt x="491" y="0"/>
                        <a:pt x="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3532177" y="2996066"/>
                  <a:ext cx="155413" cy="146582"/>
                </a:xfrm>
                <a:custGeom>
                  <a:avLst/>
                  <a:gdLst/>
                  <a:ahLst/>
                  <a:cxnLst/>
                  <a:rect l="l" t="t" r="r" b="b"/>
                  <a:pathLst>
                    <a:path w="3942" h="3718" extrusionOk="0">
                      <a:moveTo>
                        <a:pt x="3422" y="1"/>
                      </a:moveTo>
                      <a:cubicBezTo>
                        <a:pt x="3270" y="1"/>
                        <a:pt x="3122" y="76"/>
                        <a:pt x="3035" y="215"/>
                      </a:cubicBezTo>
                      <a:cubicBezTo>
                        <a:pt x="2221" y="1701"/>
                        <a:pt x="408" y="2853"/>
                        <a:pt x="389" y="2868"/>
                      </a:cubicBezTo>
                      <a:cubicBezTo>
                        <a:pt x="1" y="3114"/>
                        <a:pt x="174" y="3713"/>
                        <a:pt x="635" y="3717"/>
                      </a:cubicBezTo>
                      <a:cubicBezTo>
                        <a:pt x="723" y="3717"/>
                        <a:pt x="807" y="3690"/>
                        <a:pt x="880" y="3644"/>
                      </a:cubicBezTo>
                      <a:cubicBezTo>
                        <a:pt x="961" y="3590"/>
                        <a:pt x="2912" y="2358"/>
                        <a:pt x="3841" y="656"/>
                      </a:cubicBezTo>
                      <a:cubicBezTo>
                        <a:pt x="3941" y="434"/>
                        <a:pt x="3857" y="172"/>
                        <a:pt x="3645" y="57"/>
                      </a:cubicBezTo>
                      <a:cubicBezTo>
                        <a:pt x="3574" y="19"/>
                        <a:pt x="3498" y="1"/>
                        <a:pt x="3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3524765" y="2827485"/>
                  <a:ext cx="108300" cy="161485"/>
                </a:xfrm>
                <a:custGeom>
                  <a:avLst/>
                  <a:gdLst/>
                  <a:ahLst/>
                  <a:cxnLst/>
                  <a:rect l="l" t="t" r="r" b="b"/>
                  <a:pathLst>
                    <a:path w="2747" h="4096" extrusionOk="0">
                      <a:moveTo>
                        <a:pt x="513" y="0"/>
                      </a:moveTo>
                      <a:cubicBezTo>
                        <a:pt x="384" y="0"/>
                        <a:pt x="257" y="53"/>
                        <a:pt x="166" y="159"/>
                      </a:cubicBezTo>
                      <a:cubicBezTo>
                        <a:pt x="1" y="355"/>
                        <a:pt x="20" y="643"/>
                        <a:pt x="212" y="812"/>
                      </a:cubicBezTo>
                      <a:cubicBezTo>
                        <a:pt x="227" y="819"/>
                        <a:pt x="1698" y="2117"/>
                        <a:pt x="1299" y="3508"/>
                      </a:cubicBezTo>
                      <a:cubicBezTo>
                        <a:pt x="1226" y="3753"/>
                        <a:pt x="1368" y="4007"/>
                        <a:pt x="1610" y="4076"/>
                      </a:cubicBezTo>
                      <a:cubicBezTo>
                        <a:pt x="1652" y="4087"/>
                        <a:pt x="1694" y="4095"/>
                        <a:pt x="1740" y="4095"/>
                      </a:cubicBezTo>
                      <a:cubicBezTo>
                        <a:pt x="1944" y="4095"/>
                        <a:pt x="2124" y="3961"/>
                        <a:pt x="2182" y="3765"/>
                      </a:cubicBezTo>
                      <a:cubicBezTo>
                        <a:pt x="2747" y="1799"/>
                        <a:pt x="896" y="182"/>
                        <a:pt x="815" y="109"/>
                      </a:cubicBezTo>
                      <a:cubicBezTo>
                        <a:pt x="727" y="36"/>
                        <a:pt x="619"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3704031" y="2934603"/>
                  <a:ext cx="60596" cy="150209"/>
                </a:xfrm>
                <a:custGeom>
                  <a:avLst/>
                  <a:gdLst/>
                  <a:ahLst/>
                  <a:cxnLst/>
                  <a:rect l="l" t="t" r="r" b="b"/>
                  <a:pathLst>
                    <a:path w="1537" h="3810" extrusionOk="0">
                      <a:moveTo>
                        <a:pt x="522" y="0"/>
                      </a:moveTo>
                      <a:cubicBezTo>
                        <a:pt x="464" y="0"/>
                        <a:pt x="406" y="11"/>
                        <a:pt x="350" y="34"/>
                      </a:cubicBezTo>
                      <a:cubicBezTo>
                        <a:pt x="116" y="130"/>
                        <a:pt x="1" y="399"/>
                        <a:pt x="97" y="633"/>
                      </a:cubicBezTo>
                      <a:cubicBezTo>
                        <a:pt x="569" y="1801"/>
                        <a:pt x="243" y="3202"/>
                        <a:pt x="231" y="3237"/>
                      </a:cubicBezTo>
                      <a:cubicBezTo>
                        <a:pt x="170" y="3483"/>
                        <a:pt x="319" y="3732"/>
                        <a:pt x="569" y="3794"/>
                      </a:cubicBezTo>
                      <a:cubicBezTo>
                        <a:pt x="604" y="3801"/>
                        <a:pt x="642" y="3805"/>
                        <a:pt x="677" y="3809"/>
                      </a:cubicBezTo>
                      <a:cubicBezTo>
                        <a:pt x="888" y="3805"/>
                        <a:pt x="1072" y="3663"/>
                        <a:pt x="1126" y="3456"/>
                      </a:cubicBezTo>
                      <a:cubicBezTo>
                        <a:pt x="1137" y="3390"/>
                        <a:pt x="1537" y="1743"/>
                        <a:pt x="945" y="288"/>
                      </a:cubicBezTo>
                      <a:cubicBezTo>
                        <a:pt x="875" y="109"/>
                        <a:pt x="70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3510257" y="3025201"/>
                  <a:ext cx="136608" cy="56851"/>
                </a:xfrm>
                <a:custGeom>
                  <a:avLst/>
                  <a:gdLst/>
                  <a:ahLst/>
                  <a:cxnLst/>
                  <a:rect l="l" t="t" r="r" b="b"/>
                  <a:pathLst>
                    <a:path w="3465" h="1442" extrusionOk="0">
                      <a:moveTo>
                        <a:pt x="1265" y="0"/>
                      </a:moveTo>
                      <a:cubicBezTo>
                        <a:pt x="982" y="0"/>
                        <a:pt x="679" y="43"/>
                        <a:pt x="365" y="152"/>
                      </a:cubicBezTo>
                      <a:cubicBezTo>
                        <a:pt x="127" y="236"/>
                        <a:pt x="0" y="497"/>
                        <a:pt x="81" y="735"/>
                      </a:cubicBezTo>
                      <a:cubicBezTo>
                        <a:pt x="148" y="924"/>
                        <a:pt x="323" y="1045"/>
                        <a:pt x="514" y="1045"/>
                      </a:cubicBezTo>
                      <a:cubicBezTo>
                        <a:pt x="564" y="1045"/>
                        <a:pt x="614" y="1037"/>
                        <a:pt x="664" y="1020"/>
                      </a:cubicBezTo>
                      <a:cubicBezTo>
                        <a:pt x="874" y="948"/>
                        <a:pt x="1077" y="919"/>
                        <a:pt x="1267" y="919"/>
                      </a:cubicBezTo>
                      <a:cubicBezTo>
                        <a:pt x="1986" y="919"/>
                        <a:pt x="2527" y="1325"/>
                        <a:pt x="2558" y="1346"/>
                      </a:cubicBezTo>
                      <a:cubicBezTo>
                        <a:pt x="2638" y="1407"/>
                        <a:pt x="2738" y="1442"/>
                        <a:pt x="2842" y="1442"/>
                      </a:cubicBezTo>
                      <a:cubicBezTo>
                        <a:pt x="3276" y="1438"/>
                        <a:pt x="3464" y="893"/>
                        <a:pt x="3126" y="620"/>
                      </a:cubicBezTo>
                      <a:cubicBezTo>
                        <a:pt x="3084" y="590"/>
                        <a:pt x="2313"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20"/>
              <p:cNvSpPr/>
              <p:nvPr/>
            </p:nvSpPr>
            <p:spPr>
              <a:xfrm>
                <a:off x="4144014" y="2626181"/>
                <a:ext cx="152496" cy="96749"/>
              </a:xfrm>
              <a:custGeom>
                <a:avLst/>
                <a:gdLst/>
                <a:ahLst/>
                <a:cxnLst/>
                <a:rect l="l" t="t" r="r" b="b"/>
                <a:pathLst>
                  <a:path w="3868" h="2454" extrusionOk="0">
                    <a:moveTo>
                      <a:pt x="3351" y="0"/>
                    </a:moveTo>
                    <a:cubicBezTo>
                      <a:pt x="3227" y="0"/>
                      <a:pt x="3103" y="50"/>
                      <a:pt x="3011" y="150"/>
                    </a:cubicBezTo>
                    <a:cubicBezTo>
                      <a:pt x="2009" y="1113"/>
                      <a:pt x="392" y="1540"/>
                      <a:pt x="373" y="1544"/>
                    </a:cubicBezTo>
                    <a:cubicBezTo>
                      <a:pt x="146" y="1601"/>
                      <a:pt x="1" y="1820"/>
                      <a:pt x="27" y="2051"/>
                    </a:cubicBezTo>
                    <a:cubicBezTo>
                      <a:pt x="58" y="2281"/>
                      <a:pt x="254" y="2454"/>
                      <a:pt x="488" y="2454"/>
                    </a:cubicBezTo>
                    <a:lnTo>
                      <a:pt x="603" y="2438"/>
                    </a:lnTo>
                    <a:cubicBezTo>
                      <a:pt x="680" y="2419"/>
                      <a:pt x="2470" y="1947"/>
                      <a:pt x="3649" y="810"/>
                    </a:cubicBezTo>
                    <a:cubicBezTo>
                      <a:pt x="3852" y="637"/>
                      <a:pt x="3868" y="330"/>
                      <a:pt x="3683" y="142"/>
                    </a:cubicBezTo>
                    <a:cubicBezTo>
                      <a:pt x="3593" y="47"/>
                      <a:pt x="3472"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2" name="Google Shape;742;p20"/>
          <p:cNvGrpSpPr/>
          <p:nvPr/>
        </p:nvGrpSpPr>
        <p:grpSpPr>
          <a:xfrm rot="10800000">
            <a:off x="5284747" y="193"/>
            <a:ext cx="3859265" cy="2394683"/>
            <a:chOff x="-713190" y="1568472"/>
            <a:chExt cx="7793346" cy="4835789"/>
          </a:xfrm>
        </p:grpSpPr>
        <p:sp>
          <p:nvSpPr>
            <p:cNvPr id="743" name="Google Shape;743;p20"/>
            <p:cNvSpPr/>
            <p:nvPr/>
          </p:nvSpPr>
          <p:spPr>
            <a:xfrm flipH="1">
              <a:off x="-447112" y="1568472"/>
              <a:ext cx="5690261" cy="2162491"/>
            </a:xfrm>
            <a:custGeom>
              <a:avLst/>
              <a:gdLst/>
              <a:ahLst/>
              <a:cxnLst/>
              <a:rect l="l" t="t" r="r" b="b"/>
              <a:pathLst>
                <a:path w="177779" h="67562" extrusionOk="0">
                  <a:moveTo>
                    <a:pt x="164903" y="0"/>
                  </a:moveTo>
                  <a:cubicBezTo>
                    <a:pt x="152950" y="0"/>
                    <a:pt x="140973" y="1028"/>
                    <a:pt x="129138" y="2942"/>
                  </a:cubicBezTo>
                  <a:cubicBezTo>
                    <a:pt x="125127" y="3660"/>
                    <a:pt x="121122" y="4414"/>
                    <a:pt x="117122" y="5194"/>
                  </a:cubicBezTo>
                  <a:lnTo>
                    <a:pt x="105223" y="8051"/>
                  </a:lnTo>
                  <a:lnTo>
                    <a:pt x="93488" y="11530"/>
                  </a:lnTo>
                  <a:lnTo>
                    <a:pt x="81927" y="15550"/>
                  </a:lnTo>
                  <a:lnTo>
                    <a:pt x="70594" y="20177"/>
                  </a:lnTo>
                  <a:cubicBezTo>
                    <a:pt x="66890" y="21897"/>
                    <a:pt x="63178" y="23587"/>
                    <a:pt x="59493" y="25334"/>
                  </a:cubicBezTo>
                  <a:lnTo>
                    <a:pt x="48680" y="31053"/>
                  </a:lnTo>
                  <a:cubicBezTo>
                    <a:pt x="45156" y="33114"/>
                    <a:pt x="41659" y="35211"/>
                    <a:pt x="38168" y="37311"/>
                  </a:cubicBezTo>
                  <a:cubicBezTo>
                    <a:pt x="24382" y="46001"/>
                    <a:pt x="11475" y="56087"/>
                    <a:pt x="0" y="67561"/>
                  </a:cubicBezTo>
                  <a:cubicBezTo>
                    <a:pt x="12626" y="57382"/>
                    <a:pt x="25907" y="48157"/>
                    <a:pt x="39850" y="40093"/>
                  </a:cubicBezTo>
                  <a:cubicBezTo>
                    <a:pt x="43385" y="38164"/>
                    <a:pt x="46915" y="36234"/>
                    <a:pt x="50421" y="34263"/>
                  </a:cubicBezTo>
                  <a:lnTo>
                    <a:pt x="61216" y="28882"/>
                  </a:lnTo>
                  <a:cubicBezTo>
                    <a:pt x="64889" y="27255"/>
                    <a:pt x="68539" y="25576"/>
                    <a:pt x="72203" y="23925"/>
                  </a:cubicBezTo>
                  <a:lnTo>
                    <a:pt x="83402" y="19456"/>
                  </a:lnTo>
                  <a:lnTo>
                    <a:pt x="94754" y="15406"/>
                  </a:lnTo>
                  <a:lnTo>
                    <a:pt x="106282" y="11862"/>
                  </a:lnTo>
                  <a:lnTo>
                    <a:pt x="117936" y="8763"/>
                  </a:lnTo>
                  <a:cubicBezTo>
                    <a:pt x="121866" y="7913"/>
                    <a:pt x="125794" y="7043"/>
                    <a:pt x="129721" y="6148"/>
                  </a:cubicBezTo>
                  <a:cubicBezTo>
                    <a:pt x="145512" y="2981"/>
                    <a:pt x="161575" y="1120"/>
                    <a:pt x="177779" y="405"/>
                  </a:cubicBezTo>
                  <a:cubicBezTo>
                    <a:pt x="173495" y="133"/>
                    <a:pt x="169201" y="0"/>
                    <a:pt x="16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flipH="1">
              <a:off x="-713190" y="2189162"/>
              <a:ext cx="7793346" cy="4215100"/>
            </a:xfrm>
            <a:custGeom>
              <a:avLst/>
              <a:gdLst/>
              <a:ahLst/>
              <a:cxnLst/>
              <a:rect l="l" t="t" r="r" b="b"/>
              <a:pathLst>
                <a:path w="243485" h="131691" extrusionOk="0">
                  <a:moveTo>
                    <a:pt x="242868" y="1"/>
                  </a:moveTo>
                  <a:cubicBezTo>
                    <a:pt x="221830" y="1"/>
                    <a:pt x="200213" y="2277"/>
                    <a:pt x="178434" y="7037"/>
                  </a:cubicBezTo>
                  <a:cubicBezTo>
                    <a:pt x="97688" y="24700"/>
                    <a:pt x="33209" y="72545"/>
                    <a:pt x="0" y="131690"/>
                  </a:cubicBezTo>
                  <a:lnTo>
                    <a:pt x="243484" y="131690"/>
                  </a:lnTo>
                  <a:lnTo>
                    <a:pt x="243484" y="2"/>
                  </a:lnTo>
                  <a:cubicBezTo>
                    <a:pt x="243279" y="1"/>
                    <a:pt x="243073" y="1"/>
                    <a:pt x="24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5" name="Google Shape;745;p20"/>
          <p:cNvPicPr preferRelativeResize="0"/>
          <p:nvPr/>
        </p:nvPicPr>
        <p:blipFill rotWithShape="1">
          <a:blip r:embed="rId2">
            <a:alphaModFix/>
          </a:blip>
          <a:srcRect l="864" r="864"/>
          <a:stretch/>
        </p:blipFill>
        <p:spPr>
          <a:xfrm>
            <a:off x="-1" y="0"/>
            <a:ext cx="9144003" cy="5143500"/>
          </a:xfrm>
          <a:prstGeom prst="rect">
            <a:avLst/>
          </a:prstGeom>
          <a:noFill/>
          <a:ln>
            <a:noFill/>
          </a:ln>
        </p:spPr>
      </p:pic>
      <p:sp>
        <p:nvSpPr>
          <p:cNvPr id="746" name="Google Shape;746;p20"/>
          <p:cNvSpPr txBox="1">
            <a:spLocks noGrp="1"/>
          </p:cNvSpPr>
          <p:nvPr>
            <p:ph type="title"/>
          </p:nvPr>
        </p:nvSpPr>
        <p:spPr>
          <a:xfrm>
            <a:off x="1021700" y="2594775"/>
            <a:ext cx="21753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7" name="Google Shape;747;p20"/>
          <p:cNvSpPr txBox="1">
            <a:spLocks noGrp="1"/>
          </p:cNvSpPr>
          <p:nvPr>
            <p:ph type="subTitle" idx="1"/>
          </p:nvPr>
        </p:nvSpPr>
        <p:spPr>
          <a:xfrm>
            <a:off x="1021700" y="3122475"/>
            <a:ext cx="2175300" cy="71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20"/>
          <p:cNvSpPr txBox="1">
            <a:spLocks noGrp="1"/>
          </p:cNvSpPr>
          <p:nvPr>
            <p:ph type="title" idx="2"/>
          </p:nvPr>
        </p:nvSpPr>
        <p:spPr>
          <a:xfrm>
            <a:off x="3484421" y="2594775"/>
            <a:ext cx="21753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9" name="Google Shape;749;p20"/>
          <p:cNvSpPr txBox="1">
            <a:spLocks noGrp="1"/>
          </p:cNvSpPr>
          <p:nvPr>
            <p:ph type="subTitle" idx="3"/>
          </p:nvPr>
        </p:nvSpPr>
        <p:spPr>
          <a:xfrm>
            <a:off x="3484421" y="3122475"/>
            <a:ext cx="2175300" cy="71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0" name="Google Shape;750;p20"/>
          <p:cNvSpPr txBox="1">
            <a:spLocks noGrp="1"/>
          </p:cNvSpPr>
          <p:nvPr>
            <p:ph type="title" idx="4"/>
          </p:nvPr>
        </p:nvSpPr>
        <p:spPr>
          <a:xfrm>
            <a:off x="5946948" y="2594775"/>
            <a:ext cx="21753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51" name="Google Shape;751;p20"/>
          <p:cNvSpPr txBox="1">
            <a:spLocks noGrp="1"/>
          </p:cNvSpPr>
          <p:nvPr>
            <p:ph type="subTitle" idx="5"/>
          </p:nvPr>
        </p:nvSpPr>
        <p:spPr>
          <a:xfrm>
            <a:off x="5946948" y="3122475"/>
            <a:ext cx="2175300" cy="71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2" name="Google Shape;752;p20"/>
          <p:cNvSpPr txBox="1">
            <a:spLocks noGrp="1"/>
          </p:cNvSpPr>
          <p:nvPr>
            <p:ph type="title" idx="6"/>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700"/>
              <a:buNone/>
              <a:defRPr>
                <a:solidFill>
                  <a:schemeClr val="dk1"/>
                </a:solidFill>
              </a:defRPr>
            </a:lvl1pPr>
            <a:lvl2pPr lvl="1" rtl="0">
              <a:spcBef>
                <a:spcPts val="0"/>
              </a:spcBef>
              <a:spcAft>
                <a:spcPts val="0"/>
              </a:spcAft>
              <a:buClr>
                <a:schemeClr val="dk1"/>
              </a:buClr>
              <a:buSzPts val="3700"/>
              <a:buNone/>
              <a:defRPr>
                <a:solidFill>
                  <a:schemeClr val="dk1"/>
                </a:solidFill>
              </a:defRPr>
            </a:lvl2pPr>
            <a:lvl3pPr lvl="2" rtl="0">
              <a:spcBef>
                <a:spcPts val="0"/>
              </a:spcBef>
              <a:spcAft>
                <a:spcPts val="0"/>
              </a:spcAft>
              <a:buClr>
                <a:schemeClr val="dk1"/>
              </a:buClr>
              <a:buSzPts val="3700"/>
              <a:buNone/>
              <a:defRPr>
                <a:solidFill>
                  <a:schemeClr val="dk1"/>
                </a:solidFill>
              </a:defRPr>
            </a:lvl3pPr>
            <a:lvl4pPr lvl="3" rtl="0">
              <a:spcBef>
                <a:spcPts val="0"/>
              </a:spcBef>
              <a:spcAft>
                <a:spcPts val="0"/>
              </a:spcAft>
              <a:buClr>
                <a:schemeClr val="dk1"/>
              </a:buClr>
              <a:buSzPts val="3700"/>
              <a:buNone/>
              <a:defRPr>
                <a:solidFill>
                  <a:schemeClr val="dk1"/>
                </a:solidFill>
              </a:defRPr>
            </a:lvl4pPr>
            <a:lvl5pPr lvl="4" rtl="0">
              <a:spcBef>
                <a:spcPts val="0"/>
              </a:spcBef>
              <a:spcAft>
                <a:spcPts val="0"/>
              </a:spcAft>
              <a:buClr>
                <a:schemeClr val="dk1"/>
              </a:buClr>
              <a:buSzPts val="3700"/>
              <a:buNone/>
              <a:defRPr>
                <a:solidFill>
                  <a:schemeClr val="dk1"/>
                </a:solidFill>
              </a:defRPr>
            </a:lvl5pPr>
            <a:lvl6pPr lvl="5" rtl="0">
              <a:spcBef>
                <a:spcPts val="0"/>
              </a:spcBef>
              <a:spcAft>
                <a:spcPts val="0"/>
              </a:spcAft>
              <a:buClr>
                <a:schemeClr val="dk1"/>
              </a:buClr>
              <a:buSzPts val="3700"/>
              <a:buNone/>
              <a:defRPr>
                <a:solidFill>
                  <a:schemeClr val="dk1"/>
                </a:solidFill>
              </a:defRPr>
            </a:lvl6pPr>
            <a:lvl7pPr lvl="6" rtl="0">
              <a:spcBef>
                <a:spcPts val="0"/>
              </a:spcBef>
              <a:spcAft>
                <a:spcPts val="0"/>
              </a:spcAft>
              <a:buClr>
                <a:schemeClr val="dk1"/>
              </a:buClr>
              <a:buSzPts val="3700"/>
              <a:buNone/>
              <a:defRPr>
                <a:solidFill>
                  <a:schemeClr val="dk1"/>
                </a:solidFill>
              </a:defRPr>
            </a:lvl7pPr>
            <a:lvl8pPr lvl="7" rtl="0">
              <a:spcBef>
                <a:spcPts val="0"/>
              </a:spcBef>
              <a:spcAft>
                <a:spcPts val="0"/>
              </a:spcAft>
              <a:buClr>
                <a:schemeClr val="dk1"/>
              </a:buClr>
              <a:buSzPts val="3700"/>
              <a:buNone/>
              <a:defRPr>
                <a:solidFill>
                  <a:schemeClr val="dk1"/>
                </a:solidFill>
              </a:defRPr>
            </a:lvl8pPr>
            <a:lvl9pPr lvl="8" rtl="0">
              <a:spcBef>
                <a:spcPts val="0"/>
              </a:spcBef>
              <a:spcAft>
                <a:spcPts val="0"/>
              </a:spcAft>
              <a:buClr>
                <a:schemeClr val="dk1"/>
              </a:buClr>
              <a:buSzPts val="3700"/>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accent2"/>
        </a:solidFill>
        <a:effectLst/>
      </p:bgPr>
    </p:bg>
    <p:spTree>
      <p:nvGrpSpPr>
        <p:cNvPr id="1" name="Shape 753"/>
        <p:cNvGrpSpPr/>
        <p:nvPr/>
      </p:nvGrpSpPr>
      <p:grpSpPr>
        <a:xfrm>
          <a:off x="0" y="0"/>
          <a:ext cx="0" cy="0"/>
          <a:chOff x="0" y="0"/>
          <a:chExt cx="0" cy="0"/>
        </a:xfrm>
      </p:grpSpPr>
      <p:grpSp>
        <p:nvGrpSpPr>
          <p:cNvPr id="754" name="Google Shape;754;p21"/>
          <p:cNvGrpSpPr/>
          <p:nvPr/>
        </p:nvGrpSpPr>
        <p:grpSpPr>
          <a:xfrm rot="10800000">
            <a:off x="6337634" y="46"/>
            <a:ext cx="2806384" cy="1741368"/>
            <a:chOff x="-713190" y="1568472"/>
            <a:chExt cx="7793346" cy="4835789"/>
          </a:xfrm>
        </p:grpSpPr>
        <p:sp>
          <p:nvSpPr>
            <p:cNvPr id="755" name="Google Shape;755;p21"/>
            <p:cNvSpPr/>
            <p:nvPr/>
          </p:nvSpPr>
          <p:spPr>
            <a:xfrm flipH="1">
              <a:off x="-447112" y="1568472"/>
              <a:ext cx="5690261" cy="2162491"/>
            </a:xfrm>
            <a:custGeom>
              <a:avLst/>
              <a:gdLst/>
              <a:ahLst/>
              <a:cxnLst/>
              <a:rect l="l" t="t" r="r" b="b"/>
              <a:pathLst>
                <a:path w="177779" h="67562" extrusionOk="0">
                  <a:moveTo>
                    <a:pt x="164903" y="0"/>
                  </a:moveTo>
                  <a:cubicBezTo>
                    <a:pt x="152950" y="0"/>
                    <a:pt x="140973" y="1028"/>
                    <a:pt x="129138" y="2942"/>
                  </a:cubicBezTo>
                  <a:cubicBezTo>
                    <a:pt x="125127" y="3660"/>
                    <a:pt x="121122" y="4414"/>
                    <a:pt x="117122" y="5194"/>
                  </a:cubicBezTo>
                  <a:lnTo>
                    <a:pt x="105223" y="8051"/>
                  </a:lnTo>
                  <a:lnTo>
                    <a:pt x="93488" y="11530"/>
                  </a:lnTo>
                  <a:lnTo>
                    <a:pt x="81927" y="15550"/>
                  </a:lnTo>
                  <a:lnTo>
                    <a:pt x="70594" y="20177"/>
                  </a:lnTo>
                  <a:cubicBezTo>
                    <a:pt x="66890" y="21897"/>
                    <a:pt x="63178" y="23587"/>
                    <a:pt x="59493" y="25334"/>
                  </a:cubicBezTo>
                  <a:lnTo>
                    <a:pt x="48680" y="31053"/>
                  </a:lnTo>
                  <a:cubicBezTo>
                    <a:pt x="45156" y="33114"/>
                    <a:pt x="41659" y="35211"/>
                    <a:pt x="38168" y="37311"/>
                  </a:cubicBezTo>
                  <a:cubicBezTo>
                    <a:pt x="24382" y="46001"/>
                    <a:pt x="11475" y="56087"/>
                    <a:pt x="0" y="67561"/>
                  </a:cubicBezTo>
                  <a:cubicBezTo>
                    <a:pt x="12626" y="57382"/>
                    <a:pt x="25907" y="48157"/>
                    <a:pt x="39850" y="40093"/>
                  </a:cubicBezTo>
                  <a:cubicBezTo>
                    <a:pt x="43385" y="38164"/>
                    <a:pt x="46915" y="36234"/>
                    <a:pt x="50421" y="34263"/>
                  </a:cubicBezTo>
                  <a:lnTo>
                    <a:pt x="61216" y="28882"/>
                  </a:lnTo>
                  <a:cubicBezTo>
                    <a:pt x="64889" y="27255"/>
                    <a:pt x="68539" y="25576"/>
                    <a:pt x="72203" y="23925"/>
                  </a:cubicBezTo>
                  <a:lnTo>
                    <a:pt x="83402" y="19456"/>
                  </a:lnTo>
                  <a:lnTo>
                    <a:pt x="94754" y="15406"/>
                  </a:lnTo>
                  <a:lnTo>
                    <a:pt x="106282" y="11862"/>
                  </a:lnTo>
                  <a:lnTo>
                    <a:pt x="117936" y="8763"/>
                  </a:lnTo>
                  <a:cubicBezTo>
                    <a:pt x="121866" y="7913"/>
                    <a:pt x="125794" y="7043"/>
                    <a:pt x="129721" y="6148"/>
                  </a:cubicBezTo>
                  <a:cubicBezTo>
                    <a:pt x="145512" y="2981"/>
                    <a:pt x="161575" y="1120"/>
                    <a:pt x="177779" y="405"/>
                  </a:cubicBezTo>
                  <a:cubicBezTo>
                    <a:pt x="173495" y="133"/>
                    <a:pt x="169201" y="0"/>
                    <a:pt x="16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flipH="1">
              <a:off x="-713190" y="2189162"/>
              <a:ext cx="7793346" cy="4215100"/>
            </a:xfrm>
            <a:custGeom>
              <a:avLst/>
              <a:gdLst/>
              <a:ahLst/>
              <a:cxnLst/>
              <a:rect l="l" t="t" r="r" b="b"/>
              <a:pathLst>
                <a:path w="243485" h="131691" extrusionOk="0">
                  <a:moveTo>
                    <a:pt x="242868" y="1"/>
                  </a:moveTo>
                  <a:cubicBezTo>
                    <a:pt x="221830" y="1"/>
                    <a:pt x="200213" y="2277"/>
                    <a:pt x="178434" y="7037"/>
                  </a:cubicBezTo>
                  <a:cubicBezTo>
                    <a:pt x="97688" y="24700"/>
                    <a:pt x="33209" y="72545"/>
                    <a:pt x="0" y="131690"/>
                  </a:cubicBezTo>
                  <a:lnTo>
                    <a:pt x="243484" y="131690"/>
                  </a:lnTo>
                  <a:lnTo>
                    <a:pt x="243484" y="2"/>
                  </a:lnTo>
                  <a:cubicBezTo>
                    <a:pt x="243279" y="1"/>
                    <a:pt x="243073" y="1"/>
                    <a:pt x="24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21"/>
          <p:cNvSpPr/>
          <p:nvPr/>
        </p:nvSpPr>
        <p:spPr>
          <a:xfrm flipH="1">
            <a:off x="-96" y="4410575"/>
            <a:ext cx="9143946" cy="732921"/>
          </a:xfrm>
          <a:custGeom>
            <a:avLst/>
            <a:gdLst/>
            <a:ahLst/>
            <a:cxnLst/>
            <a:rect l="l" t="t" r="r" b="b"/>
            <a:pathLst>
              <a:path w="285726" h="22902" extrusionOk="0">
                <a:moveTo>
                  <a:pt x="285726" y="0"/>
                </a:moveTo>
                <a:cubicBezTo>
                  <a:pt x="260353" y="10172"/>
                  <a:pt x="234980" y="13463"/>
                  <a:pt x="209607" y="13463"/>
                </a:cubicBezTo>
                <a:cubicBezTo>
                  <a:pt x="163098" y="13463"/>
                  <a:pt x="116587" y="2406"/>
                  <a:pt x="70075" y="2406"/>
                </a:cubicBezTo>
                <a:cubicBezTo>
                  <a:pt x="52699" y="2406"/>
                  <a:pt x="35323" y="3949"/>
                  <a:pt x="17947" y="8188"/>
                </a:cubicBezTo>
                <a:cubicBezTo>
                  <a:pt x="11963" y="8156"/>
                  <a:pt x="5984" y="7727"/>
                  <a:pt x="0" y="5300"/>
                </a:cubicBezTo>
                <a:lnTo>
                  <a:pt x="0" y="22902"/>
                </a:lnTo>
                <a:lnTo>
                  <a:pt x="285726" y="22894"/>
                </a:lnTo>
                <a:lnTo>
                  <a:pt x="285726" y="0"/>
                </a:lnTo>
                <a:close/>
              </a:path>
            </a:pathLst>
          </a:custGeom>
          <a:solidFill>
            <a:srgbClr val="0F54BE">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rot="-1530908">
            <a:off x="931608" y="4809608"/>
            <a:ext cx="479447" cy="525402"/>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21"/>
          <p:cNvGrpSpPr/>
          <p:nvPr/>
        </p:nvGrpSpPr>
        <p:grpSpPr>
          <a:xfrm flipH="1">
            <a:off x="1205159" y="4788210"/>
            <a:ext cx="337644" cy="339827"/>
            <a:chOff x="133663" y="3792836"/>
            <a:chExt cx="445029" cy="447907"/>
          </a:xfrm>
        </p:grpSpPr>
        <p:sp>
          <p:nvSpPr>
            <p:cNvPr id="760" name="Google Shape;760;p21"/>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1"/>
          <p:cNvGrpSpPr/>
          <p:nvPr/>
        </p:nvGrpSpPr>
        <p:grpSpPr>
          <a:xfrm>
            <a:off x="-71" y="4011640"/>
            <a:ext cx="1066608" cy="1131850"/>
            <a:chOff x="1565225" y="2558425"/>
            <a:chExt cx="861975" cy="914700"/>
          </a:xfrm>
        </p:grpSpPr>
        <p:sp>
          <p:nvSpPr>
            <p:cNvPr id="776" name="Google Shape;776;p21"/>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9" name="Google Shape;789;p21"/>
          <p:cNvPicPr preferRelativeResize="0"/>
          <p:nvPr/>
        </p:nvPicPr>
        <p:blipFill rotWithShape="1">
          <a:blip r:embed="rId2">
            <a:alphaModFix/>
          </a:blip>
          <a:srcRect l="864" r="864"/>
          <a:stretch/>
        </p:blipFill>
        <p:spPr>
          <a:xfrm>
            <a:off x="-1" y="0"/>
            <a:ext cx="9144003" cy="5143500"/>
          </a:xfrm>
          <a:prstGeom prst="rect">
            <a:avLst/>
          </a:prstGeom>
          <a:noFill/>
          <a:ln>
            <a:noFill/>
          </a:ln>
        </p:spPr>
      </p:pic>
      <p:grpSp>
        <p:nvGrpSpPr>
          <p:cNvPr id="790" name="Google Shape;790;p21"/>
          <p:cNvGrpSpPr/>
          <p:nvPr/>
        </p:nvGrpSpPr>
        <p:grpSpPr>
          <a:xfrm>
            <a:off x="201599" y="4675027"/>
            <a:ext cx="465456" cy="468466"/>
            <a:chOff x="133663" y="3792836"/>
            <a:chExt cx="445029" cy="447907"/>
          </a:xfrm>
        </p:grpSpPr>
        <p:sp>
          <p:nvSpPr>
            <p:cNvPr id="791" name="Google Shape;791;p21"/>
            <p:cNvSpPr/>
            <p:nvPr/>
          </p:nvSpPr>
          <p:spPr>
            <a:xfrm>
              <a:off x="305359" y="3856113"/>
              <a:ext cx="52593" cy="381476"/>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326570" y="3792836"/>
              <a:ext cx="116146" cy="201738"/>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189095" y="4013380"/>
              <a:ext cx="154152" cy="136529"/>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404986" y="3830290"/>
              <a:ext cx="99666" cy="54052"/>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324599" y="4002814"/>
              <a:ext cx="160657" cy="81097"/>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218151" y="4003602"/>
              <a:ext cx="65761" cy="9422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312338" y="4145296"/>
              <a:ext cx="239862" cy="52593"/>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438616" y="4096566"/>
              <a:ext cx="52238" cy="98011"/>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390005" y="3987990"/>
              <a:ext cx="41199" cy="75933"/>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500079" y="4159646"/>
              <a:ext cx="78613" cy="54446"/>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89256" y="4174707"/>
              <a:ext cx="72384" cy="66037"/>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133663" y="4038572"/>
              <a:ext cx="96788" cy="37769"/>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210582" y="3851146"/>
              <a:ext cx="140077" cy="8996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244053" y="3821656"/>
              <a:ext cx="56338" cy="93437"/>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353221" y="3806793"/>
              <a:ext cx="69664" cy="10148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21"/>
          <p:cNvSpPr txBox="1">
            <a:spLocks noGrp="1"/>
          </p:cNvSpPr>
          <p:nvPr>
            <p:ph type="title"/>
          </p:nvPr>
        </p:nvSpPr>
        <p:spPr>
          <a:xfrm>
            <a:off x="2424850" y="1667750"/>
            <a:ext cx="1978200" cy="478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7" name="Google Shape;807;p21"/>
          <p:cNvSpPr txBox="1">
            <a:spLocks noGrp="1"/>
          </p:cNvSpPr>
          <p:nvPr>
            <p:ph type="subTitle" idx="1"/>
          </p:nvPr>
        </p:nvSpPr>
        <p:spPr>
          <a:xfrm>
            <a:off x="2424850" y="2145950"/>
            <a:ext cx="1978200" cy="478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21"/>
          <p:cNvSpPr txBox="1">
            <a:spLocks noGrp="1"/>
          </p:cNvSpPr>
          <p:nvPr>
            <p:ph type="title" idx="2"/>
          </p:nvPr>
        </p:nvSpPr>
        <p:spPr>
          <a:xfrm>
            <a:off x="4740954" y="1667750"/>
            <a:ext cx="1978200" cy="478200"/>
          </a:xfrm>
          <a:prstGeom prst="rect">
            <a:avLst/>
          </a:prstGeom>
        </p:spPr>
        <p:txBody>
          <a:bodyPr spcFirstLastPara="1" wrap="square" lIns="0" tIns="0" rIns="0" bIns="0" anchor="ctr" anchorCtr="0">
            <a:noAutofit/>
          </a:bodyPr>
          <a:lstStyle>
            <a:lvl1pPr lvl="0" algn="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9" name="Google Shape;809;p21"/>
          <p:cNvSpPr txBox="1">
            <a:spLocks noGrp="1"/>
          </p:cNvSpPr>
          <p:nvPr>
            <p:ph type="subTitle" idx="3"/>
          </p:nvPr>
        </p:nvSpPr>
        <p:spPr>
          <a:xfrm>
            <a:off x="4740951" y="2145950"/>
            <a:ext cx="1978200" cy="4782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0" name="Google Shape;810;p21"/>
          <p:cNvSpPr txBox="1">
            <a:spLocks noGrp="1"/>
          </p:cNvSpPr>
          <p:nvPr>
            <p:ph type="title" idx="4"/>
          </p:nvPr>
        </p:nvSpPr>
        <p:spPr>
          <a:xfrm>
            <a:off x="2424850" y="3101150"/>
            <a:ext cx="1978200" cy="478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1" name="Google Shape;811;p21"/>
          <p:cNvSpPr txBox="1">
            <a:spLocks noGrp="1"/>
          </p:cNvSpPr>
          <p:nvPr>
            <p:ph type="subTitle" idx="5"/>
          </p:nvPr>
        </p:nvSpPr>
        <p:spPr>
          <a:xfrm>
            <a:off x="2424850" y="3579350"/>
            <a:ext cx="1978200" cy="478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2" name="Google Shape;812;p21"/>
          <p:cNvSpPr txBox="1">
            <a:spLocks noGrp="1"/>
          </p:cNvSpPr>
          <p:nvPr>
            <p:ph type="title" idx="6"/>
          </p:nvPr>
        </p:nvSpPr>
        <p:spPr>
          <a:xfrm>
            <a:off x="4740954" y="3101150"/>
            <a:ext cx="1978200" cy="478200"/>
          </a:xfrm>
          <a:prstGeom prst="rect">
            <a:avLst/>
          </a:prstGeom>
        </p:spPr>
        <p:txBody>
          <a:bodyPr spcFirstLastPara="1" wrap="square" lIns="0" tIns="0" rIns="0" bIns="0" anchor="ctr" anchorCtr="0">
            <a:noAutofit/>
          </a:bodyPr>
          <a:lstStyle>
            <a:lvl1pPr lvl="0" algn="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3" name="Google Shape;813;p21"/>
          <p:cNvSpPr txBox="1">
            <a:spLocks noGrp="1"/>
          </p:cNvSpPr>
          <p:nvPr>
            <p:ph type="subTitle" idx="7"/>
          </p:nvPr>
        </p:nvSpPr>
        <p:spPr>
          <a:xfrm>
            <a:off x="4740951" y="3579350"/>
            <a:ext cx="1978200" cy="4782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4" name="Google Shape;814;p21"/>
          <p:cNvSpPr txBox="1">
            <a:spLocks noGrp="1"/>
          </p:cNvSpPr>
          <p:nvPr>
            <p:ph type="title" idx="8"/>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700"/>
              <a:buNone/>
              <a:defRPr>
                <a:solidFill>
                  <a:schemeClr val="dk1"/>
                </a:solidFill>
              </a:defRPr>
            </a:lvl1pPr>
            <a:lvl2pPr lvl="1" rtl="0">
              <a:spcBef>
                <a:spcPts val="0"/>
              </a:spcBef>
              <a:spcAft>
                <a:spcPts val="0"/>
              </a:spcAft>
              <a:buClr>
                <a:schemeClr val="dk1"/>
              </a:buClr>
              <a:buSzPts val="3700"/>
              <a:buNone/>
              <a:defRPr>
                <a:solidFill>
                  <a:schemeClr val="dk1"/>
                </a:solidFill>
              </a:defRPr>
            </a:lvl2pPr>
            <a:lvl3pPr lvl="2" rtl="0">
              <a:spcBef>
                <a:spcPts val="0"/>
              </a:spcBef>
              <a:spcAft>
                <a:spcPts val="0"/>
              </a:spcAft>
              <a:buClr>
                <a:schemeClr val="dk1"/>
              </a:buClr>
              <a:buSzPts val="3700"/>
              <a:buNone/>
              <a:defRPr>
                <a:solidFill>
                  <a:schemeClr val="dk1"/>
                </a:solidFill>
              </a:defRPr>
            </a:lvl3pPr>
            <a:lvl4pPr lvl="3" rtl="0">
              <a:spcBef>
                <a:spcPts val="0"/>
              </a:spcBef>
              <a:spcAft>
                <a:spcPts val="0"/>
              </a:spcAft>
              <a:buClr>
                <a:schemeClr val="dk1"/>
              </a:buClr>
              <a:buSzPts val="3700"/>
              <a:buNone/>
              <a:defRPr>
                <a:solidFill>
                  <a:schemeClr val="dk1"/>
                </a:solidFill>
              </a:defRPr>
            </a:lvl4pPr>
            <a:lvl5pPr lvl="4" rtl="0">
              <a:spcBef>
                <a:spcPts val="0"/>
              </a:spcBef>
              <a:spcAft>
                <a:spcPts val="0"/>
              </a:spcAft>
              <a:buClr>
                <a:schemeClr val="dk1"/>
              </a:buClr>
              <a:buSzPts val="3700"/>
              <a:buNone/>
              <a:defRPr>
                <a:solidFill>
                  <a:schemeClr val="dk1"/>
                </a:solidFill>
              </a:defRPr>
            </a:lvl5pPr>
            <a:lvl6pPr lvl="5" rtl="0">
              <a:spcBef>
                <a:spcPts val="0"/>
              </a:spcBef>
              <a:spcAft>
                <a:spcPts val="0"/>
              </a:spcAft>
              <a:buClr>
                <a:schemeClr val="dk1"/>
              </a:buClr>
              <a:buSzPts val="3700"/>
              <a:buNone/>
              <a:defRPr>
                <a:solidFill>
                  <a:schemeClr val="dk1"/>
                </a:solidFill>
              </a:defRPr>
            </a:lvl6pPr>
            <a:lvl7pPr lvl="6" rtl="0">
              <a:spcBef>
                <a:spcPts val="0"/>
              </a:spcBef>
              <a:spcAft>
                <a:spcPts val="0"/>
              </a:spcAft>
              <a:buClr>
                <a:schemeClr val="dk1"/>
              </a:buClr>
              <a:buSzPts val="3700"/>
              <a:buNone/>
              <a:defRPr>
                <a:solidFill>
                  <a:schemeClr val="dk1"/>
                </a:solidFill>
              </a:defRPr>
            </a:lvl7pPr>
            <a:lvl8pPr lvl="7" rtl="0">
              <a:spcBef>
                <a:spcPts val="0"/>
              </a:spcBef>
              <a:spcAft>
                <a:spcPts val="0"/>
              </a:spcAft>
              <a:buClr>
                <a:schemeClr val="dk1"/>
              </a:buClr>
              <a:buSzPts val="3700"/>
              <a:buNone/>
              <a:defRPr>
                <a:solidFill>
                  <a:schemeClr val="dk1"/>
                </a:solidFill>
              </a:defRPr>
            </a:lvl8pPr>
            <a:lvl9pPr lvl="8" rtl="0">
              <a:spcBef>
                <a:spcPts val="0"/>
              </a:spcBef>
              <a:spcAft>
                <a:spcPts val="0"/>
              </a:spcAft>
              <a:buClr>
                <a:schemeClr val="dk1"/>
              </a:buClr>
              <a:buSzPts val="3700"/>
              <a:buNone/>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1129"/>
        <p:cNvGrpSpPr/>
        <p:nvPr/>
      </p:nvGrpSpPr>
      <p:grpSpPr>
        <a:xfrm>
          <a:off x="0" y="0"/>
          <a:ext cx="0" cy="0"/>
          <a:chOff x="0" y="0"/>
          <a:chExt cx="0" cy="0"/>
        </a:xfrm>
      </p:grpSpPr>
      <p:sp>
        <p:nvSpPr>
          <p:cNvPr id="1130" name="Google Shape;1130;p28"/>
          <p:cNvSpPr/>
          <p:nvPr/>
        </p:nvSpPr>
        <p:spPr>
          <a:xfrm>
            <a:off x="7527950" y="1906925"/>
            <a:ext cx="776466" cy="3238386"/>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8171356" y="2764290"/>
            <a:ext cx="524032" cy="1886646"/>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8644090" y="2085985"/>
            <a:ext cx="348610" cy="2233121"/>
          </a:xfrm>
          <a:custGeom>
            <a:avLst/>
            <a:gdLst/>
            <a:ahLst/>
            <a:cxnLst/>
            <a:rect l="l" t="t" r="r" b="b"/>
            <a:pathLst>
              <a:path w="7021" h="44975" extrusionOk="0">
                <a:moveTo>
                  <a:pt x="2623" y="1"/>
                </a:moveTo>
                <a:cubicBezTo>
                  <a:pt x="2289" y="700"/>
                  <a:pt x="2182" y="1667"/>
                  <a:pt x="2374" y="2670"/>
                </a:cubicBezTo>
                <a:cubicBezTo>
                  <a:pt x="2550" y="3603"/>
                  <a:pt x="2953" y="4367"/>
                  <a:pt x="3453" y="4836"/>
                </a:cubicBezTo>
                <a:cubicBezTo>
                  <a:pt x="3725" y="6637"/>
                  <a:pt x="3948" y="8446"/>
                  <a:pt x="4132" y="10262"/>
                </a:cubicBezTo>
                <a:cubicBezTo>
                  <a:pt x="3867" y="9682"/>
                  <a:pt x="3464" y="9171"/>
                  <a:pt x="2957" y="8784"/>
                </a:cubicBezTo>
                <a:cubicBezTo>
                  <a:pt x="2364" y="8324"/>
                  <a:pt x="1719" y="8104"/>
                  <a:pt x="1140" y="8104"/>
                </a:cubicBezTo>
                <a:cubicBezTo>
                  <a:pt x="1007" y="8104"/>
                  <a:pt x="877" y="8115"/>
                  <a:pt x="753" y="8138"/>
                </a:cubicBezTo>
                <a:cubicBezTo>
                  <a:pt x="926" y="8910"/>
                  <a:pt x="1417" y="9698"/>
                  <a:pt x="2147" y="10262"/>
                </a:cubicBezTo>
                <a:cubicBezTo>
                  <a:pt x="2685" y="10673"/>
                  <a:pt x="3261" y="10896"/>
                  <a:pt x="3787" y="10934"/>
                </a:cubicBezTo>
                <a:cubicBezTo>
                  <a:pt x="4029" y="10946"/>
                  <a:pt x="4225" y="11168"/>
                  <a:pt x="4248" y="11453"/>
                </a:cubicBezTo>
                <a:cubicBezTo>
                  <a:pt x="4413" y="13338"/>
                  <a:pt x="4528" y="15235"/>
                  <a:pt x="4620" y="17129"/>
                </a:cubicBezTo>
                <a:cubicBezTo>
                  <a:pt x="4301" y="16579"/>
                  <a:pt x="3883" y="16099"/>
                  <a:pt x="3380" y="15708"/>
                </a:cubicBezTo>
                <a:cubicBezTo>
                  <a:pt x="2648" y="15147"/>
                  <a:pt x="1853" y="14872"/>
                  <a:pt x="1140" y="14872"/>
                </a:cubicBezTo>
                <a:cubicBezTo>
                  <a:pt x="974" y="14872"/>
                  <a:pt x="812" y="14887"/>
                  <a:pt x="657" y="14917"/>
                </a:cubicBezTo>
                <a:cubicBezTo>
                  <a:pt x="868" y="15869"/>
                  <a:pt x="1475" y="16841"/>
                  <a:pt x="2377" y="17532"/>
                </a:cubicBezTo>
                <a:cubicBezTo>
                  <a:pt x="2992" y="18004"/>
                  <a:pt x="3649" y="18273"/>
                  <a:pt x="4263" y="18346"/>
                </a:cubicBezTo>
                <a:cubicBezTo>
                  <a:pt x="4497" y="18373"/>
                  <a:pt x="4682" y="18607"/>
                  <a:pt x="4689" y="18887"/>
                </a:cubicBezTo>
                <a:cubicBezTo>
                  <a:pt x="4735" y="20093"/>
                  <a:pt x="4766" y="21303"/>
                  <a:pt x="4793" y="22509"/>
                </a:cubicBezTo>
                <a:cubicBezTo>
                  <a:pt x="4804" y="23565"/>
                  <a:pt x="4812" y="24625"/>
                  <a:pt x="4812" y="25681"/>
                </a:cubicBezTo>
                <a:cubicBezTo>
                  <a:pt x="4447" y="25013"/>
                  <a:pt x="3948" y="24429"/>
                  <a:pt x="3341" y="23964"/>
                </a:cubicBezTo>
                <a:cubicBezTo>
                  <a:pt x="2511" y="23325"/>
                  <a:pt x="1610" y="23012"/>
                  <a:pt x="803" y="23012"/>
                </a:cubicBezTo>
                <a:cubicBezTo>
                  <a:pt x="617" y="23012"/>
                  <a:pt x="436" y="23029"/>
                  <a:pt x="261" y="23062"/>
                </a:cubicBezTo>
                <a:cubicBezTo>
                  <a:pt x="499" y="24145"/>
                  <a:pt x="1187" y="25247"/>
                  <a:pt x="2208" y="26030"/>
                </a:cubicBezTo>
                <a:cubicBezTo>
                  <a:pt x="2915" y="26572"/>
                  <a:pt x="3672" y="26875"/>
                  <a:pt x="4378" y="26956"/>
                </a:cubicBezTo>
                <a:cubicBezTo>
                  <a:pt x="4624" y="26979"/>
                  <a:pt x="4804" y="27236"/>
                  <a:pt x="4801" y="27524"/>
                </a:cubicBezTo>
                <a:cubicBezTo>
                  <a:pt x="4781" y="29928"/>
                  <a:pt x="4728" y="32332"/>
                  <a:pt x="4632" y="34744"/>
                </a:cubicBezTo>
                <a:cubicBezTo>
                  <a:pt x="4263" y="34141"/>
                  <a:pt x="3787" y="33607"/>
                  <a:pt x="3226" y="33173"/>
                </a:cubicBezTo>
                <a:cubicBezTo>
                  <a:pt x="2356" y="32506"/>
                  <a:pt x="1415" y="32180"/>
                  <a:pt x="569" y="32180"/>
                </a:cubicBezTo>
                <a:cubicBezTo>
                  <a:pt x="374" y="32180"/>
                  <a:pt x="183" y="32198"/>
                  <a:pt x="0" y="32232"/>
                </a:cubicBezTo>
                <a:cubicBezTo>
                  <a:pt x="254" y="33362"/>
                  <a:pt x="972" y="34517"/>
                  <a:pt x="2039" y="35339"/>
                </a:cubicBezTo>
                <a:cubicBezTo>
                  <a:pt x="2681" y="35827"/>
                  <a:pt x="3357" y="36134"/>
                  <a:pt x="4010" y="36261"/>
                </a:cubicBezTo>
                <a:cubicBezTo>
                  <a:pt x="4324" y="36322"/>
                  <a:pt x="4551" y="36649"/>
                  <a:pt x="4532" y="37025"/>
                </a:cubicBezTo>
                <a:cubicBezTo>
                  <a:pt x="4497" y="37686"/>
                  <a:pt x="4451" y="38669"/>
                  <a:pt x="4413" y="39276"/>
                </a:cubicBezTo>
                <a:cubicBezTo>
                  <a:pt x="4305" y="41134"/>
                  <a:pt x="4178" y="42997"/>
                  <a:pt x="4013" y="44833"/>
                </a:cubicBezTo>
                <a:lnTo>
                  <a:pt x="5284" y="44975"/>
                </a:lnTo>
                <a:cubicBezTo>
                  <a:pt x="5342" y="44061"/>
                  <a:pt x="5388" y="43150"/>
                  <a:pt x="5427" y="42240"/>
                </a:cubicBezTo>
                <a:cubicBezTo>
                  <a:pt x="5438" y="41868"/>
                  <a:pt x="5680" y="41561"/>
                  <a:pt x="5991" y="41518"/>
                </a:cubicBezTo>
                <a:cubicBezTo>
                  <a:pt x="6344" y="41468"/>
                  <a:pt x="6690" y="41372"/>
                  <a:pt x="7020" y="41238"/>
                </a:cubicBezTo>
                <a:lnTo>
                  <a:pt x="7020" y="38239"/>
                </a:lnTo>
                <a:cubicBezTo>
                  <a:pt x="6410" y="38711"/>
                  <a:pt x="5899" y="39295"/>
                  <a:pt x="5507" y="39955"/>
                </a:cubicBezTo>
                <a:cubicBezTo>
                  <a:pt x="5557" y="38815"/>
                  <a:pt x="5576" y="37670"/>
                  <a:pt x="5599" y="36530"/>
                </a:cubicBezTo>
                <a:cubicBezTo>
                  <a:pt x="5619" y="35593"/>
                  <a:pt x="5622" y="34656"/>
                  <a:pt x="5634" y="33719"/>
                </a:cubicBezTo>
                <a:lnTo>
                  <a:pt x="5634" y="32152"/>
                </a:lnTo>
                <a:cubicBezTo>
                  <a:pt x="5634" y="31752"/>
                  <a:pt x="5891" y="31430"/>
                  <a:pt x="6229" y="31395"/>
                </a:cubicBezTo>
                <a:cubicBezTo>
                  <a:pt x="6498" y="31365"/>
                  <a:pt x="6763" y="31307"/>
                  <a:pt x="7020" y="31222"/>
                </a:cubicBezTo>
                <a:lnTo>
                  <a:pt x="7020" y="28515"/>
                </a:lnTo>
                <a:cubicBezTo>
                  <a:pt x="6433" y="29037"/>
                  <a:pt x="5957" y="29671"/>
                  <a:pt x="5626" y="30385"/>
                </a:cubicBezTo>
                <a:cubicBezTo>
                  <a:pt x="5607" y="28223"/>
                  <a:pt x="5488" y="24298"/>
                  <a:pt x="5446" y="22947"/>
                </a:cubicBezTo>
                <a:cubicBezTo>
                  <a:pt x="5442" y="22678"/>
                  <a:pt x="5588" y="22444"/>
                  <a:pt x="5811" y="22382"/>
                </a:cubicBezTo>
                <a:cubicBezTo>
                  <a:pt x="6222" y="22275"/>
                  <a:pt x="6625" y="22136"/>
                  <a:pt x="7020" y="21975"/>
                </a:cubicBezTo>
                <a:lnTo>
                  <a:pt x="7020" y="19625"/>
                </a:lnTo>
                <a:lnTo>
                  <a:pt x="6990" y="19644"/>
                </a:lnTo>
                <a:cubicBezTo>
                  <a:pt x="6256" y="20208"/>
                  <a:pt x="5703" y="20977"/>
                  <a:pt x="5396" y="21848"/>
                </a:cubicBezTo>
                <a:cubicBezTo>
                  <a:pt x="5277" y="19429"/>
                  <a:pt x="5119" y="17013"/>
                  <a:pt x="4897" y="14605"/>
                </a:cubicBezTo>
                <a:cubicBezTo>
                  <a:pt x="4877" y="14375"/>
                  <a:pt x="5012" y="14164"/>
                  <a:pt x="5212" y="14148"/>
                </a:cubicBezTo>
                <a:cubicBezTo>
                  <a:pt x="5692" y="14106"/>
                  <a:pt x="6210" y="13903"/>
                  <a:pt x="6694" y="13534"/>
                </a:cubicBezTo>
                <a:cubicBezTo>
                  <a:pt x="6809" y="13446"/>
                  <a:pt x="6917" y="13350"/>
                  <a:pt x="7020" y="13246"/>
                </a:cubicBezTo>
                <a:lnTo>
                  <a:pt x="7020" y="11633"/>
                </a:lnTo>
                <a:cubicBezTo>
                  <a:pt x="6629" y="11741"/>
                  <a:pt x="6268" y="11925"/>
                  <a:pt x="5949" y="12175"/>
                </a:cubicBezTo>
                <a:cubicBezTo>
                  <a:pt x="5438" y="12562"/>
                  <a:pt x="5043" y="13081"/>
                  <a:pt x="4804" y="13676"/>
                </a:cubicBezTo>
                <a:cubicBezTo>
                  <a:pt x="4731" y="12877"/>
                  <a:pt x="4647" y="12086"/>
                  <a:pt x="4559" y="11287"/>
                </a:cubicBezTo>
                <a:cubicBezTo>
                  <a:pt x="4420" y="10178"/>
                  <a:pt x="4271" y="9075"/>
                  <a:pt x="4106" y="7969"/>
                </a:cubicBezTo>
                <a:cubicBezTo>
                  <a:pt x="4071" y="7758"/>
                  <a:pt x="4198" y="7559"/>
                  <a:pt x="4378" y="7539"/>
                </a:cubicBezTo>
                <a:cubicBezTo>
                  <a:pt x="4724" y="7501"/>
                  <a:pt x="5100" y="7347"/>
                  <a:pt x="5446" y="7082"/>
                </a:cubicBezTo>
                <a:cubicBezTo>
                  <a:pt x="5926" y="6717"/>
                  <a:pt x="6268" y="6199"/>
                  <a:pt x="6410" y="5608"/>
                </a:cubicBezTo>
                <a:cubicBezTo>
                  <a:pt x="6325" y="5592"/>
                  <a:pt x="6236" y="5584"/>
                  <a:pt x="6145" y="5584"/>
                </a:cubicBezTo>
                <a:cubicBezTo>
                  <a:pt x="5745" y="5584"/>
                  <a:pt x="5298" y="5738"/>
                  <a:pt x="4881" y="6057"/>
                </a:cubicBezTo>
                <a:cubicBezTo>
                  <a:pt x="4478" y="6368"/>
                  <a:pt x="4175" y="6787"/>
                  <a:pt x="3998" y="7267"/>
                </a:cubicBezTo>
                <a:cubicBezTo>
                  <a:pt x="3875" y="6472"/>
                  <a:pt x="3741" y="5684"/>
                  <a:pt x="3595" y="4897"/>
                </a:cubicBezTo>
                <a:cubicBezTo>
                  <a:pt x="3910" y="4206"/>
                  <a:pt x="4013" y="3261"/>
                  <a:pt x="3825" y="2282"/>
                </a:cubicBezTo>
                <a:cubicBezTo>
                  <a:pt x="3641" y="1303"/>
                  <a:pt x="3172" y="458"/>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2318783" y="4371547"/>
            <a:ext cx="780393" cy="568572"/>
          </a:xfrm>
          <a:custGeom>
            <a:avLst/>
            <a:gdLst/>
            <a:ahLst/>
            <a:cxnLst/>
            <a:rect l="l" t="t" r="r" b="b"/>
            <a:pathLst>
              <a:path w="16310" h="11883" extrusionOk="0">
                <a:moveTo>
                  <a:pt x="8476" y="0"/>
                </a:moveTo>
                <a:cubicBezTo>
                  <a:pt x="8326" y="557"/>
                  <a:pt x="8153" y="1102"/>
                  <a:pt x="7969" y="1632"/>
                </a:cubicBezTo>
                <a:cubicBezTo>
                  <a:pt x="8053" y="1091"/>
                  <a:pt x="8126" y="549"/>
                  <a:pt x="8180" y="12"/>
                </a:cubicBezTo>
                <a:lnTo>
                  <a:pt x="8180" y="12"/>
                </a:lnTo>
                <a:cubicBezTo>
                  <a:pt x="7723" y="31"/>
                  <a:pt x="7270" y="96"/>
                  <a:pt x="6824" y="204"/>
                </a:cubicBezTo>
                <a:cubicBezTo>
                  <a:pt x="6943" y="1325"/>
                  <a:pt x="7059" y="2439"/>
                  <a:pt x="7128" y="3549"/>
                </a:cubicBezTo>
                <a:cubicBezTo>
                  <a:pt x="7174" y="4294"/>
                  <a:pt x="7201" y="5031"/>
                  <a:pt x="7185" y="5772"/>
                </a:cubicBezTo>
                <a:cubicBezTo>
                  <a:pt x="7174" y="6502"/>
                  <a:pt x="7108" y="7228"/>
                  <a:pt x="6997" y="7950"/>
                </a:cubicBezTo>
                <a:cubicBezTo>
                  <a:pt x="7066" y="7232"/>
                  <a:pt x="7085" y="6510"/>
                  <a:pt x="7055" y="5791"/>
                </a:cubicBezTo>
                <a:cubicBezTo>
                  <a:pt x="7028" y="5066"/>
                  <a:pt x="6963" y="4340"/>
                  <a:pt x="6878" y="3618"/>
                </a:cubicBezTo>
                <a:cubicBezTo>
                  <a:pt x="6748" y="2523"/>
                  <a:pt x="6571" y="1429"/>
                  <a:pt x="6387" y="323"/>
                </a:cubicBezTo>
                <a:cubicBezTo>
                  <a:pt x="6267" y="354"/>
                  <a:pt x="6148" y="392"/>
                  <a:pt x="6029" y="438"/>
                </a:cubicBezTo>
                <a:cubicBezTo>
                  <a:pt x="6171" y="1582"/>
                  <a:pt x="6287" y="2719"/>
                  <a:pt x="6375" y="3837"/>
                </a:cubicBezTo>
                <a:cubicBezTo>
                  <a:pt x="6075" y="2773"/>
                  <a:pt x="5749" y="1717"/>
                  <a:pt x="5403" y="684"/>
                </a:cubicBezTo>
                <a:cubicBezTo>
                  <a:pt x="5185" y="780"/>
                  <a:pt x="4958" y="884"/>
                  <a:pt x="4731" y="1006"/>
                </a:cubicBezTo>
                <a:cubicBezTo>
                  <a:pt x="5538" y="3099"/>
                  <a:pt x="6233" y="5235"/>
                  <a:pt x="6809" y="7404"/>
                </a:cubicBezTo>
                <a:cubicBezTo>
                  <a:pt x="6156" y="5269"/>
                  <a:pt x="5388" y="3172"/>
                  <a:pt x="4505" y="1125"/>
                </a:cubicBezTo>
                <a:cubicBezTo>
                  <a:pt x="4121" y="1337"/>
                  <a:pt x="3744" y="1575"/>
                  <a:pt x="3387" y="1832"/>
                </a:cubicBezTo>
                <a:cubicBezTo>
                  <a:pt x="4443" y="3718"/>
                  <a:pt x="5442" y="5672"/>
                  <a:pt x="6398" y="7612"/>
                </a:cubicBezTo>
                <a:cubicBezTo>
                  <a:pt x="5311" y="5734"/>
                  <a:pt x="4194" y="3867"/>
                  <a:pt x="3015" y="2109"/>
                </a:cubicBezTo>
                <a:cubicBezTo>
                  <a:pt x="2251" y="2696"/>
                  <a:pt x="1552" y="3361"/>
                  <a:pt x="929" y="4098"/>
                </a:cubicBezTo>
                <a:cubicBezTo>
                  <a:pt x="1659" y="4716"/>
                  <a:pt x="2439" y="5292"/>
                  <a:pt x="3134" y="5953"/>
                </a:cubicBezTo>
                <a:cubicBezTo>
                  <a:pt x="2347" y="5388"/>
                  <a:pt x="1498" y="4931"/>
                  <a:pt x="664" y="4413"/>
                </a:cubicBezTo>
                <a:cubicBezTo>
                  <a:pt x="434" y="4701"/>
                  <a:pt x="211" y="5004"/>
                  <a:pt x="0" y="5315"/>
                </a:cubicBezTo>
                <a:cubicBezTo>
                  <a:pt x="4989" y="8126"/>
                  <a:pt x="10300" y="10331"/>
                  <a:pt x="15814" y="11882"/>
                </a:cubicBezTo>
                <a:cubicBezTo>
                  <a:pt x="15976" y="11494"/>
                  <a:pt x="16099" y="11091"/>
                  <a:pt x="16179" y="10676"/>
                </a:cubicBezTo>
                <a:cubicBezTo>
                  <a:pt x="14447" y="10281"/>
                  <a:pt x="12719" y="9835"/>
                  <a:pt x="10987" y="9344"/>
                </a:cubicBezTo>
                <a:lnTo>
                  <a:pt x="10987" y="9344"/>
                </a:lnTo>
                <a:cubicBezTo>
                  <a:pt x="12758" y="9662"/>
                  <a:pt x="14516" y="9954"/>
                  <a:pt x="16252" y="10223"/>
                </a:cubicBezTo>
                <a:cubicBezTo>
                  <a:pt x="16291" y="9912"/>
                  <a:pt x="16310" y="9597"/>
                  <a:pt x="16306" y="9286"/>
                </a:cubicBezTo>
                <a:lnTo>
                  <a:pt x="14317" y="9186"/>
                </a:lnTo>
                <a:lnTo>
                  <a:pt x="16298" y="9013"/>
                </a:lnTo>
                <a:cubicBezTo>
                  <a:pt x="16291" y="8898"/>
                  <a:pt x="16287" y="8787"/>
                  <a:pt x="16275" y="8676"/>
                </a:cubicBezTo>
                <a:cubicBezTo>
                  <a:pt x="14482" y="8679"/>
                  <a:pt x="12692" y="8783"/>
                  <a:pt x="10910" y="8983"/>
                </a:cubicBezTo>
                <a:cubicBezTo>
                  <a:pt x="12662" y="8603"/>
                  <a:pt x="14432" y="8322"/>
                  <a:pt x="16214" y="8149"/>
                </a:cubicBezTo>
                <a:cubicBezTo>
                  <a:pt x="16164" y="7823"/>
                  <a:pt x="16099" y="7497"/>
                  <a:pt x="16018" y="7178"/>
                </a:cubicBezTo>
                <a:cubicBezTo>
                  <a:pt x="14827" y="7362"/>
                  <a:pt x="13602" y="7600"/>
                  <a:pt x="12343" y="7904"/>
                </a:cubicBezTo>
                <a:cubicBezTo>
                  <a:pt x="13568" y="7497"/>
                  <a:pt x="14766" y="7143"/>
                  <a:pt x="15930" y="6863"/>
                </a:cubicBezTo>
                <a:cubicBezTo>
                  <a:pt x="15845" y="6563"/>
                  <a:pt x="15741" y="6268"/>
                  <a:pt x="15634" y="5972"/>
                </a:cubicBezTo>
                <a:cubicBezTo>
                  <a:pt x="14086" y="6337"/>
                  <a:pt x="12516" y="7024"/>
                  <a:pt x="10995" y="8019"/>
                </a:cubicBezTo>
                <a:cubicBezTo>
                  <a:pt x="12397" y="6901"/>
                  <a:pt x="13910" y="6037"/>
                  <a:pt x="15438" y="5500"/>
                </a:cubicBezTo>
                <a:cubicBezTo>
                  <a:pt x="15284" y="5142"/>
                  <a:pt x="15112" y="4789"/>
                  <a:pt x="14920" y="4444"/>
                </a:cubicBezTo>
                <a:cubicBezTo>
                  <a:pt x="14044" y="4950"/>
                  <a:pt x="12735" y="5768"/>
                  <a:pt x="11905" y="6483"/>
                </a:cubicBezTo>
                <a:cubicBezTo>
                  <a:pt x="12846" y="5619"/>
                  <a:pt x="13756" y="4774"/>
                  <a:pt x="14632" y="3952"/>
                </a:cubicBezTo>
                <a:cubicBezTo>
                  <a:pt x="14443" y="3656"/>
                  <a:pt x="14248" y="3368"/>
                  <a:pt x="14029" y="3084"/>
                </a:cubicBezTo>
                <a:cubicBezTo>
                  <a:pt x="13261" y="3606"/>
                  <a:pt x="11598" y="4935"/>
                  <a:pt x="8664" y="8572"/>
                </a:cubicBezTo>
                <a:lnTo>
                  <a:pt x="8664" y="8572"/>
                </a:lnTo>
                <a:cubicBezTo>
                  <a:pt x="8696" y="8527"/>
                  <a:pt x="11637" y="3906"/>
                  <a:pt x="13326" y="2255"/>
                </a:cubicBezTo>
                <a:cubicBezTo>
                  <a:pt x="13192" y="2109"/>
                  <a:pt x="13049" y="1974"/>
                  <a:pt x="12911" y="1844"/>
                </a:cubicBezTo>
                <a:cubicBezTo>
                  <a:pt x="12719" y="2070"/>
                  <a:pt x="12539" y="2304"/>
                  <a:pt x="12350" y="2543"/>
                </a:cubicBezTo>
                <a:cubicBezTo>
                  <a:pt x="11905" y="3122"/>
                  <a:pt x="11471" y="3725"/>
                  <a:pt x="11049" y="4348"/>
                </a:cubicBezTo>
                <a:cubicBezTo>
                  <a:pt x="10626" y="4966"/>
                  <a:pt x="10215" y="5599"/>
                  <a:pt x="9804" y="6241"/>
                </a:cubicBezTo>
                <a:cubicBezTo>
                  <a:pt x="9397" y="6886"/>
                  <a:pt x="9006" y="7539"/>
                  <a:pt x="8625" y="8195"/>
                </a:cubicBezTo>
                <a:cubicBezTo>
                  <a:pt x="8967" y="7520"/>
                  <a:pt x="9332" y="6848"/>
                  <a:pt x="9701" y="6183"/>
                </a:cubicBezTo>
                <a:cubicBezTo>
                  <a:pt x="10069" y="5523"/>
                  <a:pt x="10457" y="4858"/>
                  <a:pt x="10857" y="4213"/>
                </a:cubicBezTo>
                <a:cubicBezTo>
                  <a:pt x="11256" y="3564"/>
                  <a:pt x="11663" y="2927"/>
                  <a:pt x="12097" y="2304"/>
                </a:cubicBezTo>
                <a:cubicBezTo>
                  <a:pt x="12262" y="2063"/>
                  <a:pt x="12435" y="1821"/>
                  <a:pt x="12615" y="1582"/>
                </a:cubicBezTo>
                <a:cubicBezTo>
                  <a:pt x="12431" y="1429"/>
                  <a:pt x="12243" y="1283"/>
                  <a:pt x="12047" y="1149"/>
                </a:cubicBezTo>
                <a:lnTo>
                  <a:pt x="11986" y="1106"/>
                </a:lnTo>
                <a:cubicBezTo>
                  <a:pt x="10726" y="3080"/>
                  <a:pt x="9505" y="5116"/>
                  <a:pt x="8337" y="7182"/>
                </a:cubicBezTo>
                <a:cubicBezTo>
                  <a:pt x="9363" y="5066"/>
                  <a:pt x="10476" y="2957"/>
                  <a:pt x="11648" y="895"/>
                </a:cubicBezTo>
                <a:cubicBezTo>
                  <a:pt x="11410" y="749"/>
                  <a:pt x="11156" y="619"/>
                  <a:pt x="10899" y="507"/>
                </a:cubicBezTo>
                <a:cubicBezTo>
                  <a:pt x="9912" y="3011"/>
                  <a:pt x="8802" y="5373"/>
                  <a:pt x="7489" y="7635"/>
                </a:cubicBezTo>
                <a:cubicBezTo>
                  <a:pt x="8622" y="5296"/>
                  <a:pt x="9562" y="2861"/>
                  <a:pt x="10407" y="315"/>
                </a:cubicBezTo>
                <a:cubicBezTo>
                  <a:pt x="10115" y="219"/>
                  <a:pt x="9820" y="146"/>
                  <a:pt x="9516" y="92"/>
                </a:cubicBezTo>
                <a:cubicBezTo>
                  <a:pt x="9228" y="1218"/>
                  <a:pt x="8871" y="2304"/>
                  <a:pt x="8510" y="3372"/>
                </a:cubicBezTo>
                <a:cubicBezTo>
                  <a:pt x="8038" y="4751"/>
                  <a:pt x="7554" y="6099"/>
                  <a:pt x="7208" y="7450"/>
                </a:cubicBezTo>
                <a:cubicBezTo>
                  <a:pt x="7500" y="6095"/>
                  <a:pt x="7942" y="4724"/>
                  <a:pt x="8364" y="3334"/>
                </a:cubicBezTo>
                <a:cubicBezTo>
                  <a:pt x="8691" y="2262"/>
                  <a:pt x="9013" y="1168"/>
                  <a:pt x="9267" y="54"/>
                </a:cubicBezTo>
                <a:cubicBezTo>
                  <a:pt x="9006" y="19"/>
                  <a:pt x="8741" y="0"/>
                  <a:pt x="8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21504" y="1706875"/>
            <a:ext cx="409143" cy="1473153"/>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469424" y="2304621"/>
            <a:ext cx="324524" cy="1169103"/>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822905" y="2850030"/>
            <a:ext cx="324689" cy="1169103"/>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1294845" y="3836617"/>
            <a:ext cx="308186" cy="297277"/>
          </a:xfrm>
          <a:custGeom>
            <a:avLst/>
            <a:gdLst/>
            <a:ahLst/>
            <a:cxnLst/>
            <a:rect l="l" t="t" r="r" b="b"/>
            <a:pathLst>
              <a:path w="6441" h="6213" extrusionOk="0">
                <a:moveTo>
                  <a:pt x="6091" y="0"/>
                </a:moveTo>
                <a:cubicBezTo>
                  <a:pt x="5964" y="0"/>
                  <a:pt x="5845" y="80"/>
                  <a:pt x="5803" y="207"/>
                </a:cubicBezTo>
                <a:cubicBezTo>
                  <a:pt x="3998" y="5426"/>
                  <a:pt x="461" y="5595"/>
                  <a:pt x="307" y="5598"/>
                </a:cubicBezTo>
                <a:cubicBezTo>
                  <a:pt x="139" y="5598"/>
                  <a:pt x="0" y="5737"/>
                  <a:pt x="0" y="5910"/>
                </a:cubicBezTo>
                <a:cubicBezTo>
                  <a:pt x="4" y="6079"/>
                  <a:pt x="142" y="6213"/>
                  <a:pt x="311" y="6213"/>
                </a:cubicBezTo>
                <a:lnTo>
                  <a:pt x="323" y="6213"/>
                </a:lnTo>
                <a:cubicBezTo>
                  <a:pt x="488" y="6209"/>
                  <a:pt x="4432" y="6055"/>
                  <a:pt x="6383" y="410"/>
                </a:cubicBezTo>
                <a:cubicBezTo>
                  <a:pt x="6440" y="249"/>
                  <a:pt x="6356" y="72"/>
                  <a:pt x="6195" y="19"/>
                </a:cubicBezTo>
                <a:cubicBezTo>
                  <a:pt x="6160" y="6"/>
                  <a:pt x="6125" y="0"/>
                  <a:pt x="60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1372021" y="3856760"/>
            <a:ext cx="83637" cy="225697"/>
          </a:xfrm>
          <a:custGeom>
            <a:avLst/>
            <a:gdLst/>
            <a:ahLst/>
            <a:cxnLst/>
            <a:rect l="l" t="t" r="r" b="b"/>
            <a:pathLst>
              <a:path w="1748" h="4717" extrusionOk="0">
                <a:moveTo>
                  <a:pt x="689" y="1"/>
                </a:moveTo>
                <a:cubicBezTo>
                  <a:pt x="540" y="1"/>
                  <a:pt x="412" y="109"/>
                  <a:pt x="388" y="262"/>
                </a:cubicBezTo>
                <a:cubicBezTo>
                  <a:pt x="373" y="366"/>
                  <a:pt x="0" y="2892"/>
                  <a:pt x="1141" y="4582"/>
                </a:cubicBezTo>
                <a:cubicBezTo>
                  <a:pt x="1198" y="4667"/>
                  <a:pt x="1294" y="4717"/>
                  <a:pt x="1398" y="4717"/>
                </a:cubicBezTo>
                <a:cubicBezTo>
                  <a:pt x="1456" y="4717"/>
                  <a:pt x="1517" y="4697"/>
                  <a:pt x="1571" y="4663"/>
                </a:cubicBezTo>
                <a:cubicBezTo>
                  <a:pt x="1709" y="4567"/>
                  <a:pt x="1748" y="4379"/>
                  <a:pt x="1652" y="4237"/>
                </a:cubicBezTo>
                <a:cubicBezTo>
                  <a:pt x="642" y="2750"/>
                  <a:pt x="995" y="377"/>
                  <a:pt x="999" y="354"/>
                </a:cubicBezTo>
                <a:cubicBezTo>
                  <a:pt x="1022" y="185"/>
                  <a:pt x="906" y="28"/>
                  <a:pt x="738" y="5"/>
                </a:cubicBezTo>
                <a:cubicBezTo>
                  <a:pt x="721" y="2"/>
                  <a:pt x="705"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1525225" y="3912406"/>
            <a:ext cx="175552" cy="52249"/>
          </a:xfrm>
          <a:custGeom>
            <a:avLst/>
            <a:gdLst/>
            <a:ahLst/>
            <a:cxnLst/>
            <a:rect l="l" t="t" r="r" b="b"/>
            <a:pathLst>
              <a:path w="3669" h="1092" extrusionOk="0">
                <a:moveTo>
                  <a:pt x="3323" y="1"/>
                </a:moveTo>
                <a:cubicBezTo>
                  <a:pt x="3264" y="1"/>
                  <a:pt x="3205" y="18"/>
                  <a:pt x="3154" y="55"/>
                </a:cubicBezTo>
                <a:cubicBezTo>
                  <a:pt x="2643" y="391"/>
                  <a:pt x="2003" y="477"/>
                  <a:pt x="1478" y="477"/>
                </a:cubicBezTo>
                <a:cubicBezTo>
                  <a:pt x="921" y="477"/>
                  <a:pt x="493" y="380"/>
                  <a:pt x="485" y="378"/>
                </a:cubicBezTo>
                <a:cubicBezTo>
                  <a:pt x="465" y="374"/>
                  <a:pt x="446" y="373"/>
                  <a:pt x="427" y="373"/>
                </a:cubicBezTo>
                <a:cubicBezTo>
                  <a:pt x="100" y="373"/>
                  <a:pt x="1" y="860"/>
                  <a:pt x="339" y="973"/>
                </a:cubicBezTo>
                <a:cubicBezTo>
                  <a:pt x="711" y="1054"/>
                  <a:pt x="1092" y="1092"/>
                  <a:pt x="1472" y="1092"/>
                </a:cubicBezTo>
                <a:cubicBezTo>
                  <a:pt x="2094" y="1092"/>
                  <a:pt x="2854" y="981"/>
                  <a:pt x="3488" y="562"/>
                </a:cubicBezTo>
                <a:cubicBezTo>
                  <a:pt x="3630" y="470"/>
                  <a:pt x="3668" y="282"/>
                  <a:pt x="3576" y="140"/>
                </a:cubicBezTo>
                <a:cubicBezTo>
                  <a:pt x="3518" y="50"/>
                  <a:pt x="3421" y="1"/>
                  <a:pt x="3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1353169" y="4090012"/>
            <a:ext cx="199524" cy="88566"/>
          </a:xfrm>
          <a:custGeom>
            <a:avLst/>
            <a:gdLst/>
            <a:ahLst/>
            <a:cxnLst/>
            <a:rect l="l" t="t" r="r" b="b"/>
            <a:pathLst>
              <a:path w="4170" h="1851" extrusionOk="0">
                <a:moveTo>
                  <a:pt x="425" y="1"/>
                </a:moveTo>
                <a:cubicBezTo>
                  <a:pt x="201" y="1"/>
                  <a:pt x="1" y="263"/>
                  <a:pt x="171" y="494"/>
                </a:cubicBezTo>
                <a:cubicBezTo>
                  <a:pt x="225" y="556"/>
                  <a:pt x="1362" y="1850"/>
                  <a:pt x="3297" y="1850"/>
                </a:cubicBezTo>
                <a:cubicBezTo>
                  <a:pt x="3493" y="1846"/>
                  <a:pt x="3689" y="1835"/>
                  <a:pt x="3885" y="1804"/>
                </a:cubicBezTo>
                <a:cubicBezTo>
                  <a:pt x="4050" y="1785"/>
                  <a:pt x="4169" y="1631"/>
                  <a:pt x="4146" y="1466"/>
                </a:cubicBezTo>
                <a:cubicBezTo>
                  <a:pt x="4125" y="1311"/>
                  <a:pt x="3994" y="1198"/>
                  <a:pt x="3842" y="1198"/>
                </a:cubicBezTo>
                <a:cubicBezTo>
                  <a:pt x="3829" y="1198"/>
                  <a:pt x="3815" y="1199"/>
                  <a:pt x="3801" y="1201"/>
                </a:cubicBezTo>
                <a:cubicBezTo>
                  <a:pt x="3628" y="1223"/>
                  <a:pt x="3462" y="1234"/>
                  <a:pt x="3302" y="1234"/>
                </a:cubicBezTo>
                <a:cubicBezTo>
                  <a:pt x="1653" y="1234"/>
                  <a:pt x="682" y="144"/>
                  <a:pt x="640" y="95"/>
                </a:cubicBezTo>
                <a:cubicBezTo>
                  <a:pt x="574" y="29"/>
                  <a:pt x="498"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1601157" y="3935420"/>
            <a:ext cx="100145" cy="89714"/>
          </a:xfrm>
          <a:custGeom>
            <a:avLst/>
            <a:gdLst/>
            <a:ahLst/>
            <a:cxnLst/>
            <a:rect l="l" t="t" r="r" b="b"/>
            <a:pathLst>
              <a:path w="2093" h="1875" extrusionOk="0">
                <a:moveTo>
                  <a:pt x="345" y="0"/>
                </a:moveTo>
                <a:cubicBezTo>
                  <a:pt x="323" y="0"/>
                  <a:pt x="300" y="3"/>
                  <a:pt x="277" y="8"/>
                </a:cubicBezTo>
                <a:cubicBezTo>
                  <a:pt x="108" y="43"/>
                  <a:pt x="0" y="215"/>
                  <a:pt x="46" y="384"/>
                </a:cubicBezTo>
                <a:cubicBezTo>
                  <a:pt x="54" y="438"/>
                  <a:pt x="319" y="1629"/>
                  <a:pt x="1613" y="1863"/>
                </a:cubicBezTo>
                <a:lnTo>
                  <a:pt x="1671" y="1874"/>
                </a:lnTo>
                <a:cubicBezTo>
                  <a:pt x="2047" y="1871"/>
                  <a:pt x="2093" y="1329"/>
                  <a:pt x="1724" y="1264"/>
                </a:cubicBezTo>
                <a:cubicBezTo>
                  <a:pt x="845" y="1099"/>
                  <a:pt x="653" y="292"/>
                  <a:pt x="645" y="254"/>
                </a:cubicBezTo>
                <a:cubicBezTo>
                  <a:pt x="619" y="104"/>
                  <a:pt x="49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1300730" y="3871306"/>
            <a:ext cx="120384" cy="74068"/>
          </a:xfrm>
          <a:custGeom>
            <a:avLst/>
            <a:gdLst/>
            <a:ahLst/>
            <a:cxnLst/>
            <a:rect l="l" t="t" r="r" b="b"/>
            <a:pathLst>
              <a:path w="2516" h="1548" extrusionOk="0">
                <a:moveTo>
                  <a:pt x="346" y="0"/>
                </a:moveTo>
                <a:cubicBezTo>
                  <a:pt x="280" y="0"/>
                  <a:pt x="214" y="21"/>
                  <a:pt x="158" y="65"/>
                </a:cubicBezTo>
                <a:cubicBezTo>
                  <a:pt x="16" y="177"/>
                  <a:pt x="0" y="388"/>
                  <a:pt x="127" y="519"/>
                </a:cubicBezTo>
                <a:cubicBezTo>
                  <a:pt x="161" y="565"/>
                  <a:pt x="937" y="1548"/>
                  <a:pt x="1940" y="1548"/>
                </a:cubicBezTo>
                <a:cubicBezTo>
                  <a:pt x="2016" y="1544"/>
                  <a:pt x="2089" y="1540"/>
                  <a:pt x="2162" y="1529"/>
                </a:cubicBezTo>
                <a:cubicBezTo>
                  <a:pt x="2516" y="1437"/>
                  <a:pt x="2444" y="922"/>
                  <a:pt x="2086" y="922"/>
                </a:cubicBezTo>
                <a:cubicBezTo>
                  <a:pt x="2082" y="922"/>
                  <a:pt x="2078" y="922"/>
                  <a:pt x="2074" y="922"/>
                </a:cubicBezTo>
                <a:cubicBezTo>
                  <a:pt x="2029" y="928"/>
                  <a:pt x="1984" y="932"/>
                  <a:pt x="1940" y="932"/>
                </a:cubicBezTo>
                <a:cubicBezTo>
                  <a:pt x="1243" y="932"/>
                  <a:pt x="621" y="160"/>
                  <a:pt x="607" y="142"/>
                </a:cubicBezTo>
                <a:cubicBezTo>
                  <a:pt x="547" y="49"/>
                  <a:pt x="44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1471063" y="4023170"/>
            <a:ext cx="222730" cy="83925"/>
          </a:xfrm>
          <a:custGeom>
            <a:avLst/>
            <a:gdLst/>
            <a:ahLst/>
            <a:cxnLst/>
            <a:rect l="l" t="t" r="r" b="b"/>
            <a:pathLst>
              <a:path w="4655" h="1754" extrusionOk="0">
                <a:moveTo>
                  <a:pt x="439" y="0"/>
                </a:moveTo>
                <a:cubicBezTo>
                  <a:pt x="192" y="0"/>
                  <a:pt x="1" y="334"/>
                  <a:pt x="238" y="544"/>
                </a:cubicBezTo>
                <a:cubicBezTo>
                  <a:pt x="307" y="601"/>
                  <a:pt x="1740" y="1753"/>
                  <a:pt x="3679" y="1753"/>
                </a:cubicBezTo>
                <a:cubicBezTo>
                  <a:pt x="3910" y="1753"/>
                  <a:pt x="4144" y="1738"/>
                  <a:pt x="4370" y="1703"/>
                </a:cubicBezTo>
                <a:cubicBezTo>
                  <a:pt x="4539" y="1680"/>
                  <a:pt x="4655" y="1527"/>
                  <a:pt x="4631" y="1358"/>
                </a:cubicBezTo>
                <a:cubicBezTo>
                  <a:pt x="4607" y="1206"/>
                  <a:pt x="4476" y="1094"/>
                  <a:pt x="4327" y="1094"/>
                </a:cubicBezTo>
                <a:cubicBezTo>
                  <a:pt x="4313" y="1094"/>
                  <a:pt x="4300" y="1095"/>
                  <a:pt x="4286" y="1097"/>
                </a:cubicBezTo>
                <a:cubicBezTo>
                  <a:pt x="4084" y="1126"/>
                  <a:pt x="3885" y="1139"/>
                  <a:pt x="3692" y="1139"/>
                </a:cubicBezTo>
                <a:cubicBezTo>
                  <a:pt x="1962" y="1139"/>
                  <a:pt x="640" y="81"/>
                  <a:pt x="626" y="67"/>
                </a:cubicBezTo>
                <a:cubicBezTo>
                  <a:pt x="564" y="20"/>
                  <a:pt x="500"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1446039" y="4147236"/>
            <a:ext cx="82011" cy="100623"/>
          </a:xfrm>
          <a:custGeom>
            <a:avLst/>
            <a:gdLst/>
            <a:ahLst/>
            <a:cxnLst/>
            <a:rect l="l" t="t" r="r" b="b"/>
            <a:pathLst>
              <a:path w="1714" h="2103" extrusionOk="0">
                <a:moveTo>
                  <a:pt x="336" y="0"/>
                </a:moveTo>
                <a:cubicBezTo>
                  <a:pt x="318" y="0"/>
                  <a:pt x="300" y="2"/>
                  <a:pt x="281" y="5"/>
                </a:cubicBezTo>
                <a:cubicBezTo>
                  <a:pt x="112" y="32"/>
                  <a:pt x="1" y="193"/>
                  <a:pt x="28" y="358"/>
                </a:cubicBezTo>
                <a:cubicBezTo>
                  <a:pt x="35" y="401"/>
                  <a:pt x="227" y="1507"/>
                  <a:pt x="1214" y="2064"/>
                </a:cubicBezTo>
                <a:cubicBezTo>
                  <a:pt x="1257" y="2087"/>
                  <a:pt x="1310" y="2102"/>
                  <a:pt x="1360" y="2102"/>
                </a:cubicBezTo>
                <a:cubicBezTo>
                  <a:pt x="1364" y="2102"/>
                  <a:pt x="1367" y="2102"/>
                  <a:pt x="1370" y="2102"/>
                </a:cubicBezTo>
                <a:cubicBezTo>
                  <a:pt x="1478" y="2102"/>
                  <a:pt x="1577" y="2041"/>
                  <a:pt x="1629" y="1948"/>
                </a:cubicBezTo>
                <a:cubicBezTo>
                  <a:pt x="1714" y="1802"/>
                  <a:pt x="1660" y="1614"/>
                  <a:pt x="1514" y="1530"/>
                </a:cubicBezTo>
                <a:cubicBezTo>
                  <a:pt x="788" y="1123"/>
                  <a:pt x="634" y="266"/>
                  <a:pt x="631" y="259"/>
                </a:cubicBezTo>
                <a:cubicBezTo>
                  <a:pt x="610" y="108"/>
                  <a:pt x="483" y="0"/>
                  <a:pt x="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1510009" y="3790589"/>
            <a:ext cx="67465" cy="120049"/>
          </a:xfrm>
          <a:custGeom>
            <a:avLst/>
            <a:gdLst/>
            <a:ahLst/>
            <a:cxnLst/>
            <a:rect l="l" t="t" r="r" b="b"/>
            <a:pathLst>
              <a:path w="1410" h="2509" extrusionOk="0">
                <a:moveTo>
                  <a:pt x="347" y="1"/>
                </a:moveTo>
                <a:cubicBezTo>
                  <a:pt x="185" y="1"/>
                  <a:pt x="50" y="133"/>
                  <a:pt x="42" y="297"/>
                </a:cubicBezTo>
                <a:cubicBezTo>
                  <a:pt x="0" y="1564"/>
                  <a:pt x="822" y="2390"/>
                  <a:pt x="857" y="2424"/>
                </a:cubicBezTo>
                <a:cubicBezTo>
                  <a:pt x="914" y="2478"/>
                  <a:pt x="991" y="2509"/>
                  <a:pt x="1072" y="2509"/>
                </a:cubicBezTo>
                <a:cubicBezTo>
                  <a:pt x="1152" y="2509"/>
                  <a:pt x="1229" y="2478"/>
                  <a:pt x="1287" y="2417"/>
                </a:cubicBezTo>
                <a:cubicBezTo>
                  <a:pt x="1410" y="2298"/>
                  <a:pt x="1410" y="2106"/>
                  <a:pt x="1287" y="1987"/>
                </a:cubicBezTo>
                <a:cubicBezTo>
                  <a:pt x="1283" y="1983"/>
                  <a:pt x="626" y="1311"/>
                  <a:pt x="657" y="320"/>
                </a:cubicBezTo>
                <a:cubicBezTo>
                  <a:pt x="665" y="151"/>
                  <a:pt x="534" y="9"/>
                  <a:pt x="361" y="1"/>
                </a:cubicBezTo>
                <a:cubicBezTo>
                  <a:pt x="357" y="1"/>
                  <a:pt x="35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1447714" y="3877956"/>
            <a:ext cx="77752" cy="124212"/>
          </a:xfrm>
          <a:custGeom>
            <a:avLst/>
            <a:gdLst/>
            <a:ahLst/>
            <a:cxnLst/>
            <a:rect l="l" t="t" r="r" b="b"/>
            <a:pathLst>
              <a:path w="1625" h="2596" extrusionOk="0">
                <a:moveTo>
                  <a:pt x="497" y="1"/>
                </a:moveTo>
                <a:cubicBezTo>
                  <a:pt x="354" y="1"/>
                  <a:pt x="227" y="104"/>
                  <a:pt x="200" y="249"/>
                </a:cubicBezTo>
                <a:cubicBezTo>
                  <a:pt x="0" y="1274"/>
                  <a:pt x="661" y="2069"/>
                  <a:pt x="903" y="2373"/>
                </a:cubicBezTo>
                <a:lnTo>
                  <a:pt x="941" y="2415"/>
                </a:lnTo>
                <a:cubicBezTo>
                  <a:pt x="960" y="2461"/>
                  <a:pt x="991" y="2496"/>
                  <a:pt x="1030" y="2526"/>
                </a:cubicBezTo>
                <a:cubicBezTo>
                  <a:pt x="1083" y="2569"/>
                  <a:pt x="1152" y="2592"/>
                  <a:pt x="1222" y="2595"/>
                </a:cubicBezTo>
                <a:cubicBezTo>
                  <a:pt x="1314" y="2595"/>
                  <a:pt x="1402" y="2553"/>
                  <a:pt x="1460" y="2476"/>
                </a:cubicBezTo>
                <a:cubicBezTo>
                  <a:pt x="1625" y="2277"/>
                  <a:pt x="1467" y="2085"/>
                  <a:pt x="1379" y="1985"/>
                </a:cubicBezTo>
                <a:cubicBezTo>
                  <a:pt x="1183" y="1743"/>
                  <a:pt x="661" y="1105"/>
                  <a:pt x="803" y="364"/>
                </a:cubicBezTo>
                <a:cubicBezTo>
                  <a:pt x="834" y="199"/>
                  <a:pt x="726" y="38"/>
                  <a:pt x="557" y="7"/>
                </a:cubicBezTo>
                <a:cubicBezTo>
                  <a:pt x="537" y="3"/>
                  <a:pt x="517" y="1"/>
                  <a:pt x="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1296471" y="3986903"/>
            <a:ext cx="61867" cy="142251"/>
          </a:xfrm>
          <a:custGeom>
            <a:avLst/>
            <a:gdLst/>
            <a:ahLst/>
            <a:cxnLst/>
            <a:rect l="l" t="t" r="r" b="b"/>
            <a:pathLst>
              <a:path w="1293" h="2973" extrusionOk="0">
                <a:moveTo>
                  <a:pt x="888" y="0"/>
                </a:moveTo>
                <a:cubicBezTo>
                  <a:pt x="799" y="0"/>
                  <a:pt x="708" y="41"/>
                  <a:pt x="642" y="138"/>
                </a:cubicBezTo>
                <a:cubicBezTo>
                  <a:pt x="615" y="188"/>
                  <a:pt x="1" y="1263"/>
                  <a:pt x="623" y="2784"/>
                </a:cubicBezTo>
                <a:cubicBezTo>
                  <a:pt x="673" y="2899"/>
                  <a:pt x="784" y="2972"/>
                  <a:pt x="907" y="2972"/>
                </a:cubicBezTo>
                <a:cubicBezTo>
                  <a:pt x="946" y="2972"/>
                  <a:pt x="984" y="2964"/>
                  <a:pt x="1022" y="2953"/>
                </a:cubicBezTo>
                <a:cubicBezTo>
                  <a:pt x="1176" y="2884"/>
                  <a:pt x="1253" y="2707"/>
                  <a:pt x="1191" y="2550"/>
                </a:cubicBezTo>
                <a:cubicBezTo>
                  <a:pt x="684" y="1325"/>
                  <a:pt x="1153" y="484"/>
                  <a:pt x="1172" y="453"/>
                </a:cubicBezTo>
                <a:cubicBezTo>
                  <a:pt x="1292" y="213"/>
                  <a:pt x="1093" y="0"/>
                  <a:pt x="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1189200" y="3646954"/>
            <a:ext cx="127370" cy="296607"/>
          </a:xfrm>
          <a:custGeom>
            <a:avLst/>
            <a:gdLst/>
            <a:ahLst/>
            <a:cxnLst/>
            <a:rect l="l" t="t" r="r" b="b"/>
            <a:pathLst>
              <a:path w="2662" h="6199" extrusionOk="0">
                <a:moveTo>
                  <a:pt x="1697" y="1"/>
                </a:moveTo>
                <a:cubicBezTo>
                  <a:pt x="1675" y="1"/>
                  <a:pt x="1654" y="3"/>
                  <a:pt x="1632" y="8"/>
                </a:cubicBezTo>
                <a:cubicBezTo>
                  <a:pt x="1467" y="46"/>
                  <a:pt x="1363" y="215"/>
                  <a:pt x="1402" y="380"/>
                </a:cubicBezTo>
                <a:cubicBezTo>
                  <a:pt x="2001" y="2915"/>
                  <a:pt x="115" y="5688"/>
                  <a:pt x="96" y="5718"/>
                </a:cubicBezTo>
                <a:cubicBezTo>
                  <a:pt x="0" y="5857"/>
                  <a:pt x="35" y="6049"/>
                  <a:pt x="177" y="6145"/>
                </a:cubicBezTo>
                <a:cubicBezTo>
                  <a:pt x="227" y="6179"/>
                  <a:pt x="288" y="6198"/>
                  <a:pt x="350" y="6198"/>
                </a:cubicBezTo>
                <a:cubicBezTo>
                  <a:pt x="449" y="6198"/>
                  <a:pt x="542" y="6145"/>
                  <a:pt x="599" y="6064"/>
                </a:cubicBezTo>
                <a:cubicBezTo>
                  <a:pt x="684" y="5945"/>
                  <a:pt x="2661" y="3038"/>
                  <a:pt x="2001" y="234"/>
                </a:cubicBezTo>
                <a:cubicBezTo>
                  <a:pt x="1964" y="95"/>
                  <a:pt x="1835"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1149105" y="3727240"/>
            <a:ext cx="135696" cy="85312"/>
          </a:xfrm>
          <a:custGeom>
            <a:avLst/>
            <a:gdLst/>
            <a:ahLst/>
            <a:cxnLst/>
            <a:rect l="l" t="t" r="r" b="b"/>
            <a:pathLst>
              <a:path w="2836" h="1783" extrusionOk="0">
                <a:moveTo>
                  <a:pt x="341" y="0"/>
                </a:moveTo>
                <a:cubicBezTo>
                  <a:pt x="259" y="0"/>
                  <a:pt x="176" y="34"/>
                  <a:pt x="116" y="100"/>
                </a:cubicBezTo>
                <a:cubicBezTo>
                  <a:pt x="1" y="223"/>
                  <a:pt x="9" y="419"/>
                  <a:pt x="131" y="534"/>
                </a:cubicBezTo>
                <a:cubicBezTo>
                  <a:pt x="181" y="573"/>
                  <a:pt x="1237" y="1540"/>
                  <a:pt x="2359" y="1778"/>
                </a:cubicBezTo>
                <a:lnTo>
                  <a:pt x="2420" y="1778"/>
                </a:lnTo>
                <a:lnTo>
                  <a:pt x="2420" y="1782"/>
                </a:lnTo>
                <a:cubicBezTo>
                  <a:pt x="2777" y="1775"/>
                  <a:pt x="2835" y="1268"/>
                  <a:pt x="2489" y="1179"/>
                </a:cubicBezTo>
                <a:cubicBezTo>
                  <a:pt x="1529" y="972"/>
                  <a:pt x="558" y="89"/>
                  <a:pt x="550" y="85"/>
                </a:cubicBezTo>
                <a:cubicBezTo>
                  <a:pt x="492" y="28"/>
                  <a:pt x="416"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1261209" y="3651356"/>
            <a:ext cx="103686" cy="95408"/>
          </a:xfrm>
          <a:custGeom>
            <a:avLst/>
            <a:gdLst/>
            <a:ahLst/>
            <a:cxnLst/>
            <a:rect l="l" t="t" r="r" b="b"/>
            <a:pathLst>
              <a:path w="2167" h="1994" extrusionOk="0">
                <a:moveTo>
                  <a:pt x="1822" y="1"/>
                </a:moveTo>
                <a:cubicBezTo>
                  <a:pt x="1695" y="1"/>
                  <a:pt x="1578" y="77"/>
                  <a:pt x="1533" y="200"/>
                </a:cubicBezTo>
                <a:cubicBezTo>
                  <a:pt x="1529" y="212"/>
                  <a:pt x="1106" y="1352"/>
                  <a:pt x="304" y="1379"/>
                </a:cubicBezTo>
                <a:cubicBezTo>
                  <a:pt x="135" y="1383"/>
                  <a:pt x="0" y="1525"/>
                  <a:pt x="8" y="1694"/>
                </a:cubicBezTo>
                <a:cubicBezTo>
                  <a:pt x="8" y="1859"/>
                  <a:pt x="146" y="1993"/>
                  <a:pt x="315" y="1993"/>
                </a:cubicBezTo>
                <a:lnTo>
                  <a:pt x="323" y="1993"/>
                </a:lnTo>
                <a:cubicBezTo>
                  <a:pt x="1544" y="1955"/>
                  <a:pt x="2090" y="476"/>
                  <a:pt x="2109" y="407"/>
                </a:cubicBezTo>
                <a:cubicBezTo>
                  <a:pt x="2166" y="250"/>
                  <a:pt x="2086" y="73"/>
                  <a:pt x="1928" y="19"/>
                </a:cubicBezTo>
                <a:cubicBezTo>
                  <a:pt x="1893" y="7"/>
                  <a:pt x="1857" y="1"/>
                  <a:pt x="1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1228865" y="3809967"/>
            <a:ext cx="107370" cy="62297"/>
          </a:xfrm>
          <a:custGeom>
            <a:avLst/>
            <a:gdLst/>
            <a:ahLst/>
            <a:cxnLst/>
            <a:rect l="l" t="t" r="r" b="b"/>
            <a:pathLst>
              <a:path w="2244" h="1302" extrusionOk="0">
                <a:moveTo>
                  <a:pt x="1894" y="1"/>
                </a:moveTo>
                <a:cubicBezTo>
                  <a:pt x="1809" y="1"/>
                  <a:pt x="1724" y="36"/>
                  <a:pt x="1663" y="107"/>
                </a:cubicBezTo>
                <a:cubicBezTo>
                  <a:pt x="1122" y="614"/>
                  <a:pt x="308" y="687"/>
                  <a:pt x="292" y="687"/>
                </a:cubicBezTo>
                <a:cubicBezTo>
                  <a:pt x="123" y="702"/>
                  <a:pt x="1" y="852"/>
                  <a:pt x="12" y="1017"/>
                </a:cubicBezTo>
                <a:cubicBezTo>
                  <a:pt x="24" y="1178"/>
                  <a:pt x="158" y="1301"/>
                  <a:pt x="319" y="1301"/>
                </a:cubicBezTo>
                <a:lnTo>
                  <a:pt x="339" y="1301"/>
                </a:lnTo>
                <a:cubicBezTo>
                  <a:pt x="381" y="1297"/>
                  <a:pt x="1379" y="1217"/>
                  <a:pt x="2078" y="552"/>
                </a:cubicBezTo>
                <a:cubicBezTo>
                  <a:pt x="2224" y="445"/>
                  <a:pt x="2243" y="234"/>
                  <a:pt x="2117" y="99"/>
                </a:cubicBezTo>
                <a:cubicBezTo>
                  <a:pt x="2056" y="34"/>
                  <a:pt x="1975" y="1"/>
                  <a:pt x="1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1190731" y="3689202"/>
            <a:ext cx="58039" cy="101293"/>
          </a:xfrm>
          <a:custGeom>
            <a:avLst/>
            <a:gdLst/>
            <a:ahLst/>
            <a:cxnLst/>
            <a:rect l="l" t="t" r="r" b="b"/>
            <a:pathLst>
              <a:path w="1213" h="2117" extrusionOk="0">
                <a:moveTo>
                  <a:pt x="416" y="0"/>
                </a:moveTo>
                <a:cubicBezTo>
                  <a:pt x="202" y="0"/>
                  <a:pt x="0" y="237"/>
                  <a:pt x="149" y="477"/>
                </a:cubicBezTo>
                <a:cubicBezTo>
                  <a:pt x="533" y="1030"/>
                  <a:pt x="337" y="1709"/>
                  <a:pt x="333" y="1725"/>
                </a:cubicBezTo>
                <a:cubicBezTo>
                  <a:pt x="283" y="1886"/>
                  <a:pt x="375" y="2055"/>
                  <a:pt x="533" y="2109"/>
                </a:cubicBezTo>
                <a:lnTo>
                  <a:pt x="625" y="2116"/>
                </a:lnTo>
                <a:cubicBezTo>
                  <a:pt x="628" y="2116"/>
                  <a:pt x="630" y="2117"/>
                  <a:pt x="633" y="2117"/>
                </a:cubicBezTo>
                <a:cubicBezTo>
                  <a:pt x="764" y="2117"/>
                  <a:pt x="879" y="2029"/>
                  <a:pt x="917" y="1901"/>
                </a:cubicBezTo>
                <a:cubicBezTo>
                  <a:pt x="932" y="1863"/>
                  <a:pt x="1212" y="934"/>
                  <a:pt x="656" y="127"/>
                </a:cubicBezTo>
                <a:cubicBezTo>
                  <a:pt x="588" y="38"/>
                  <a:pt x="501" y="0"/>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1567138" y="4078337"/>
            <a:ext cx="100001" cy="100384"/>
          </a:xfrm>
          <a:custGeom>
            <a:avLst/>
            <a:gdLst/>
            <a:ahLst/>
            <a:cxnLst/>
            <a:rect l="l" t="t" r="r" b="b"/>
            <a:pathLst>
              <a:path w="2090" h="2098" extrusionOk="0">
                <a:moveTo>
                  <a:pt x="351" y="0"/>
                </a:moveTo>
                <a:cubicBezTo>
                  <a:pt x="300" y="0"/>
                  <a:pt x="248" y="13"/>
                  <a:pt x="200" y="40"/>
                </a:cubicBezTo>
                <a:cubicBezTo>
                  <a:pt x="43" y="132"/>
                  <a:pt x="1" y="343"/>
                  <a:pt x="108" y="489"/>
                </a:cubicBezTo>
                <a:cubicBezTo>
                  <a:pt x="131" y="531"/>
                  <a:pt x="730" y="1545"/>
                  <a:pt x="1587" y="2056"/>
                </a:cubicBezTo>
                <a:cubicBezTo>
                  <a:pt x="1633" y="2083"/>
                  <a:pt x="1686" y="2098"/>
                  <a:pt x="1740" y="2098"/>
                </a:cubicBezTo>
                <a:cubicBezTo>
                  <a:pt x="1848" y="2094"/>
                  <a:pt x="1948" y="2037"/>
                  <a:pt x="2005" y="1944"/>
                </a:cubicBezTo>
                <a:cubicBezTo>
                  <a:pt x="2090" y="1798"/>
                  <a:pt x="2040" y="1614"/>
                  <a:pt x="1898" y="1526"/>
                </a:cubicBezTo>
                <a:cubicBezTo>
                  <a:pt x="1183" y="1099"/>
                  <a:pt x="642" y="185"/>
                  <a:pt x="634" y="182"/>
                </a:cubicBezTo>
                <a:cubicBezTo>
                  <a:pt x="583" y="67"/>
                  <a:pt x="469"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406649" y="3794858"/>
            <a:ext cx="195409" cy="1211116"/>
          </a:xfrm>
          <a:custGeom>
            <a:avLst/>
            <a:gdLst/>
            <a:ahLst/>
            <a:cxnLst/>
            <a:rect l="l" t="t" r="r" b="b"/>
            <a:pathLst>
              <a:path w="4084" h="25312" extrusionOk="0">
                <a:moveTo>
                  <a:pt x="1879" y="0"/>
                </a:moveTo>
                <a:cubicBezTo>
                  <a:pt x="1130" y="1555"/>
                  <a:pt x="1207" y="3111"/>
                  <a:pt x="1683" y="4770"/>
                </a:cubicBezTo>
                <a:cubicBezTo>
                  <a:pt x="2155" y="6433"/>
                  <a:pt x="684" y="7193"/>
                  <a:pt x="627" y="9570"/>
                </a:cubicBezTo>
                <a:cubicBezTo>
                  <a:pt x="569" y="11947"/>
                  <a:pt x="1725" y="11602"/>
                  <a:pt x="1625" y="13299"/>
                </a:cubicBezTo>
                <a:cubicBezTo>
                  <a:pt x="1522" y="15000"/>
                  <a:pt x="396" y="15427"/>
                  <a:pt x="323" y="17543"/>
                </a:cubicBezTo>
                <a:cubicBezTo>
                  <a:pt x="250" y="19662"/>
                  <a:pt x="1560" y="19493"/>
                  <a:pt x="1456" y="20976"/>
                </a:cubicBezTo>
                <a:cubicBezTo>
                  <a:pt x="1349" y="22458"/>
                  <a:pt x="112" y="23011"/>
                  <a:pt x="20" y="24881"/>
                </a:cubicBezTo>
                <a:cubicBezTo>
                  <a:pt x="16" y="25031"/>
                  <a:pt x="5" y="25173"/>
                  <a:pt x="1" y="25311"/>
                </a:cubicBezTo>
                <a:lnTo>
                  <a:pt x="4083" y="25311"/>
                </a:lnTo>
                <a:cubicBezTo>
                  <a:pt x="4075" y="25173"/>
                  <a:pt x="4068" y="25031"/>
                  <a:pt x="4064" y="24881"/>
                </a:cubicBezTo>
                <a:cubicBezTo>
                  <a:pt x="3972" y="23011"/>
                  <a:pt x="2731" y="22458"/>
                  <a:pt x="2628" y="20976"/>
                </a:cubicBezTo>
                <a:cubicBezTo>
                  <a:pt x="2520" y="19493"/>
                  <a:pt x="3833" y="19666"/>
                  <a:pt x="3760" y="17543"/>
                </a:cubicBezTo>
                <a:cubicBezTo>
                  <a:pt x="3688" y="15423"/>
                  <a:pt x="2566" y="14996"/>
                  <a:pt x="2459" y="13299"/>
                </a:cubicBezTo>
                <a:cubicBezTo>
                  <a:pt x="2355" y="11605"/>
                  <a:pt x="3511" y="11947"/>
                  <a:pt x="3457" y="9570"/>
                </a:cubicBezTo>
                <a:cubicBezTo>
                  <a:pt x="3403" y="7193"/>
                  <a:pt x="1925" y="6433"/>
                  <a:pt x="2401" y="4770"/>
                </a:cubicBezTo>
                <a:cubicBezTo>
                  <a:pt x="2877" y="3111"/>
                  <a:pt x="2628" y="1555"/>
                  <a:pt x="1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2242010" y="3623232"/>
            <a:ext cx="147083" cy="1099057"/>
          </a:xfrm>
          <a:custGeom>
            <a:avLst/>
            <a:gdLst/>
            <a:ahLst/>
            <a:cxnLst/>
            <a:rect l="l" t="t" r="r" b="b"/>
            <a:pathLst>
              <a:path w="3074" h="22970" extrusionOk="0">
                <a:moveTo>
                  <a:pt x="1414" y="0"/>
                </a:moveTo>
                <a:cubicBezTo>
                  <a:pt x="850" y="1413"/>
                  <a:pt x="796" y="2823"/>
                  <a:pt x="1157" y="4332"/>
                </a:cubicBezTo>
                <a:cubicBezTo>
                  <a:pt x="1518" y="5837"/>
                  <a:pt x="512" y="6529"/>
                  <a:pt x="469" y="8683"/>
                </a:cubicBezTo>
                <a:cubicBezTo>
                  <a:pt x="427" y="10841"/>
                  <a:pt x="1299" y="10526"/>
                  <a:pt x="1222" y="12070"/>
                </a:cubicBezTo>
                <a:cubicBezTo>
                  <a:pt x="1145" y="13610"/>
                  <a:pt x="293" y="13994"/>
                  <a:pt x="239" y="15918"/>
                </a:cubicBezTo>
                <a:cubicBezTo>
                  <a:pt x="185" y="17842"/>
                  <a:pt x="750" y="17685"/>
                  <a:pt x="665" y="19033"/>
                </a:cubicBezTo>
                <a:cubicBezTo>
                  <a:pt x="585" y="20385"/>
                  <a:pt x="82" y="20884"/>
                  <a:pt x="12" y="22577"/>
                </a:cubicBezTo>
                <a:cubicBezTo>
                  <a:pt x="9" y="22712"/>
                  <a:pt x="5" y="22846"/>
                  <a:pt x="1" y="22969"/>
                </a:cubicBezTo>
                <a:lnTo>
                  <a:pt x="3073" y="22969"/>
                </a:lnTo>
                <a:cubicBezTo>
                  <a:pt x="3073" y="22846"/>
                  <a:pt x="3069" y="22712"/>
                  <a:pt x="3058" y="22577"/>
                </a:cubicBezTo>
                <a:cubicBezTo>
                  <a:pt x="2993" y="20884"/>
                  <a:pt x="2374" y="20377"/>
                  <a:pt x="2297" y="19033"/>
                </a:cubicBezTo>
                <a:cubicBezTo>
                  <a:pt x="2221" y="17689"/>
                  <a:pt x="2885" y="17842"/>
                  <a:pt x="2831" y="15918"/>
                </a:cubicBezTo>
                <a:cubicBezTo>
                  <a:pt x="2777" y="13994"/>
                  <a:pt x="2140" y="13606"/>
                  <a:pt x="2063" y="12070"/>
                </a:cubicBezTo>
                <a:cubicBezTo>
                  <a:pt x="1986" y="10534"/>
                  <a:pt x="2651" y="10841"/>
                  <a:pt x="2605" y="8683"/>
                </a:cubicBezTo>
                <a:cubicBezTo>
                  <a:pt x="2562" y="6529"/>
                  <a:pt x="1453" y="5837"/>
                  <a:pt x="1810" y="4332"/>
                </a:cubicBezTo>
                <a:cubicBezTo>
                  <a:pt x="2163" y="2823"/>
                  <a:pt x="1979" y="1413"/>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2638751" y="4084424"/>
            <a:ext cx="104786" cy="993218"/>
          </a:xfrm>
          <a:custGeom>
            <a:avLst/>
            <a:gdLst/>
            <a:ahLst/>
            <a:cxnLst/>
            <a:rect l="l" t="t" r="r" b="b"/>
            <a:pathLst>
              <a:path w="2190" h="20758" extrusionOk="0">
                <a:moveTo>
                  <a:pt x="1006" y="0"/>
                </a:moveTo>
                <a:cubicBezTo>
                  <a:pt x="603" y="1279"/>
                  <a:pt x="568" y="2550"/>
                  <a:pt x="826" y="3914"/>
                </a:cubicBezTo>
                <a:cubicBezTo>
                  <a:pt x="1079" y="5277"/>
                  <a:pt x="357" y="5899"/>
                  <a:pt x="330" y="7850"/>
                </a:cubicBezTo>
                <a:cubicBezTo>
                  <a:pt x="300" y="9797"/>
                  <a:pt x="922" y="9517"/>
                  <a:pt x="868" y="10907"/>
                </a:cubicBezTo>
                <a:cubicBezTo>
                  <a:pt x="814" y="12301"/>
                  <a:pt x="211" y="12650"/>
                  <a:pt x="173" y="14386"/>
                </a:cubicBezTo>
                <a:cubicBezTo>
                  <a:pt x="135" y="16126"/>
                  <a:pt x="530" y="15991"/>
                  <a:pt x="472" y="17205"/>
                </a:cubicBezTo>
                <a:cubicBezTo>
                  <a:pt x="415" y="18418"/>
                  <a:pt x="58" y="18872"/>
                  <a:pt x="8" y="20404"/>
                </a:cubicBezTo>
                <a:cubicBezTo>
                  <a:pt x="4" y="20527"/>
                  <a:pt x="4" y="20646"/>
                  <a:pt x="0" y="20757"/>
                </a:cubicBezTo>
                <a:lnTo>
                  <a:pt x="2189" y="20757"/>
                </a:lnTo>
                <a:cubicBezTo>
                  <a:pt x="2189" y="20646"/>
                  <a:pt x="2181" y="20527"/>
                  <a:pt x="2178" y="20404"/>
                </a:cubicBezTo>
                <a:cubicBezTo>
                  <a:pt x="2131" y="18872"/>
                  <a:pt x="1694" y="18422"/>
                  <a:pt x="1636" y="17205"/>
                </a:cubicBezTo>
                <a:cubicBezTo>
                  <a:pt x="1578" y="15988"/>
                  <a:pt x="2055" y="16126"/>
                  <a:pt x="2016" y="14386"/>
                </a:cubicBezTo>
                <a:cubicBezTo>
                  <a:pt x="1978" y="12650"/>
                  <a:pt x="1529" y="12293"/>
                  <a:pt x="1471" y="10907"/>
                </a:cubicBezTo>
                <a:cubicBezTo>
                  <a:pt x="1413" y="9520"/>
                  <a:pt x="1890" y="9797"/>
                  <a:pt x="1855" y="7850"/>
                </a:cubicBezTo>
                <a:cubicBezTo>
                  <a:pt x="1824" y="5899"/>
                  <a:pt x="1025" y="5277"/>
                  <a:pt x="1287" y="3914"/>
                </a:cubicBezTo>
                <a:cubicBezTo>
                  <a:pt x="1544" y="2550"/>
                  <a:pt x="1410" y="1279"/>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2077753" y="3991639"/>
            <a:ext cx="104786" cy="993218"/>
          </a:xfrm>
          <a:custGeom>
            <a:avLst/>
            <a:gdLst/>
            <a:ahLst/>
            <a:cxnLst/>
            <a:rect l="l" t="t" r="r" b="b"/>
            <a:pathLst>
              <a:path w="2190" h="20758" extrusionOk="0">
                <a:moveTo>
                  <a:pt x="1003" y="1"/>
                </a:moveTo>
                <a:cubicBezTo>
                  <a:pt x="607" y="1279"/>
                  <a:pt x="561" y="2550"/>
                  <a:pt x="823" y="3914"/>
                </a:cubicBezTo>
                <a:cubicBezTo>
                  <a:pt x="1080" y="5277"/>
                  <a:pt x="362" y="5907"/>
                  <a:pt x="331" y="7850"/>
                </a:cubicBezTo>
                <a:cubicBezTo>
                  <a:pt x="304" y="9793"/>
                  <a:pt x="926" y="9517"/>
                  <a:pt x="869" y="10907"/>
                </a:cubicBezTo>
                <a:cubicBezTo>
                  <a:pt x="811" y="12301"/>
                  <a:pt x="208" y="12643"/>
                  <a:pt x="170" y="14382"/>
                </a:cubicBezTo>
                <a:cubicBezTo>
                  <a:pt x="131" y="16126"/>
                  <a:pt x="523" y="15984"/>
                  <a:pt x="473" y="17201"/>
                </a:cubicBezTo>
                <a:cubicBezTo>
                  <a:pt x="419" y="18419"/>
                  <a:pt x="58" y="18872"/>
                  <a:pt x="12" y="20404"/>
                </a:cubicBezTo>
                <a:cubicBezTo>
                  <a:pt x="5" y="20527"/>
                  <a:pt x="1" y="20642"/>
                  <a:pt x="1" y="20757"/>
                </a:cubicBezTo>
                <a:lnTo>
                  <a:pt x="2190" y="20757"/>
                </a:lnTo>
                <a:cubicBezTo>
                  <a:pt x="2186" y="20642"/>
                  <a:pt x="2182" y="20527"/>
                  <a:pt x="2182" y="20404"/>
                </a:cubicBezTo>
                <a:cubicBezTo>
                  <a:pt x="2132" y="18872"/>
                  <a:pt x="1694" y="18415"/>
                  <a:pt x="1637" y="17201"/>
                </a:cubicBezTo>
                <a:cubicBezTo>
                  <a:pt x="1579" y="15988"/>
                  <a:pt x="2055" y="16122"/>
                  <a:pt x="2017" y="14382"/>
                </a:cubicBezTo>
                <a:cubicBezTo>
                  <a:pt x="1978" y="12647"/>
                  <a:pt x="1521" y="12301"/>
                  <a:pt x="1472" y="10907"/>
                </a:cubicBezTo>
                <a:cubicBezTo>
                  <a:pt x="1418" y="9517"/>
                  <a:pt x="1882" y="9801"/>
                  <a:pt x="1856" y="7850"/>
                </a:cubicBezTo>
                <a:cubicBezTo>
                  <a:pt x="1825" y="5903"/>
                  <a:pt x="1034" y="5277"/>
                  <a:pt x="1287" y="3914"/>
                </a:cubicBezTo>
                <a:cubicBezTo>
                  <a:pt x="1541" y="2550"/>
                  <a:pt x="1406" y="1279"/>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917050" y="3680925"/>
            <a:ext cx="494695" cy="542112"/>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19" y="3005047"/>
            <a:ext cx="1061210" cy="1018625"/>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348732" y="3213992"/>
            <a:ext cx="63829" cy="462972"/>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374474" y="3137198"/>
            <a:ext cx="140959" cy="244836"/>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207634" y="3404851"/>
            <a:ext cx="187084" cy="165696"/>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469640" y="3182652"/>
            <a:ext cx="120958" cy="65599"/>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372081" y="3392028"/>
            <a:ext cx="194979" cy="98422"/>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242896" y="3392985"/>
            <a:ext cx="79810" cy="114356"/>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357201" y="3564945"/>
            <a:ext cx="291104" cy="63829"/>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510453" y="3505807"/>
            <a:ext cx="63398" cy="118949"/>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451458" y="3374038"/>
            <a:ext cx="50001" cy="92154"/>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585045" y="3582361"/>
            <a:ext cx="95408" cy="66077"/>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450549" y="3600639"/>
            <a:ext cx="87848" cy="80145"/>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140362" y="3435425"/>
            <a:ext cx="117466" cy="45838"/>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233710" y="3207963"/>
            <a:ext cx="170002" cy="109188"/>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274331" y="3172174"/>
            <a:ext cx="68374" cy="113399"/>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8"/>
          <p:cNvSpPr/>
          <p:nvPr/>
        </p:nvSpPr>
        <p:spPr>
          <a:xfrm>
            <a:off x="406818" y="3154136"/>
            <a:ext cx="84547" cy="123159"/>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8"/>
          <p:cNvSpPr/>
          <p:nvPr/>
        </p:nvSpPr>
        <p:spPr>
          <a:xfrm>
            <a:off x="1214084" y="3718296"/>
            <a:ext cx="1126091" cy="820489"/>
          </a:xfrm>
          <a:custGeom>
            <a:avLst/>
            <a:gdLst/>
            <a:ahLst/>
            <a:cxnLst/>
            <a:rect l="l" t="t" r="r" b="b"/>
            <a:pathLst>
              <a:path w="23535" h="17148" extrusionOk="0">
                <a:moveTo>
                  <a:pt x="12236" y="1"/>
                </a:moveTo>
                <a:cubicBezTo>
                  <a:pt x="12013" y="803"/>
                  <a:pt x="11771" y="1591"/>
                  <a:pt x="11502" y="2355"/>
                </a:cubicBezTo>
                <a:cubicBezTo>
                  <a:pt x="11625" y="1575"/>
                  <a:pt x="11725" y="796"/>
                  <a:pt x="11802" y="12"/>
                </a:cubicBezTo>
                <a:lnTo>
                  <a:pt x="11802" y="12"/>
                </a:lnTo>
                <a:cubicBezTo>
                  <a:pt x="11145" y="43"/>
                  <a:pt x="10489" y="135"/>
                  <a:pt x="9851" y="289"/>
                </a:cubicBezTo>
                <a:cubicBezTo>
                  <a:pt x="10024" y="1913"/>
                  <a:pt x="10189" y="3522"/>
                  <a:pt x="10293" y="5120"/>
                </a:cubicBezTo>
                <a:cubicBezTo>
                  <a:pt x="10354" y="6195"/>
                  <a:pt x="10393" y="7267"/>
                  <a:pt x="10370" y="8326"/>
                </a:cubicBezTo>
                <a:cubicBezTo>
                  <a:pt x="10350" y="9379"/>
                  <a:pt x="10262" y="10431"/>
                  <a:pt x="10105" y="11475"/>
                </a:cubicBezTo>
                <a:cubicBezTo>
                  <a:pt x="10197" y="10439"/>
                  <a:pt x="10224" y="9394"/>
                  <a:pt x="10181" y="8353"/>
                </a:cubicBezTo>
                <a:cubicBezTo>
                  <a:pt x="10143" y="7309"/>
                  <a:pt x="10051" y="6260"/>
                  <a:pt x="9928" y="5220"/>
                </a:cubicBezTo>
                <a:cubicBezTo>
                  <a:pt x="9740" y="3637"/>
                  <a:pt x="9479" y="2055"/>
                  <a:pt x="9217" y="462"/>
                </a:cubicBezTo>
                <a:cubicBezTo>
                  <a:pt x="9049" y="515"/>
                  <a:pt x="8876" y="569"/>
                  <a:pt x="8703" y="630"/>
                </a:cubicBezTo>
                <a:cubicBezTo>
                  <a:pt x="8910" y="2282"/>
                  <a:pt x="9072" y="3918"/>
                  <a:pt x="9198" y="5531"/>
                </a:cubicBezTo>
                <a:cubicBezTo>
                  <a:pt x="8764" y="3995"/>
                  <a:pt x="8300" y="2474"/>
                  <a:pt x="7800" y="980"/>
                </a:cubicBezTo>
                <a:cubicBezTo>
                  <a:pt x="7478" y="1122"/>
                  <a:pt x="7151" y="1276"/>
                  <a:pt x="6829" y="1441"/>
                </a:cubicBezTo>
                <a:cubicBezTo>
                  <a:pt x="7992" y="4467"/>
                  <a:pt x="8991" y="7547"/>
                  <a:pt x="9832" y="10677"/>
                </a:cubicBezTo>
                <a:cubicBezTo>
                  <a:pt x="8887" y="7601"/>
                  <a:pt x="7777" y="4574"/>
                  <a:pt x="6502" y="1621"/>
                </a:cubicBezTo>
                <a:cubicBezTo>
                  <a:pt x="5946" y="1929"/>
                  <a:pt x="5408" y="2266"/>
                  <a:pt x="4889" y="2639"/>
                </a:cubicBezTo>
                <a:cubicBezTo>
                  <a:pt x="6414" y="5358"/>
                  <a:pt x="7854" y="8181"/>
                  <a:pt x="9229" y="10976"/>
                </a:cubicBezTo>
                <a:cubicBezTo>
                  <a:pt x="7670" y="8269"/>
                  <a:pt x="6053" y="5577"/>
                  <a:pt x="4348" y="3038"/>
                </a:cubicBezTo>
                <a:cubicBezTo>
                  <a:pt x="3246" y="3887"/>
                  <a:pt x="2236" y="4847"/>
                  <a:pt x="1337" y="5907"/>
                </a:cubicBezTo>
                <a:cubicBezTo>
                  <a:pt x="2389" y="6802"/>
                  <a:pt x="3511" y="7635"/>
                  <a:pt x="4525" y="8588"/>
                </a:cubicBezTo>
                <a:cubicBezTo>
                  <a:pt x="3388" y="7773"/>
                  <a:pt x="2159" y="7109"/>
                  <a:pt x="957" y="6368"/>
                </a:cubicBezTo>
                <a:cubicBezTo>
                  <a:pt x="627" y="6786"/>
                  <a:pt x="308" y="7217"/>
                  <a:pt x="1" y="7666"/>
                </a:cubicBezTo>
                <a:cubicBezTo>
                  <a:pt x="7201" y="11725"/>
                  <a:pt x="14867" y="14909"/>
                  <a:pt x="22824" y="17148"/>
                </a:cubicBezTo>
                <a:cubicBezTo>
                  <a:pt x="23058" y="16587"/>
                  <a:pt x="23235" y="16003"/>
                  <a:pt x="23354" y="15404"/>
                </a:cubicBezTo>
                <a:cubicBezTo>
                  <a:pt x="20846" y="14828"/>
                  <a:pt x="18350" y="14187"/>
                  <a:pt x="15861" y="13480"/>
                </a:cubicBezTo>
                <a:lnTo>
                  <a:pt x="15861" y="13480"/>
                </a:lnTo>
                <a:cubicBezTo>
                  <a:pt x="18415" y="13945"/>
                  <a:pt x="20946" y="14367"/>
                  <a:pt x="23457" y="14747"/>
                </a:cubicBezTo>
                <a:cubicBezTo>
                  <a:pt x="23511" y="14302"/>
                  <a:pt x="23534" y="13849"/>
                  <a:pt x="23530" y="13399"/>
                </a:cubicBezTo>
                <a:lnTo>
                  <a:pt x="20662" y="13250"/>
                </a:lnTo>
                <a:lnTo>
                  <a:pt x="23523" y="13000"/>
                </a:lnTo>
                <a:cubicBezTo>
                  <a:pt x="23515" y="12839"/>
                  <a:pt x="23503" y="12681"/>
                  <a:pt x="23492" y="12516"/>
                </a:cubicBezTo>
                <a:cubicBezTo>
                  <a:pt x="20903" y="12524"/>
                  <a:pt x="18315" y="12674"/>
                  <a:pt x="15746" y="12962"/>
                </a:cubicBezTo>
                <a:cubicBezTo>
                  <a:pt x="18269" y="12413"/>
                  <a:pt x="20827" y="12005"/>
                  <a:pt x="23400" y="11752"/>
                </a:cubicBezTo>
                <a:cubicBezTo>
                  <a:pt x="23331" y="11287"/>
                  <a:pt x="23235" y="10819"/>
                  <a:pt x="23112" y="10358"/>
                </a:cubicBezTo>
                <a:cubicBezTo>
                  <a:pt x="21399" y="10623"/>
                  <a:pt x="19636" y="10972"/>
                  <a:pt x="17820" y="11403"/>
                </a:cubicBezTo>
                <a:cubicBezTo>
                  <a:pt x="19586" y="10811"/>
                  <a:pt x="21307" y="10308"/>
                  <a:pt x="22989" y="9897"/>
                </a:cubicBezTo>
                <a:cubicBezTo>
                  <a:pt x="22862" y="9467"/>
                  <a:pt x="22720" y="9041"/>
                  <a:pt x="22562" y="8618"/>
                </a:cubicBezTo>
                <a:cubicBezTo>
                  <a:pt x="20335" y="9148"/>
                  <a:pt x="18062" y="10135"/>
                  <a:pt x="15869" y="11572"/>
                </a:cubicBezTo>
                <a:cubicBezTo>
                  <a:pt x="17889" y="9955"/>
                  <a:pt x="20074" y="8710"/>
                  <a:pt x="22278" y="7931"/>
                </a:cubicBezTo>
                <a:cubicBezTo>
                  <a:pt x="22056" y="7420"/>
                  <a:pt x="21802" y="6906"/>
                  <a:pt x="21529" y="6410"/>
                </a:cubicBezTo>
                <a:cubicBezTo>
                  <a:pt x="20266" y="7144"/>
                  <a:pt x="18377" y="8323"/>
                  <a:pt x="17178" y="9348"/>
                </a:cubicBezTo>
                <a:cubicBezTo>
                  <a:pt x="18538" y="8100"/>
                  <a:pt x="19847" y="6886"/>
                  <a:pt x="21115" y="5704"/>
                </a:cubicBezTo>
                <a:cubicBezTo>
                  <a:pt x="20846" y="5273"/>
                  <a:pt x="20558" y="4855"/>
                  <a:pt x="20251" y="4452"/>
                </a:cubicBezTo>
                <a:cubicBezTo>
                  <a:pt x="19137" y="5200"/>
                  <a:pt x="16733" y="7121"/>
                  <a:pt x="12505" y="12366"/>
                </a:cubicBezTo>
                <a:cubicBezTo>
                  <a:pt x="12509" y="12363"/>
                  <a:pt x="16783" y="5646"/>
                  <a:pt x="19229" y="3246"/>
                </a:cubicBezTo>
                <a:cubicBezTo>
                  <a:pt x="19037" y="3046"/>
                  <a:pt x="18837" y="2850"/>
                  <a:pt x="18630" y="2658"/>
                </a:cubicBezTo>
                <a:cubicBezTo>
                  <a:pt x="18357" y="2985"/>
                  <a:pt x="18092" y="3323"/>
                  <a:pt x="17827" y="3664"/>
                </a:cubicBezTo>
                <a:cubicBezTo>
                  <a:pt x="17178" y="4505"/>
                  <a:pt x="16556" y="5377"/>
                  <a:pt x="15946" y="6272"/>
                </a:cubicBezTo>
                <a:cubicBezTo>
                  <a:pt x="15335" y="7163"/>
                  <a:pt x="14736" y="8081"/>
                  <a:pt x="14152" y="9006"/>
                </a:cubicBezTo>
                <a:cubicBezTo>
                  <a:pt x="13565" y="9936"/>
                  <a:pt x="13000" y="10876"/>
                  <a:pt x="12447" y="11829"/>
                </a:cubicBezTo>
                <a:cubicBezTo>
                  <a:pt x="12943" y="10850"/>
                  <a:pt x="13465" y="9882"/>
                  <a:pt x="14002" y="8922"/>
                </a:cubicBezTo>
                <a:cubicBezTo>
                  <a:pt x="14540" y="7962"/>
                  <a:pt x="15093" y="7009"/>
                  <a:pt x="15669" y="6076"/>
                </a:cubicBezTo>
                <a:cubicBezTo>
                  <a:pt x="16245" y="5139"/>
                  <a:pt x="16833" y="4217"/>
                  <a:pt x="17455" y="3323"/>
                </a:cubicBezTo>
                <a:cubicBezTo>
                  <a:pt x="17697" y="2973"/>
                  <a:pt x="17946" y="2624"/>
                  <a:pt x="18204" y="2282"/>
                </a:cubicBezTo>
                <a:cubicBezTo>
                  <a:pt x="17943" y="2063"/>
                  <a:pt x="17670" y="1852"/>
                  <a:pt x="17386" y="1652"/>
                </a:cubicBezTo>
                <a:lnTo>
                  <a:pt x="17294" y="1594"/>
                </a:lnTo>
                <a:cubicBezTo>
                  <a:pt x="15485" y="4436"/>
                  <a:pt x="13714" y="7374"/>
                  <a:pt x="12032" y="10366"/>
                </a:cubicBezTo>
                <a:cubicBezTo>
                  <a:pt x="13511" y="7309"/>
                  <a:pt x="15124" y="4271"/>
                  <a:pt x="16810" y="1283"/>
                </a:cubicBezTo>
                <a:cubicBezTo>
                  <a:pt x="16460" y="1076"/>
                  <a:pt x="16099" y="888"/>
                  <a:pt x="15731" y="726"/>
                </a:cubicBezTo>
                <a:cubicBezTo>
                  <a:pt x="14306" y="4340"/>
                  <a:pt x="12704" y="7754"/>
                  <a:pt x="10804" y="11015"/>
                </a:cubicBezTo>
                <a:cubicBezTo>
                  <a:pt x="12443" y="7639"/>
                  <a:pt x="13799" y="4129"/>
                  <a:pt x="15016" y="454"/>
                </a:cubicBezTo>
                <a:cubicBezTo>
                  <a:pt x="14598" y="312"/>
                  <a:pt x="14171" y="204"/>
                  <a:pt x="13737" y="131"/>
                </a:cubicBezTo>
                <a:cubicBezTo>
                  <a:pt x="13315" y="1756"/>
                  <a:pt x="12800" y="3330"/>
                  <a:pt x="12278" y="4866"/>
                </a:cubicBezTo>
                <a:cubicBezTo>
                  <a:pt x="11606" y="6852"/>
                  <a:pt x="10907" y="8803"/>
                  <a:pt x="10400" y="10754"/>
                </a:cubicBezTo>
                <a:cubicBezTo>
                  <a:pt x="10830" y="8791"/>
                  <a:pt x="11464" y="6817"/>
                  <a:pt x="12071" y="4813"/>
                </a:cubicBezTo>
                <a:cubicBezTo>
                  <a:pt x="12547" y="3261"/>
                  <a:pt x="13008" y="1687"/>
                  <a:pt x="13377" y="74"/>
                </a:cubicBezTo>
                <a:cubicBezTo>
                  <a:pt x="13000" y="24"/>
                  <a:pt x="12616" y="1"/>
                  <a:pt x="1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1828044" y="3897727"/>
            <a:ext cx="195218" cy="1211164"/>
          </a:xfrm>
          <a:custGeom>
            <a:avLst/>
            <a:gdLst/>
            <a:ahLst/>
            <a:cxnLst/>
            <a:rect l="l" t="t" r="r" b="b"/>
            <a:pathLst>
              <a:path w="4080" h="25313" extrusionOk="0">
                <a:moveTo>
                  <a:pt x="1875" y="1"/>
                </a:moveTo>
                <a:cubicBezTo>
                  <a:pt x="1126" y="1556"/>
                  <a:pt x="1203" y="3111"/>
                  <a:pt x="1679" y="4770"/>
                </a:cubicBezTo>
                <a:cubicBezTo>
                  <a:pt x="2151" y="6433"/>
                  <a:pt x="681" y="7201"/>
                  <a:pt x="623" y="9571"/>
                </a:cubicBezTo>
                <a:cubicBezTo>
                  <a:pt x="565" y="11944"/>
                  <a:pt x="1729" y="11606"/>
                  <a:pt x="1625" y="13300"/>
                </a:cubicBezTo>
                <a:cubicBezTo>
                  <a:pt x="1518" y="14997"/>
                  <a:pt x="392" y="15419"/>
                  <a:pt x="320" y="17539"/>
                </a:cubicBezTo>
                <a:cubicBezTo>
                  <a:pt x="247" y="19663"/>
                  <a:pt x="1556" y="19494"/>
                  <a:pt x="1452" y="20976"/>
                </a:cubicBezTo>
                <a:cubicBezTo>
                  <a:pt x="1345" y="22463"/>
                  <a:pt x="108" y="23012"/>
                  <a:pt x="16" y="24882"/>
                </a:cubicBezTo>
                <a:cubicBezTo>
                  <a:pt x="12" y="25036"/>
                  <a:pt x="8" y="25174"/>
                  <a:pt x="1" y="25312"/>
                </a:cubicBezTo>
                <a:lnTo>
                  <a:pt x="4079" y="25312"/>
                </a:lnTo>
                <a:cubicBezTo>
                  <a:pt x="4071" y="25174"/>
                  <a:pt x="4068" y="25036"/>
                  <a:pt x="4060" y="24882"/>
                </a:cubicBezTo>
                <a:cubicBezTo>
                  <a:pt x="3972" y="23012"/>
                  <a:pt x="2727" y="22463"/>
                  <a:pt x="2624" y="20976"/>
                </a:cubicBezTo>
                <a:cubicBezTo>
                  <a:pt x="2516" y="19494"/>
                  <a:pt x="3830" y="19659"/>
                  <a:pt x="3757" y="17539"/>
                </a:cubicBezTo>
                <a:cubicBezTo>
                  <a:pt x="3684" y="15423"/>
                  <a:pt x="2562" y="14997"/>
                  <a:pt x="2455" y="13300"/>
                </a:cubicBezTo>
                <a:cubicBezTo>
                  <a:pt x="2351" y="11606"/>
                  <a:pt x="3515" y="11948"/>
                  <a:pt x="3457" y="9571"/>
                </a:cubicBezTo>
                <a:cubicBezTo>
                  <a:pt x="3399" y="7197"/>
                  <a:pt x="1921" y="6433"/>
                  <a:pt x="2397" y="4770"/>
                </a:cubicBezTo>
                <a:cubicBezTo>
                  <a:pt x="2873" y="3111"/>
                  <a:pt x="2624" y="1556"/>
                  <a:pt x="1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1678285" y="3715098"/>
            <a:ext cx="148710" cy="855226"/>
          </a:xfrm>
          <a:custGeom>
            <a:avLst/>
            <a:gdLst/>
            <a:ahLst/>
            <a:cxnLst/>
            <a:rect l="l" t="t" r="r" b="b"/>
            <a:pathLst>
              <a:path w="3108" h="17874" extrusionOk="0">
                <a:moveTo>
                  <a:pt x="1430" y="0"/>
                </a:moveTo>
                <a:cubicBezTo>
                  <a:pt x="861" y="1099"/>
                  <a:pt x="815" y="2197"/>
                  <a:pt x="1172" y="3368"/>
                </a:cubicBezTo>
                <a:cubicBezTo>
                  <a:pt x="1533" y="4540"/>
                  <a:pt x="516" y="5085"/>
                  <a:pt x="473" y="6759"/>
                </a:cubicBezTo>
                <a:cubicBezTo>
                  <a:pt x="431" y="8434"/>
                  <a:pt x="1314" y="8188"/>
                  <a:pt x="1238" y="9390"/>
                </a:cubicBezTo>
                <a:cubicBezTo>
                  <a:pt x="1161" y="10588"/>
                  <a:pt x="297" y="10888"/>
                  <a:pt x="243" y="12385"/>
                </a:cubicBezTo>
                <a:cubicBezTo>
                  <a:pt x="189" y="13883"/>
                  <a:pt x="757" y="13764"/>
                  <a:pt x="673" y="14809"/>
                </a:cubicBezTo>
                <a:cubicBezTo>
                  <a:pt x="592" y="15857"/>
                  <a:pt x="85" y="16245"/>
                  <a:pt x="12" y="17566"/>
                </a:cubicBezTo>
                <a:cubicBezTo>
                  <a:pt x="9" y="17670"/>
                  <a:pt x="1" y="17773"/>
                  <a:pt x="1" y="17873"/>
                </a:cubicBezTo>
                <a:lnTo>
                  <a:pt x="3108" y="17873"/>
                </a:lnTo>
                <a:lnTo>
                  <a:pt x="3092" y="17566"/>
                </a:lnTo>
                <a:cubicBezTo>
                  <a:pt x="3027" y="16245"/>
                  <a:pt x="2405" y="15857"/>
                  <a:pt x="2324" y="14809"/>
                </a:cubicBezTo>
                <a:cubicBezTo>
                  <a:pt x="2244" y="13764"/>
                  <a:pt x="2916" y="13883"/>
                  <a:pt x="2862" y="12385"/>
                </a:cubicBezTo>
                <a:cubicBezTo>
                  <a:pt x="2812" y="10888"/>
                  <a:pt x="2171" y="10584"/>
                  <a:pt x="2090" y="9390"/>
                </a:cubicBezTo>
                <a:cubicBezTo>
                  <a:pt x="2009" y="8196"/>
                  <a:pt x="2681" y="8437"/>
                  <a:pt x="2639" y="6759"/>
                </a:cubicBezTo>
                <a:cubicBezTo>
                  <a:pt x="2593" y="5077"/>
                  <a:pt x="1460" y="4540"/>
                  <a:pt x="1825" y="3368"/>
                </a:cubicBezTo>
                <a:cubicBezTo>
                  <a:pt x="2190" y="2197"/>
                  <a:pt x="1998" y="1099"/>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70" y="3492793"/>
            <a:ext cx="3512700" cy="16506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9" name="Google Shape;1179;p28"/>
          <p:cNvPicPr preferRelativeResize="0"/>
          <p:nvPr/>
        </p:nvPicPr>
        <p:blipFill rotWithShape="1">
          <a:blip r:embed="rId2">
            <a:alphaModFix/>
          </a:blip>
          <a:srcRect l="22098" t="19084" r="9422" b="42846"/>
          <a:stretch/>
        </p:blipFill>
        <p:spPr>
          <a:xfrm>
            <a:off x="70" y="3492795"/>
            <a:ext cx="3512700" cy="1650600"/>
          </a:xfrm>
          <a:prstGeom prst="rtTriangle">
            <a:avLst/>
          </a:prstGeom>
          <a:noFill/>
          <a:ln>
            <a:noFill/>
          </a:ln>
        </p:spPr>
      </p:pic>
      <p:grpSp>
        <p:nvGrpSpPr>
          <p:cNvPr id="1180" name="Google Shape;1180;p28"/>
          <p:cNvGrpSpPr/>
          <p:nvPr/>
        </p:nvGrpSpPr>
        <p:grpSpPr>
          <a:xfrm>
            <a:off x="-61" y="3769934"/>
            <a:ext cx="1294428" cy="1373605"/>
            <a:chOff x="1565225" y="2558425"/>
            <a:chExt cx="861975" cy="914700"/>
          </a:xfrm>
        </p:grpSpPr>
        <p:sp>
          <p:nvSpPr>
            <p:cNvPr id="1181" name="Google Shape;1181;p28"/>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28"/>
          <p:cNvGrpSpPr/>
          <p:nvPr/>
        </p:nvGrpSpPr>
        <p:grpSpPr>
          <a:xfrm>
            <a:off x="7294902" y="3429142"/>
            <a:ext cx="1848913" cy="1714281"/>
            <a:chOff x="5085625" y="2684950"/>
            <a:chExt cx="850075" cy="788175"/>
          </a:xfrm>
        </p:grpSpPr>
        <p:sp>
          <p:nvSpPr>
            <p:cNvPr id="1195" name="Google Shape;1195;p28"/>
            <p:cNvSpPr/>
            <p:nvPr/>
          </p:nvSpPr>
          <p:spPr>
            <a:xfrm>
              <a:off x="5823525" y="2684950"/>
              <a:ext cx="112175" cy="688225"/>
            </a:xfrm>
            <a:custGeom>
              <a:avLst/>
              <a:gdLst/>
              <a:ahLst/>
              <a:cxnLst/>
              <a:rect l="l" t="t" r="r" b="b"/>
              <a:pathLst>
                <a:path w="4487" h="27529" extrusionOk="0">
                  <a:moveTo>
                    <a:pt x="2582" y="1"/>
                  </a:moveTo>
                  <a:cubicBezTo>
                    <a:pt x="1687" y="339"/>
                    <a:pt x="823" y="754"/>
                    <a:pt x="1" y="1241"/>
                  </a:cubicBezTo>
                  <a:cubicBezTo>
                    <a:pt x="834" y="4667"/>
                    <a:pt x="1468" y="8192"/>
                    <a:pt x="2029" y="11725"/>
                  </a:cubicBezTo>
                  <a:lnTo>
                    <a:pt x="2259" y="13204"/>
                  </a:lnTo>
                  <a:cubicBezTo>
                    <a:pt x="2535" y="15017"/>
                    <a:pt x="2800" y="16833"/>
                    <a:pt x="3069" y="18642"/>
                  </a:cubicBezTo>
                  <a:cubicBezTo>
                    <a:pt x="3150" y="19164"/>
                    <a:pt x="3227" y="19690"/>
                    <a:pt x="3303" y="20212"/>
                  </a:cubicBezTo>
                  <a:cubicBezTo>
                    <a:pt x="3657" y="22559"/>
                    <a:pt x="4022" y="24902"/>
                    <a:pt x="4433" y="27225"/>
                  </a:cubicBezTo>
                  <a:cubicBezTo>
                    <a:pt x="4448" y="27325"/>
                    <a:pt x="4467" y="27425"/>
                    <a:pt x="4486" y="27528"/>
                  </a:cubicBezTo>
                  <a:lnTo>
                    <a:pt x="4486" y="13815"/>
                  </a:lnTo>
                  <a:cubicBezTo>
                    <a:pt x="4482" y="13742"/>
                    <a:pt x="4471" y="13665"/>
                    <a:pt x="4463" y="13592"/>
                  </a:cubicBezTo>
                  <a:lnTo>
                    <a:pt x="4348" y="12528"/>
                  </a:lnTo>
                  <a:cubicBezTo>
                    <a:pt x="3872" y="8304"/>
                    <a:pt x="3284" y="4129"/>
                    <a:pt x="2582"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5660700" y="2726525"/>
              <a:ext cx="275000" cy="691875"/>
            </a:xfrm>
            <a:custGeom>
              <a:avLst/>
              <a:gdLst/>
              <a:ahLst/>
              <a:cxnLst/>
              <a:rect l="l" t="t" r="r" b="b"/>
              <a:pathLst>
                <a:path w="11000" h="27675" extrusionOk="0">
                  <a:moveTo>
                    <a:pt x="5826" y="1"/>
                  </a:moveTo>
                  <a:cubicBezTo>
                    <a:pt x="5108" y="462"/>
                    <a:pt x="4421" y="972"/>
                    <a:pt x="3768" y="1525"/>
                  </a:cubicBezTo>
                  <a:cubicBezTo>
                    <a:pt x="4229" y="3423"/>
                    <a:pt x="4617" y="5354"/>
                    <a:pt x="4943" y="7297"/>
                  </a:cubicBezTo>
                  <a:cubicBezTo>
                    <a:pt x="4363" y="5523"/>
                    <a:pt x="3726" y="3814"/>
                    <a:pt x="3035" y="2167"/>
                  </a:cubicBezTo>
                  <a:cubicBezTo>
                    <a:pt x="1929" y="3184"/>
                    <a:pt x="915" y="4294"/>
                    <a:pt x="1" y="5485"/>
                  </a:cubicBezTo>
                  <a:cubicBezTo>
                    <a:pt x="1249" y="7263"/>
                    <a:pt x="2455" y="9106"/>
                    <a:pt x="3614" y="11015"/>
                  </a:cubicBezTo>
                  <a:cubicBezTo>
                    <a:pt x="4333" y="12198"/>
                    <a:pt x="5024" y="13411"/>
                    <a:pt x="5688" y="14659"/>
                  </a:cubicBezTo>
                  <a:lnTo>
                    <a:pt x="5761" y="14801"/>
                  </a:lnTo>
                  <a:cubicBezTo>
                    <a:pt x="6130" y="15496"/>
                    <a:pt x="6491" y="16203"/>
                    <a:pt x="6848" y="16917"/>
                  </a:cubicBezTo>
                  <a:cubicBezTo>
                    <a:pt x="7489" y="18238"/>
                    <a:pt x="8100" y="19594"/>
                    <a:pt x="8680" y="20988"/>
                  </a:cubicBezTo>
                  <a:lnTo>
                    <a:pt x="8926" y="21587"/>
                  </a:lnTo>
                  <a:cubicBezTo>
                    <a:pt x="8945" y="21645"/>
                    <a:pt x="8968" y="21702"/>
                    <a:pt x="8991" y="21760"/>
                  </a:cubicBezTo>
                  <a:cubicBezTo>
                    <a:pt x="9559" y="23185"/>
                    <a:pt x="10078" y="24652"/>
                    <a:pt x="10546" y="26157"/>
                  </a:cubicBezTo>
                  <a:cubicBezTo>
                    <a:pt x="10631" y="26407"/>
                    <a:pt x="10707" y="26660"/>
                    <a:pt x="10777" y="26918"/>
                  </a:cubicBezTo>
                  <a:cubicBezTo>
                    <a:pt x="10850" y="27171"/>
                    <a:pt x="10926" y="27421"/>
                    <a:pt x="10999" y="27674"/>
                  </a:cubicBezTo>
                  <a:lnTo>
                    <a:pt x="10999" y="26027"/>
                  </a:lnTo>
                  <a:lnTo>
                    <a:pt x="10911" y="25612"/>
                  </a:lnTo>
                  <a:cubicBezTo>
                    <a:pt x="10465" y="23454"/>
                    <a:pt x="10062" y="21272"/>
                    <a:pt x="9674" y="19087"/>
                  </a:cubicBezTo>
                  <a:cubicBezTo>
                    <a:pt x="9586" y="18611"/>
                    <a:pt x="9505" y="18131"/>
                    <a:pt x="9417" y="17655"/>
                  </a:cubicBezTo>
                  <a:cubicBezTo>
                    <a:pt x="9068" y="15669"/>
                    <a:pt x="8726" y="13688"/>
                    <a:pt x="8369" y="11702"/>
                  </a:cubicBezTo>
                  <a:cubicBezTo>
                    <a:pt x="8296" y="11314"/>
                    <a:pt x="8227" y="10926"/>
                    <a:pt x="8150" y="10539"/>
                  </a:cubicBezTo>
                  <a:cubicBezTo>
                    <a:pt x="7489" y="6956"/>
                    <a:pt x="6748" y="3407"/>
                    <a:pt x="5826"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5461675" y="2893775"/>
              <a:ext cx="474025" cy="579350"/>
            </a:xfrm>
            <a:custGeom>
              <a:avLst/>
              <a:gdLst/>
              <a:ahLst/>
              <a:cxnLst/>
              <a:rect l="l" t="t" r="r" b="b"/>
              <a:pathLst>
                <a:path w="18961" h="23174" extrusionOk="0">
                  <a:moveTo>
                    <a:pt x="7086" y="1"/>
                  </a:moveTo>
                  <a:cubicBezTo>
                    <a:pt x="6852" y="335"/>
                    <a:pt x="6625" y="680"/>
                    <a:pt x="6403" y="1030"/>
                  </a:cubicBezTo>
                  <a:cubicBezTo>
                    <a:pt x="6790" y="1552"/>
                    <a:pt x="7171" y="2090"/>
                    <a:pt x="7539" y="2631"/>
                  </a:cubicBezTo>
                  <a:cubicBezTo>
                    <a:pt x="8565" y="4106"/>
                    <a:pt x="9555" y="5631"/>
                    <a:pt x="10500" y="7197"/>
                  </a:cubicBezTo>
                  <a:cubicBezTo>
                    <a:pt x="10865" y="7793"/>
                    <a:pt x="11214" y="8392"/>
                    <a:pt x="11560" y="8998"/>
                  </a:cubicBezTo>
                  <a:cubicBezTo>
                    <a:pt x="11798" y="9406"/>
                    <a:pt x="12029" y="9813"/>
                    <a:pt x="12259" y="10227"/>
                  </a:cubicBezTo>
                  <a:lnTo>
                    <a:pt x="11560" y="9398"/>
                  </a:lnTo>
                  <a:cubicBezTo>
                    <a:pt x="11230" y="9002"/>
                    <a:pt x="10896" y="8618"/>
                    <a:pt x="10562" y="8238"/>
                  </a:cubicBezTo>
                  <a:cubicBezTo>
                    <a:pt x="9694" y="7266"/>
                    <a:pt x="8810" y="6326"/>
                    <a:pt x="7923" y="5427"/>
                  </a:cubicBezTo>
                  <a:cubicBezTo>
                    <a:pt x="7443" y="4947"/>
                    <a:pt x="6963" y="4482"/>
                    <a:pt x="6479" y="4025"/>
                  </a:cubicBezTo>
                  <a:cubicBezTo>
                    <a:pt x="6084" y="3649"/>
                    <a:pt x="5681" y="3280"/>
                    <a:pt x="5281" y="2919"/>
                  </a:cubicBezTo>
                  <a:cubicBezTo>
                    <a:pt x="5058" y="3330"/>
                    <a:pt x="4840" y="3745"/>
                    <a:pt x="4628" y="4175"/>
                  </a:cubicBezTo>
                  <a:cubicBezTo>
                    <a:pt x="4475" y="4471"/>
                    <a:pt x="4329" y="4778"/>
                    <a:pt x="4183" y="5089"/>
                  </a:cubicBezTo>
                  <a:lnTo>
                    <a:pt x="5051" y="5815"/>
                  </a:lnTo>
                  <a:cubicBezTo>
                    <a:pt x="5738" y="6402"/>
                    <a:pt x="6418" y="7005"/>
                    <a:pt x="7094" y="7631"/>
                  </a:cubicBezTo>
                  <a:cubicBezTo>
                    <a:pt x="7482" y="7996"/>
                    <a:pt x="7870" y="8369"/>
                    <a:pt x="8257" y="8745"/>
                  </a:cubicBezTo>
                  <a:cubicBezTo>
                    <a:pt x="9091" y="9559"/>
                    <a:pt x="9909" y="10404"/>
                    <a:pt x="10711" y="11280"/>
                  </a:cubicBezTo>
                  <a:cubicBezTo>
                    <a:pt x="10984" y="11575"/>
                    <a:pt x="11261" y="11875"/>
                    <a:pt x="11529" y="12182"/>
                  </a:cubicBezTo>
                  <a:cubicBezTo>
                    <a:pt x="12071" y="12789"/>
                    <a:pt x="12608" y="13419"/>
                    <a:pt x="13135" y="14056"/>
                  </a:cubicBezTo>
                  <a:cubicBezTo>
                    <a:pt x="13430" y="14409"/>
                    <a:pt x="13718" y="14759"/>
                    <a:pt x="13999" y="15120"/>
                  </a:cubicBezTo>
                  <a:cubicBezTo>
                    <a:pt x="14663" y="15946"/>
                    <a:pt x="15304" y="16790"/>
                    <a:pt x="15946" y="17658"/>
                  </a:cubicBezTo>
                  <a:lnTo>
                    <a:pt x="16226" y="18050"/>
                  </a:lnTo>
                  <a:cubicBezTo>
                    <a:pt x="16791" y="18830"/>
                    <a:pt x="17347" y="19625"/>
                    <a:pt x="17885" y="20439"/>
                  </a:cubicBezTo>
                  <a:cubicBezTo>
                    <a:pt x="17993" y="20592"/>
                    <a:pt x="18100" y="20750"/>
                    <a:pt x="18204" y="20907"/>
                  </a:cubicBezTo>
                  <a:cubicBezTo>
                    <a:pt x="18100" y="20754"/>
                    <a:pt x="17989" y="20604"/>
                    <a:pt x="17877" y="20450"/>
                  </a:cubicBezTo>
                  <a:cubicBezTo>
                    <a:pt x="17328" y="19682"/>
                    <a:pt x="16767" y="18929"/>
                    <a:pt x="16195" y="18192"/>
                  </a:cubicBezTo>
                  <a:lnTo>
                    <a:pt x="15907" y="17827"/>
                  </a:lnTo>
                  <a:cubicBezTo>
                    <a:pt x="15266" y="17009"/>
                    <a:pt x="14617" y="16214"/>
                    <a:pt x="13956" y="15439"/>
                  </a:cubicBezTo>
                  <a:cubicBezTo>
                    <a:pt x="13672" y="15108"/>
                    <a:pt x="13396" y="14786"/>
                    <a:pt x="13108" y="14467"/>
                  </a:cubicBezTo>
                  <a:cubicBezTo>
                    <a:pt x="12585" y="13872"/>
                    <a:pt x="12055" y="13296"/>
                    <a:pt x="11518" y="12727"/>
                  </a:cubicBezTo>
                  <a:lnTo>
                    <a:pt x="10742" y="11917"/>
                  </a:lnTo>
                  <a:cubicBezTo>
                    <a:pt x="9951" y="11111"/>
                    <a:pt x="9145" y="10335"/>
                    <a:pt x="8327" y="9594"/>
                  </a:cubicBezTo>
                  <a:cubicBezTo>
                    <a:pt x="7966" y="9252"/>
                    <a:pt x="7601" y="8929"/>
                    <a:pt x="7236" y="8611"/>
                  </a:cubicBezTo>
                  <a:cubicBezTo>
                    <a:pt x="6606" y="8058"/>
                    <a:pt x="5965" y="7520"/>
                    <a:pt x="5320" y="7002"/>
                  </a:cubicBezTo>
                  <a:cubicBezTo>
                    <a:pt x="4832" y="6614"/>
                    <a:pt x="4333" y="6230"/>
                    <a:pt x="3837" y="5853"/>
                  </a:cubicBezTo>
                  <a:cubicBezTo>
                    <a:pt x="3457" y="6710"/>
                    <a:pt x="3104" y="7589"/>
                    <a:pt x="2781" y="8499"/>
                  </a:cubicBezTo>
                  <a:cubicBezTo>
                    <a:pt x="2620" y="8945"/>
                    <a:pt x="2466" y="9398"/>
                    <a:pt x="2316" y="9851"/>
                  </a:cubicBezTo>
                  <a:cubicBezTo>
                    <a:pt x="2735" y="10112"/>
                    <a:pt x="3150" y="10366"/>
                    <a:pt x="3568" y="10634"/>
                  </a:cubicBezTo>
                  <a:cubicBezTo>
                    <a:pt x="4490" y="11222"/>
                    <a:pt x="5404" y="11836"/>
                    <a:pt x="6310" y="12482"/>
                  </a:cubicBezTo>
                  <a:cubicBezTo>
                    <a:pt x="6829" y="12846"/>
                    <a:pt x="7336" y="13223"/>
                    <a:pt x="7846" y="13607"/>
                  </a:cubicBezTo>
                  <a:cubicBezTo>
                    <a:pt x="8111" y="13799"/>
                    <a:pt x="8365" y="13995"/>
                    <a:pt x="8618" y="14198"/>
                  </a:cubicBezTo>
                  <a:cubicBezTo>
                    <a:pt x="9386" y="14790"/>
                    <a:pt x="10147" y="15396"/>
                    <a:pt x="10896" y="16026"/>
                  </a:cubicBezTo>
                  <a:cubicBezTo>
                    <a:pt x="11072" y="16176"/>
                    <a:pt x="11249" y="16322"/>
                    <a:pt x="11426" y="16483"/>
                  </a:cubicBezTo>
                  <a:cubicBezTo>
                    <a:pt x="11921" y="16898"/>
                    <a:pt x="12413" y="17320"/>
                    <a:pt x="12896" y="17762"/>
                  </a:cubicBezTo>
                  <a:cubicBezTo>
                    <a:pt x="13123" y="17962"/>
                    <a:pt x="13342" y="18165"/>
                    <a:pt x="13565" y="18369"/>
                  </a:cubicBezTo>
                  <a:cubicBezTo>
                    <a:pt x="14194" y="18945"/>
                    <a:pt x="14817" y="19536"/>
                    <a:pt x="15435" y="20151"/>
                  </a:cubicBezTo>
                  <a:cubicBezTo>
                    <a:pt x="15512" y="20216"/>
                    <a:pt x="15589" y="20293"/>
                    <a:pt x="15665" y="20370"/>
                  </a:cubicBezTo>
                  <a:cubicBezTo>
                    <a:pt x="16138" y="20830"/>
                    <a:pt x="16602" y="21307"/>
                    <a:pt x="17067" y="21787"/>
                  </a:cubicBezTo>
                  <a:cubicBezTo>
                    <a:pt x="17182" y="21902"/>
                    <a:pt x="17294" y="22017"/>
                    <a:pt x="17405" y="22136"/>
                  </a:cubicBezTo>
                  <a:cubicBezTo>
                    <a:pt x="17443" y="22171"/>
                    <a:pt x="17482" y="22209"/>
                    <a:pt x="17520" y="22251"/>
                  </a:cubicBezTo>
                  <a:lnTo>
                    <a:pt x="17405" y="22148"/>
                  </a:lnTo>
                  <a:cubicBezTo>
                    <a:pt x="17282" y="22036"/>
                    <a:pt x="17163" y="21925"/>
                    <a:pt x="17044" y="21825"/>
                  </a:cubicBezTo>
                  <a:cubicBezTo>
                    <a:pt x="16572" y="21387"/>
                    <a:pt x="16099" y="20969"/>
                    <a:pt x="15619" y="20558"/>
                  </a:cubicBezTo>
                  <a:lnTo>
                    <a:pt x="15393" y="20362"/>
                  </a:lnTo>
                  <a:cubicBezTo>
                    <a:pt x="14774" y="19828"/>
                    <a:pt x="14145" y="19310"/>
                    <a:pt x="13515" y="18807"/>
                  </a:cubicBezTo>
                  <a:cubicBezTo>
                    <a:pt x="13304" y="18634"/>
                    <a:pt x="13088" y="18461"/>
                    <a:pt x="12866" y="18292"/>
                  </a:cubicBezTo>
                  <a:cubicBezTo>
                    <a:pt x="12386" y="17912"/>
                    <a:pt x="11898" y="17543"/>
                    <a:pt x="11406" y="17178"/>
                  </a:cubicBezTo>
                  <a:lnTo>
                    <a:pt x="10919" y="16817"/>
                  </a:lnTo>
                  <a:cubicBezTo>
                    <a:pt x="10170" y="16272"/>
                    <a:pt x="9421" y="15746"/>
                    <a:pt x="8668" y="15243"/>
                  </a:cubicBezTo>
                  <a:lnTo>
                    <a:pt x="7966" y="14778"/>
                  </a:lnTo>
                  <a:cubicBezTo>
                    <a:pt x="7486" y="14467"/>
                    <a:pt x="7002" y="14164"/>
                    <a:pt x="6518" y="13872"/>
                  </a:cubicBezTo>
                  <a:cubicBezTo>
                    <a:pt x="5750" y="13392"/>
                    <a:pt x="4974" y="12939"/>
                    <a:pt x="4194" y="12512"/>
                  </a:cubicBezTo>
                  <a:cubicBezTo>
                    <a:pt x="3411" y="12082"/>
                    <a:pt x="2643" y="11679"/>
                    <a:pt x="1879" y="11299"/>
                  </a:cubicBezTo>
                  <a:cubicBezTo>
                    <a:pt x="1537" y="12462"/>
                    <a:pt x="1241" y="13664"/>
                    <a:pt x="995" y="14897"/>
                  </a:cubicBezTo>
                  <a:cubicBezTo>
                    <a:pt x="961" y="15043"/>
                    <a:pt x="934" y="15185"/>
                    <a:pt x="911" y="15323"/>
                  </a:cubicBezTo>
                  <a:cubicBezTo>
                    <a:pt x="638" y="16710"/>
                    <a:pt x="423" y="18135"/>
                    <a:pt x="266" y="19594"/>
                  </a:cubicBezTo>
                  <a:cubicBezTo>
                    <a:pt x="239" y="19847"/>
                    <a:pt x="212" y="20101"/>
                    <a:pt x="189" y="20354"/>
                  </a:cubicBezTo>
                  <a:cubicBezTo>
                    <a:pt x="185" y="20362"/>
                    <a:pt x="185" y="20370"/>
                    <a:pt x="185" y="20381"/>
                  </a:cubicBezTo>
                  <a:lnTo>
                    <a:pt x="204" y="20381"/>
                  </a:lnTo>
                  <a:lnTo>
                    <a:pt x="742" y="20485"/>
                  </a:lnTo>
                  <a:cubicBezTo>
                    <a:pt x="2720" y="20873"/>
                    <a:pt x="4713" y="21218"/>
                    <a:pt x="6679" y="21794"/>
                  </a:cubicBezTo>
                  <a:cubicBezTo>
                    <a:pt x="6963" y="21879"/>
                    <a:pt x="7236" y="21963"/>
                    <a:pt x="7516" y="22056"/>
                  </a:cubicBezTo>
                  <a:lnTo>
                    <a:pt x="7812" y="22155"/>
                  </a:lnTo>
                  <a:cubicBezTo>
                    <a:pt x="7712" y="22140"/>
                    <a:pt x="7616" y="22121"/>
                    <a:pt x="7516" y="22113"/>
                  </a:cubicBezTo>
                  <a:cubicBezTo>
                    <a:pt x="7251" y="22071"/>
                    <a:pt x="6990" y="22032"/>
                    <a:pt x="6729" y="22002"/>
                  </a:cubicBezTo>
                  <a:cubicBezTo>
                    <a:pt x="4943" y="21787"/>
                    <a:pt x="3158" y="21767"/>
                    <a:pt x="1360" y="21729"/>
                  </a:cubicBezTo>
                  <a:lnTo>
                    <a:pt x="1053" y="21729"/>
                  </a:lnTo>
                  <a:lnTo>
                    <a:pt x="78" y="21698"/>
                  </a:lnTo>
                  <a:cubicBezTo>
                    <a:pt x="47" y="22190"/>
                    <a:pt x="20" y="22678"/>
                    <a:pt x="1" y="23173"/>
                  </a:cubicBezTo>
                  <a:lnTo>
                    <a:pt x="18960" y="23173"/>
                  </a:lnTo>
                  <a:lnTo>
                    <a:pt x="18960" y="21195"/>
                  </a:lnTo>
                  <a:cubicBezTo>
                    <a:pt x="18864" y="20907"/>
                    <a:pt x="18768" y="20615"/>
                    <a:pt x="18668" y="20327"/>
                  </a:cubicBezTo>
                  <a:cubicBezTo>
                    <a:pt x="18565" y="20039"/>
                    <a:pt x="18499" y="19851"/>
                    <a:pt x="18411" y="19617"/>
                  </a:cubicBezTo>
                  <a:cubicBezTo>
                    <a:pt x="17923" y="18250"/>
                    <a:pt x="17386" y="16925"/>
                    <a:pt x="16810" y="15642"/>
                  </a:cubicBezTo>
                  <a:cubicBezTo>
                    <a:pt x="16741" y="15489"/>
                    <a:pt x="16675" y="15335"/>
                    <a:pt x="16602" y="15181"/>
                  </a:cubicBezTo>
                  <a:lnTo>
                    <a:pt x="16503" y="14955"/>
                  </a:lnTo>
                  <a:cubicBezTo>
                    <a:pt x="15907" y="13672"/>
                    <a:pt x="15281" y="12424"/>
                    <a:pt x="14625" y="11226"/>
                  </a:cubicBezTo>
                  <a:cubicBezTo>
                    <a:pt x="14283" y="10592"/>
                    <a:pt x="13933" y="9978"/>
                    <a:pt x="13576" y="9367"/>
                  </a:cubicBezTo>
                  <a:lnTo>
                    <a:pt x="13150" y="8649"/>
                  </a:lnTo>
                  <a:cubicBezTo>
                    <a:pt x="12643" y="7804"/>
                    <a:pt x="12113" y="6978"/>
                    <a:pt x="11583" y="6172"/>
                  </a:cubicBezTo>
                  <a:cubicBezTo>
                    <a:pt x="11172" y="5546"/>
                    <a:pt x="10757" y="4935"/>
                    <a:pt x="10335" y="4333"/>
                  </a:cubicBezTo>
                  <a:cubicBezTo>
                    <a:pt x="9909" y="3726"/>
                    <a:pt x="9429" y="3073"/>
                    <a:pt x="8976" y="2458"/>
                  </a:cubicBezTo>
                  <a:cubicBezTo>
                    <a:pt x="8353" y="1621"/>
                    <a:pt x="7727" y="803"/>
                    <a:pt x="7086"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5650050" y="2954750"/>
              <a:ext cx="88050" cy="518375"/>
            </a:xfrm>
            <a:custGeom>
              <a:avLst/>
              <a:gdLst/>
              <a:ahLst/>
              <a:cxnLst/>
              <a:rect l="l" t="t" r="r" b="b"/>
              <a:pathLst>
                <a:path w="3522" h="20735" extrusionOk="0">
                  <a:moveTo>
                    <a:pt x="2416" y="0"/>
                  </a:moveTo>
                  <a:cubicBezTo>
                    <a:pt x="1606" y="0"/>
                    <a:pt x="803" y="42"/>
                    <a:pt x="0" y="127"/>
                  </a:cubicBezTo>
                  <a:cubicBezTo>
                    <a:pt x="154" y="1102"/>
                    <a:pt x="277" y="2082"/>
                    <a:pt x="400" y="3065"/>
                  </a:cubicBezTo>
                  <a:cubicBezTo>
                    <a:pt x="688" y="5546"/>
                    <a:pt x="884" y="8034"/>
                    <a:pt x="1022" y="10519"/>
                  </a:cubicBezTo>
                  <a:cubicBezTo>
                    <a:pt x="1160" y="13011"/>
                    <a:pt x="1245" y="15496"/>
                    <a:pt x="1283" y="17984"/>
                  </a:cubicBezTo>
                  <a:cubicBezTo>
                    <a:pt x="1295" y="18902"/>
                    <a:pt x="1302" y="19816"/>
                    <a:pt x="1302" y="20734"/>
                  </a:cubicBezTo>
                  <a:lnTo>
                    <a:pt x="3522" y="20734"/>
                  </a:lnTo>
                  <a:cubicBezTo>
                    <a:pt x="3434" y="13810"/>
                    <a:pt x="3149" y="6897"/>
                    <a:pt x="2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5741250" y="2956075"/>
              <a:ext cx="81450" cy="517050"/>
            </a:xfrm>
            <a:custGeom>
              <a:avLst/>
              <a:gdLst/>
              <a:ahLst/>
              <a:cxnLst/>
              <a:rect l="l" t="t" r="r" b="b"/>
              <a:pathLst>
                <a:path w="3258" h="20682" extrusionOk="0">
                  <a:moveTo>
                    <a:pt x="377" y="1"/>
                  </a:moveTo>
                  <a:cubicBezTo>
                    <a:pt x="446" y="6906"/>
                    <a:pt x="319" y="13799"/>
                    <a:pt x="1" y="20681"/>
                  </a:cubicBezTo>
                  <a:lnTo>
                    <a:pt x="1545" y="20681"/>
                  </a:lnTo>
                  <a:cubicBezTo>
                    <a:pt x="1641" y="13884"/>
                    <a:pt x="2213" y="7098"/>
                    <a:pt x="3257" y="381"/>
                  </a:cubicBezTo>
                  <a:cubicBezTo>
                    <a:pt x="2309" y="193"/>
                    <a:pt x="1345" y="66"/>
                    <a:pt x="3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5880075" y="3392050"/>
              <a:ext cx="55625" cy="81075"/>
            </a:xfrm>
            <a:custGeom>
              <a:avLst/>
              <a:gdLst/>
              <a:ahLst/>
              <a:cxnLst/>
              <a:rect l="l" t="t" r="r" b="b"/>
              <a:pathLst>
                <a:path w="2225" h="3243" extrusionOk="0">
                  <a:moveTo>
                    <a:pt x="2224" y="1"/>
                  </a:moveTo>
                  <a:cubicBezTo>
                    <a:pt x="1456" y="1038"/>
                    <a:pt x="715" y="2101"/>
                    <a:pt x="24" y="3204"/>
                  </a:cubicBezTo>
                  <a:lnTo>
                    <a:pt x="1" y="3242"/>
                  </a:lnTo>
                  <a:lnTo>
                    <a:pt x="2224" y="3242"/>
                  </a:lnTo>
                  <a:lnTo>
                    <a:pt x="2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5788300" y="2976150"/>
              <a:ext cx="147400" cy="496975"/>
            </a:xfrm>
            <a:custGeom>
              <a:avLst/>
              <a:gdLst/>
              <a:ahLst/>
              <a:cxnLst/>
              <a:rect l="l" t="t" r="r" b="b"/>
              <a:pathLst>
                <a:path w="5896" h="19879" extrusionOk="0">
                  <a:moveTo>
                    <a:pt x="3173" y="1"/>
                  </a:moveTo>
                  <a:cubicBezTo>
                    <a:pt x="1648" y="6544"/>
                    <a:pt x="588" y="13184"/>
                    <a:pt x="0" y="19878"/>
                  </a:cubicBezTo>
                  <a:lnTo>
                    <a:pt x="1732" y="19878"/>
                  </a:lnTo>
                  <a:cubicBezTo>
                    <a:pt x="2366" y="16971"/>
                    <a:pt x="2927" y="14045"/>
                    <a:pt x="3549" y="11134"/>
                  </a:cubicBezTo>
                  <a:cubicBezTo>
                    <a:pt x="4206" y="8027"/>
                    <a:pt x="4935" y="4916"/>
                    <a:pt x="5895" y="1882"/>
                  </a:cubicBezTo>
                  <a:lnTo>
                    <a:pt x="5895" y="938"/>
                  </a:lnTo>
                  <a:cubicBezTo>
                    <a:pt x="5008" y="569"/>
                    <a:pt x="4098" y="254"/>
                    <a:pt x="3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5835825" y="3088675"/>
              <a:ext cx="99875" cy="384450"/>
            </a:xfrm>
            <a:custGeom>
              <a:avLst/>
              <a:gdLst/>
              <a:ahLst/>
              <a:cxnLst/>
              <a:rect l="l" t="t" r="r" b="b"/>
              <a:pathLst>
                <a:path w="3995" h="15378" extrusionOk="0">
                  <a:moveTo>
                    <a:pt x="3994" y="0"/>
                  </a:moveTo>
                  <a:cubicBezTo>
                    <a:pt x="3288" y="2224"/>
                    <a:pt x="2685" y="4490"/>
                    <a:pt x="2113" y="6767"/>
                  </a:cubicBezTo>
                  <a:cubicBezTo>
                    <a:pt x="1398" y="9628"/>
                    <a:pt x="734" y="12512"/>
                    <a:pt x="0" y="15377"/>
                  </a:cubicBezTo>
                  <a:lnTo>
                    <a:pt x="1325" y="15377"/>
                  </a:lnTo>
                  <a:lnTo>
                    <a:pt x="1467" y="15104"/>
                  </a:lnTo>
                  <a:cubicBezTo>
                    <a:pt x="2247" y="13687"/>
                    <a:pt x="3096" y="12328"/>
                    <a:pt x="3994" y="11003"/>
                  </a:cubicBezTo>
                  <a:lnTo>
                    <a:pt x="39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a:off x="5289450" y="3000150"/>
              <a:ext cx="346800" cy="472975"/>
            </a:xfrm>
            <a:custGeom>
              <a:avLst/>
              <a:gdLst/>
              <a:ahLst/>
              <a:cxnLst/>
              <a:rect l="l" t="t" r="r" b="b"/>
              <a:pathLst>
                <a:path w="13872" h="18919" extrusionOk="0">
                  <a:moveTo>
                    <a:pt x="7769" y="1"/>
                  </a:moveTo>
                  <a:cubicBezTo>
                    <a:pt x="6698" y="446"/>
                    <a:pt x="5657" y="965"/>
                    <a:pt x="4655" y="1556"/>
                  </a:cubicBezTo>
                  <a:lnTo>
                    <a:pt x="9006" y="13807"/>
                  </a:lnTo>
                  <a:cubicBezTo>
                    <a:pt x="7673" y="10377"/>
                    <a:pt x="4997" y="5727"/>
                    <a:pt x="3076" y="2574"/>
                  </a:cubicBezTo>
                  <a:cubicBezTo>
                    <a:pt x="1990" y="3326"/>
                    <a:pt x="960" y="4164"/>
                    <a:pt x="0" y="5074"/>
                  </a:cubicBezTo>
                  <a:cubicBezTo>
                    <a:pt x="3629" y="9160"/>
                    <a:pt x="6648" y="13853"/>
                    <a:pt x="8929" y="18918"/>
                  </a:cubicBezTo>
                  <a:lnTo>
                    <a:pt x="13871" y="18918"/>
                  </a:lnTo>
                  <a:cubicBezTo>
                    <a:pt x="11521" y="8023"/>
                    <a:pt x="9090" y="2516"/>
                    <a:pt x="7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a:off x="5569500" y="2962225"/>
              <a:ext cx="106975" cy="510900"/>
            </a:xfrm>
            <a:custGeom>
              <a:avLst/>
              <a:gdLst/>
              <a:ahLst/>
              <a:cxnLst/>
              <a:rect l="l" t="t" r="r" b="b"/>
              <a:pathLst>
                <a:path w="4279" h="20436" extrusionOk="0">
                  <a:moveTo>
                    <a:pt x="1905" y="1"/>
                  </a:moveTo>
                  <a:cubicBezTo>
                    <a:pt x="1264" y="101"/>
                    <a:pt x="630" y="231"/>
                    <a:pt x="0" y="385"/>
                  </a:cubicBezTo>
                  <a:cubicBezTo>
                    <a:pt x="1629" y="5419"/>
                    <a:pt x="2727" y="14490"/>
                    <a:pt x="3311" y="20435"/>
                  </a:cubicBezTo>
                  <a:lnTo>
                    <a:pt x="4279" y="20435"/>
                  </a:lnTo>
                  <a:cubicBezTo>
                    <a:pt x="4229" y="19525"/>
                    <a:pt x="4179" y="18615"/>
                    <a:pt x="4113" y="17705"/>
                  </a:cubicBezTo>
                  <a:cubicBezTo>
                    <a:pt x="3952" y="15228"/>
                    <a:pt x="3737" y="12758"/>
                    <a:pt x="3476" y="10300"/>
                  </a:cubicBezTo>
                  <a:cubicBezTo>
                    <a:pt x="3207" y="7839"/>
                    <a:pt x="2884" y="5389"/>
                    <a:pt x="2474" y="2965"/>
                  </a:cubicBezTo>
                  <a:cubicBezTo>
                    <a:pt x="2301" y="1975"/>
                    <a:pt x="2116" y="980"/>
                    <a:pt x="1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a:off x="5109525" y="3369400"/>
              <a:ext cx="210375" cy="103725"/>
            </a:xfrm>
            <a:custGeom>
              <a:avLst/>
              <a:gdLst/>
              <a:ahLst/>
              <a:cxnLst/>
              <a:rect l="l" t="t" r="r" b="b"/>
              <a:pathLst>
                <a:path w="8415" h="4149" extrusionOk="0">
                  <a:moveTo>
                    <a:pt x="484" y="1"/>
                  </a:moveTo>
                  <a:cubicBezTo>
                    <a:pt x="316" y="392"/>
                    <a:pt x="154" y="792"/>
                    <a:pt x="1" y="1203"/>
                  </a:cubicBezTo>
                  <a:lnTo>
                    <a:pt x="4912" y="4148"/>
                  </a:lnTo>
                  <a:lnTo>
                    <a:pt x="8415" y="4148"/>
                  </a:lnTo>
                  <a:cubicBezTo>
                    <a:pt x="5803" y="2685"/>
                    <a:pt x="3161" y="1302"/>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5085625" y="3424600"/>
              <a:ext cx="138550" cy="48525"/>
            </a:xfrm>
            <a:custGeom>
              <a:avLst/>
              <a:gdLst/>
              <a:ahLst/>
              <a:cxnLst/>
              <a:rect l="l" t="t" r="r" b="b"/>
              <a:pathLst>
                <a:path w="5542" h="1941" extrusionOk="0">
                  <a:moveTo>
                    <a:pt x="596" y="1"/>
                  </a:moveTo>
                  <a:cubicBezTo>
                    <a:pt x="377" y="634"/>
                    <a:pt x="177" y="1283"/>
                    <a:pt x="0" y="1940"/>
                  </a:cubicBezTo>
                  <a:lnTo>
                    <a:pt x="5542" y="1940"/>
                  </a:lnTo>
                  <a:lnTo>
                    <a:pt x="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5143025" y="3158275"/>
              <a:ext cx="366600" cy="314850"/>
            </a:xfrm>
            <a:custGeom>
              <a:avLst/>
              <a:gdLst/>
              <a:ahLst/>
              <a:cxnLst/>
              <a:rect l="l" t="t" r="r" b="b"/>
              <a:pathLst>
                <a:path w="14664" h="12594" extrusionOk="0">
                  <a:moveTo>
                    <a:pt x="4613" y="1"/>
                  </a:moveTo>
                  <a:cubicBezTo>
                    <a:pt x="3868" y="803"/>
                    <a:pt x="3173" y="1644"/>
                    <a:pt x="2524" y="2528"/>
                  </a:cubicBezTo>
                  <a:cubicBezTo>
                    <a:pt x="5631" y="5358"/>
                    <a:pt x="8645" y="8296"/>
                    <a:pt x="11568" y="11341"/>
                  </a:cubicBezTo>
                  <a:cubicBezTo>
                    <a:pt x="8400" y="8599"/>
                    <a:pt x="5158" y="5984"/>
                    <a:pt x="1844" y="3492"/>
                  </a:cubicBezTo>
                  <a:cubicBezTo>
                    <a:pt x="1164" y="4498"/>
                    <a:pt x="550" y="5546"/>
                    <a:pt x="1" y="6625"/>
                  </a:cubicBezTo>
                  <a:cubicBezTo>
                    <a:pt x="2954" y="8518"/>
                    <a:pt x="5842" y="10508"/>
                    <a:pt x="8668" y="12593"/>
                  </a:cubicBezTo>
                  <a:lnTo>
                    <a:pt x="14663" y="12593"/>
                  </a:lnTo>
                  <a:cubicBezTo>
                    <a:pt x="11913" y="7796"/>
                    <a:pt x="8499" y="3534"/>
                    <a:pt x="4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8"/>
          <p:cNvGrpSpPr/>
          <p:nvPr/>
        </p:nvGrpSpPr>
        <p:grpSpPr>
          <a:xfrm>
            <a:off x="7951862" y="4356409"/>
            <a:ext cx="957835" cy="808581"/>
            <a:chOff x="3487390" y="2482753"/>
            <a:chExt cx="809119" cy="683038"/>
          </a:xfrm>
        </p:grpSpPr>
        <p:sp>
          <p:nvSpPr>
            <p:cNvPr id="1209" name="Google Shape;1209;p28"/>
            <p:cNvSpPr/>
            <p:nvPr/>
          </p:nvSpPr>
          <p:spPr>
            <a:xfrm>
              <a:off x="3796404" y="2836356"/>
              <a:ext cx="291627" cy="83699"/>
            </a:xfrm>
            <a:custGeom>
              <a:avLst/>
              <a:gdLst/>
              <a:ahLst/>
              <a:cxnLst/>
              <a:rect l="l" t="t" r="r" b="b"/>
              <a:pathLst>
                <a:path w="7397" h="2123" extrusionOk="0">
                  <a:moveTo>
                    <a:pt x="523" y="0"/>
                  </a:moveTo>
                  <a:cubicBezTo>
                    <a:pt x="362" y="0"/>
                    <a:pt x="206" y="86"/>
                    <a:pt x="123" y="237"/>
                  </a:cubicBezTo>
                  <a:cubicBezTo>
                    <a:pt x="0" y="460"/>
                    <a:pt x="81" y="740"/>
                    <a:pt x="304" y="867"/>
                  </a:cubicBezTo>
                  <a:cubicBezTo>
                    <a:pt x="419" y="929"/>
                    <a:pt x="2627" y="2123"/>
                    <a:pt x="5062" y="2123"/>
                  </a:cubicBezTo>
                  <a:cubicBezTo>
                    <a:pt x="5074" y="2123"/>
                    <a:pt x="5086" y="2123"/>
                    <a:pt x="5099" y="2123"/>
                  </a:cubicBezTo>
                  <a:cubicBezTo>
                    <a:pt x="5755" y="2123"/>
                    <a:pt x="6410" y="2023"/>
                    <a:pt x="7039" y="1819"/>
                  </a:cubicBezTo>
                  <a:cubicBezTo>
                    <a:pt x="7274" y="1735"/>
                    <a:pt x="7397" y="1478"/>
                    <a:pt x="7320" y="1240"/>
                  </a:cubicBezTo>
                  <a:cubicBezTo>
                    <a:pt x="7255" y="1048"/>
                    <a:pt x="7078" y="926"/>
                    <a:pt x="6885" y="926"/>
                  </a:cubicBezTo>
                  <a:cubicBezTo>
                    <a:pt x="6838" y="926"/>
                    <a:pt x="6791" y="933"/>
                    <a:pt x="6744" y="948"/>
                  </a:cubicBezTo>
                  <a:cubicBezTo>
                    <a:pt x="6199" y="1130"/>
                    <a:pt x="5629" y="1202"/>
                    <a:pt x="5068" y="1202"/>
                  </a:cubicBezTo>
                  <a:cubicBezTo>
                    <a:pt x="2859" y="1202"/>
                    <a:pt x="774" y="76"/>
                    <a:pt x="749" y="61"/>
                  </a:cubicBezTo>
                  <a:cubicBezTo>
                    <a:pt x="677" y="20"/>
                    <a:pt x="600"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28"/>
            <p:cNvGrpSpPr/>
            <p:nvPr/>
          </p:nvGrpSpPr>
          <p:grpSpPr>
            <a:xfrm>
              <a:off x="3487390" y="2482753"/>
              <a:ext cx="809119" cy="683038"/>
              <a:chOff x="3487390" y="2482753"/>
              <a:chExt cx="809119" cy="683038"/>
            </a:xfrm>
          </p:grpSpPr>
          <p:sp>
            <p:nvSpPr>
              <p:cNvPr id="1211" name="Google Shape;1211;p28"/>
              <p:cNvSpPr/>
              <p:nvPr/>
            </p:nvSpPr>
            <p:spPr>
              <a:xfrm>
                <a:off x="3851047" y="2583247"/>
                <a:ext cx="315715" cy="521514"/>
              </a:xfrm>
              <a:custGeom>
                <a:avLst/>
                <a:gdLst/>
                <a:ahLst/>
                <a:cxnLst/>
                <a:rect l="l" t="t" r="r" b="b"/>
                <a:pathLst>
                  <a:path w="8008" h="13228" extrusionOk="0">
                    <a:moveTo>
                      <a:pt x="514" y="1"/>
                    </a:moveTo>
                    <a:cubicBezTo>
                      <a:pt x="384" y="1"/>
                      <a:pt x="254" y="56"/>
                      <a:pt x="162" y="163"/>
                    </a:cubicBezTo>
                    <a:cubicBezTo>
                      <a:pt x="1" y="359"/>
                      <a:pt x="24" y="647"/>
                      <a:pt x="219" y="808"/>
                    </a:cubicBezTo>
                    <a:cubicBezTo>
                      <a:pt x="6932" y="6442"/>
                      <a:pt x="5296" y="12383"/>
                      <a:pt x="5220" y="12637"/>
                    </a:cubicBezTo>
                    <a:cubicBezTo>
                      <a:pt x="5147" y="12882"/>
                      <a:pt x="5289" y="13136"/>
                      <a:pt x="5531" y="13209"/>
                    </a:cubicBezTo>
                    <a:cubicBezTo>
                      <a:pt x="5573" y="13220"/>
                      <a:pt x="5619" y="13228"/>
                      <a:pt x="5661" y="13228"/>
                    </a:cubicBezTo>
                    <a:cubicBezTo>
                      <a:pt x="5865" y="13228"/>
                      <a:pt x="6045" y="13094"/>
                      <a:pt x="6103" y="12898"/>
                    </a:cubicBezTo>
                    <a:cubicBezTo>
                      <a:pt x="6183" y="12621"/>
                      <a:pt x="8008" y="6143"/>
                      <a:pt x="807" y="110"/>
                    </a:cubicBezTo>
                    <a:cubicBezTo>
                      <a:pt x="722" y="36"/>
                      <a:pt x="618" y="1"/>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3945075" y="2482753"/>
                <a:ext cx="99036" cy="231543"/>
              </a:xfrm>
              <a:custGeom>
                <a:avLst/>
                <a:gdLst/>
                <a:ahLst/>
                <a:cxnLst/>
                <a:rect l="l" t="t" r="r" b="b"/>
                <a:pathLst>
                  <a:path w="2512" h="5873" extrusionOk="0">
                    <a:moveTo>
                      <a:pt x="1516" y="1"/>
                    </a:moveTo>
                    <a:cubicBezTo>
                      <a:pt x="1482" y="1"/>
                      <a:pt x="1448" y="5"/>
                      <a:pt x="1414" y="13"/>
                    </a:cubicBezTo>
                    <a:cubicBezTo>
                      <a:pt x="1168" y="66"/>
                      <a:pt x="1010" y="312"/>
                      <a:pt x="1064" y="562"/>
                    </a:cubicBezTo>
                    <a:cubicBezTo>
                      <a:pt x="1540" y="2678"/>
                      <a:pt x="139" y="5162"/>
                      <a:pt x="123" y="5189"/>
                    </a:cubicBezTo>
                    <a:cubicBezTo>
                      <a:pt x="0" y="5408"/>
                      <a:pt x="77" y="5689"/>
                      <a:pt x="296" y="5815"/>
                    </a:cubicBezTo>
                    <a:cubicBezTo>
                      <a:pt x="365" y="5854"/>
                      <a:pt x="442" y="5873"/>
                      <a:pt x="523" y="5873"/>
                    </a:cubicBezTo>
                    <a:cubicBezTo>
                      <a:pt x="526" y="5873"/>
                      <a:pt x="529" y="5873"/>
                      <a:pt x="533" y="5873"/>
                    </a:cubicBezTo>
                    <a:cubicBezTo>
                      <a:pt x="690" y="5873"/>
                      <a:pt x="839" y="5785"/>
                      <a:pt x="918" y="5642"/>
                    </a:cubicBezTo>
                    <a:cubicBezTo>
                      <a:pt x="987" y="5527"/>
                      <a:pt x="2512" y="2828"/>
                      <a:pt x="1963" y="358"/>
                    </a:cubicBezTo>
                    <a:cubicBezTo>
                      <a:pt x="1913" y="147"/>
                      <a:pt x="1724"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4062720" y="2778125"/>
                <a:ext cx="181710" cy="235643"/>
              </a:xfrm>
              <a:custGeom>
                <a:avLst/>
                <a:gdLst/>
                <a:ahLst/>
                <a:cxnLst/>
                <a:rect l="l" t="t" r="r" b="b"/>
                <a:pathLst>
                  <a:path w="4609" h="5977" extrusionOk="0">
                    <a:moveTo>
                      <a:pt x="4095" y="1"/>
                    </a:moveTo>
                    <a:cubicBezTo>
                      <a:pt x="3868" y="1"/>
                      <a:pt x="3668" y="169"/>
                      <a:pt x="3637" y="405"/>
                    </a:cubicBezTo>
                    <a:cubicBezTo>
                      <a:pt x="2980" y="3784"/>
                      <a:pt x="442" y="5044"/>
                      <a:pt x="327" y="5101"/>
                    </a:cubicBezTo>
                    <a:cubicBezTo>
                      <a:pt x="96" y="5209"/>
                      <a:pt x="0" y="5485"/>
                      <a:pt x="112" y="5712"/>
                    </a:cubicBezTo>
                    <a:cubicBezTo>
                      <a:pt x="185" y="5873"/>
                      <a:pt x="346" y="5977"/>
                      <a:pt x="523" y="5977"/>
                    </a:cubicBezTo>
                    <a:cubicBezTo>
                      <a:pt x="592" y="5977"/>
                      <a:pt x="657" y="5962"/>
                      <a:pt x="718" y="5935"/>
                    </a:cubicBezTo>
                    <a:cubicBezTo>
                      <a:pt x="845" y="5869"/>
                      <a:pt x="3791" y="4429"/>
                      <a:pt x="4540" y="581"/>
                    </a:cubicBezTo>
                    <a:cubicBezTo>
                      <a:pt x="4609" y="324"/>
                      <a:pt x="4444" y="63"/>
                      <a:pt x="4182" y="9"/>
                    </a:cubicBezTo>
                    <a:cubicBezTo>
                      <a:pt x="4153" y="4"/>
                      <a:pt x="4124" y="1"/>
                      <a:pt x="4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3985486" y="2521429"/>
                <a:ext cx="138737" cy="97537"/>
              </a:xfrm>
              <a:custGeom>
                <a:avLst/>
                <a:gdLst/>
                <a:ahLst/>
                <a:cxnLst/>
                <a:rect l="l" t="t" r="r" b="b"/>
                <a:pathLst>
                  <a:path w="3519" h="2474" extrusionOk="0">
                    <a:moveTo>
                      <a:pt x="2991" y="0"/>
                    </a:moveTo>
                    <a:cubicBezTo>
                      <a:pt x="2825" y="0"/>
                      <a:pt x="2665" y="92"/>
                      <a:pt x="2581" y="253"/>
                    </a:cubicBezTo>
                    <a:cubicBezTo>
                      <a:pt x="1966" y="1454"/>
                      <a:pt x="935" y="1554"/>
                      <a:pt x="619" y="1554"/>
                    </a:cubicBezTo>
                    <a:cubicBezTo>
                      <a:pt x="568" y="1554"/>
                      <a:pt x="536" y="1552"/>
                      <a:pt x="527" y="1551"/>
                    </a:cubicBezTo>
                    <a:cubicBezTo>
                      <a:pt x="513" y="1549"/>
                      <a:pt x="499" y="1549"/>
                      <a:pt x="485" y="1549"/>
                    </a:cubicBezTo>
                    <a:cubicBezTo>
                      <a:pt x="252" y="1549"/>
                      <a:pt x="49" y="1726"/>
                      <a:pt x="28" y="1962"/>
                    </a:cubicBezTo>
                    <a:cubicBezTo>
                      <a:pt x="1" y="2215"/>
                      <a:pt x="185" y="2438"/>
                      <a:pt x="439" y="2465"/>
                    </a:cubicBezTo>
                    <a:cubicBezTo>
                      <a:pt x="478" y="2470"/>
                      <a:pt x="517" y="2474"/>
                      <a:pt x="557" y="2474"/>
                    </a:cubicBezTo>
                    <a:cubicBezTo>
                      <a:pt x="571" y="2474"/>
                      <a:pt x="585" y="2474"/>
                      <a:pt x="600" y="2472"/>
                    </a:cubicBezTo>
                    <a:cubicBezTo>
                      <a:pt x="1095" y="2472"/>
                      <a:pt x="2555" y="2327"/>
                      <a:pt x="3403" y="675"/>
                    </a:cubicBezTo>
                    <a:cubicBezTo>
                      <a:pt x="3518" y="445"/>
                      <a:pt x="3430" y="168"/>
                      <a:pt x="3204" y="53"/>
                    </a:cubicBezTo>
                    <a:cubicBezTo>
                      <a:pt x="3135" y="17"/>
                      <a:pt x="3062" y="0"/>
                      <a:pt x="2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3773537" y="2864821"/>
                <a:ext cx="132192" cy="131719"/>
              </a:xfrm>
              <a:custGeom>
                <a:avLst/>
                <a:gdLst/>
                <a:ahLst/>
                <a:cxnLst/>
                <a:rect l="l" t="t" r="r" b="b"/>
                <a:pathLst>
                  <a:path w="3353" h="3341" extrusionOk="0">
                    <a:moveTo>
                      <a:pt x="2861" y="0"/>
                    </a:moveTo>
                    <a:cubicBezTo>
                      <a:pt x="2641" y="0"/>
                      <a:pt x="2442" y="159"/>
                      <a:pt x="2404" y="383"/>
                    </a:cubicBezTo>
                    <a:cubicBezTo>
                      <a:pt x="2166" y="1727"/>
                      <a:pt x="480" y="2449"/>
                      <a:pt x="457" y="2457"/>
                    </a:cubicBezTo>
                    <a:cubicBezTo>
                      <a:pt x="0" y="2657"/>
                      <a:pt x="139" y="3333"/>
                      <a:pt x="634" y="3340"/>
                    </a:cubicBezTo>
                    <a:cubicBezTo>
                      <a:pt x="692" y="3340"/>
                      <a:pt x="749" y="3329"/>
                      <a:pt x="807" y="3306"/>
                    </a:cubicBezTo>
                    <a:cubicBezTo>
                      <a:pt x="899" y="3267"/>
                      <a:pt x="2980" y="2388"/>
                      <a:pt x="3311" y="544"/>
                    </a:cubicBezTo>
                    <a:cubicBezTo>
                      <a:pt x="3353" y="295"/>
                      <a:pt x="3188" y="57"/>
                      <a:pt x="2938" y="7"/>
                    </a:cubicBezTo>
                    <a:cubicBezTo>
                      <a:pt x="2912" y="2"/>
                      <a:pt x="2887" y="0"/>
                      <a:pt x="2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4029997" y="2557108"/>
                <a:ext cx="189319" cy="268011"/>
              </a:xfrm>
              <a:custGeom>
                <a:avLst/>
                <a:gdLst/>
                <a:ahLst/>
                <a:cxnLst/>
                <a:rect l="l" t="t" r="r" b="b"/>
                <a:pathLst>
                  <a:path w="4802" h="6798" extrusionOk="0">
                    <a:moveTo>
                      <a:pt x="4281" y="0"/>
                    </a:moveTo>
                    <a:cubicBezTo>
                      <a:pt x="4050" y="0"/>
                      <a:pt x="3846" y="176"/>
                      <a:pt x="3826" y="415"/>
                    </a:cubicBezTo>
                    <a:cubicBezTo>
                      <a:pt x="3188" y="3902"/>
                      <a:pt x="404" y="5938"/>
                      <a:pt x="366" y="5961"/>
                    </a:cubicBezTo>
                    <a:cubicBezTo>
                      <a:pt x="1" y="6222"/>
                      <a:pt x="185" y="6798"/>
                      <a:pt x="634" y="6798"/>
                    </a:cubicBezTo>
                    <a:cubicBezTo>
                      <a:pt x="730" y="6794"/>
                      <a:pt x="823" y="6763"/>
                      <a:pt x="903" y="6710"/>
                    </a:cubicBezTo>
                    <a:cubicBezTo>
                      <a:pt x="1026" y="6617"/>
                      <a:pt x="4022" y="4448"/>
                      <a:pt x="4728" y="584"/>
                    </a:cubicBezTo>
                    <a:cubicBezTo>
                      <a:pt x="4801" y="323"/>
                      <a:pt x="4632" y="58"/>
                      <a:pt x="4367" y="8"/>
                    </a:cubicBezTo>
                    <a:cubicBezTo>
                      <a:pt x="4338" y="3"/>
                      <a:pt x="4310" y="0"/>
                      <a:pt x="4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3769279" y="2636274"/>
                <a:ext cx="164639" cy="53815"/>
              </a:xfrm>
              <a:custGeom>
                <a:avLst/>
                <a:gdLst/>
                <a:ahLst/>
                <a:cxnLst/>
                <a:rect l="l" t="t" r="r" b="b"/>
                <a:pathLst>
                  <a:path w="4176" h="1365" extrusionOk="0">
                    <a:moveTo>
                      <a:pt x="3655" y="0"/>
                    </a:moveTo>
                    <a:cubicBezTo>
                      <a:pt x="3584" y="0"/>
                      <a:pt x="3512" y="17"/>
                      <a:pt x="3446" y="51"/>
                    </a:cubicBezTo>
                    <a:cubicBezTo>
                      <a:pt x="3434" y="54"/>
                      <a:pt x="2733" y="446"/>
                      <a:pt x="1806" y="446"/>
                    </a:cubicBezTo>
                    <a:cubicBezTo>
                      <a:pt x="1458" y="446"/>
                      <a:pt x="1079" y="391"/>
                      <a:pt x="692" y="239"/>
                    </a:cubicBezTo>
                    <a:cubicBezTo>
                      <a:pt x="636" y="217"/>
                      <a:pt x="578" y="206"/>
                      <a:pt x="522" y="206"/>
                    </a:cubicBezTo>
                    <a:cubicBezTo>
                      <a:pt x="339" y="206"/>
                      <a:pt x="167" y="318"/>
                      <a:pt x="97" y="500"/>
                    </a:cubicBezTo>
                    <a:cubicBezTo>
                      <a:pt x="1" y="735"/>
                      <a:pt x="120" y="1003"/>
                      <a:pt x="358" y="1096"/>
                    </a:cubicBezTo>
                    <a:cubicBezTo>
                      <a:pt x="823" y="1276"/>
                      <a:pt x="1314" y="1364"/>
                      <a:pt x="1813" y="1364"/>
                    </a:cubicBezTo>
                    <a:cubicBezTo>
                      <a:pt x="2539" y="1364"/>
                      <a:pt x="3257" y="1188"/>
                      <a:pt x="3906" y="846"/>
                    </a:cubicBezTo>
                    <a:cubicBezTo>
                      <a:pt x="4110" y="715"/>
                      <a:pt x="4175" y="443"/>
                      <a:pt x="4052" y="228"/>
                    </a:cubicBezTo>
                    <a:cubicBezTo>
                      <a:pt x="3968" y="82"/>
                      <a:pt x="3813" y="0"/>
                      <a:pt x="3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3850731" y="2748399"/>
                <a:ext cx="170237" cy="56772"/>
              </a:xfrm>
              <a:custGeom>
                <a:avLst/>
                <a:gdLst/>
                <a:ahLst/>
                <a:cxnLst/>
                <a:rect l="l" t="t" r="r" b="b"/>
                <a:pathLst>
                  <a:path w="4318" h="1440" extrusionOk="0">
                    <a:moveTo>
                      <a:pt x="3811" y="1"/>
                    </a:moveTo>
                    <a:cubicBezTo>
                      <a:pt x="3652" y="1"/>
                      <a:pt x="3495" y="70"/>
                      <a:pt x="3403" y="110"/>
                    </a:cubicBezTo>
                    <a:cubicBezTo>
                      <a:pt x="3107" y="245"/>
                      <a:pt x="2483" y="521"/>
                      <a:pt x="1809" y="521"/>
                    </a:cubicBezTo>
                    <a:cubicBezTo>
                      <a:pt x="1462" y="521"/>
                      <a:pt x="1102" y="448"/>
                      <a:pt x="765" y="245"/>
                    </a:cubicBezTo>
                    <a:cubicBezTo>
                      <a:pt x="690" y="200"/>
                      <a:pt x="608" y="179"/>
                      <a:pt x="527" y="179"/>
                    </a:cubicBezTo>
                    <a:cubicBezTo>
                      <a:pt x="372" y="179"/>
                      <a:pt x="221" y="257"/>
                      <a:pt x="135" y="398"/>
                    </a:cubicBezTo>
                    <a:cubicBezTo>
                      <a:pt x="1" y="617"/>
                      <a:pt x="70" y="901"/>
                      <a:pt x="289" y="1032"/>
                    </a:cubicBezTo>
                    <a:cubicBezTo>
                      <a:pt x="734" y="1298"/>
                      <a:pt x="1241" y="1439"/>
                      <a:pt x="1761" y="1439"/>
                    </a:cubicBezTo>
                    <a:cubicBezTo>
                      <a:pt x="1775" y="1439"/>
                      <a:pt x="1788" y="1439"/>
                      <a:pt x="1802" y="1439"/>
                    </a:cubicBezTo>
                    <a:cubicBezTo>
                      <a:pt x="2678" y="1439"/>
                      <a:pt x="3446" y="1101"/>
                      <a:pt x="3776" y="951"/>
                    </a:cubicBezTo>
                    <a:lnTo>
                      <a:pt x="3864" y="913"/>
                    </a:lnTo>
                    <a:cubicBezTo>
                      <a:pt x="3918" y="905"/>
                      <a:pt x="3972" y="886"/>
                      <a:pt x="4022" y="859"/>
                    </a:cubicBezTo>
                    <a:cubicBezTo>
                      <a:pt x="4241" y="732"/>
                      <a:pt x="4317" y="452"/>
                      <a:pt x="4195" y="229"/>
                    </a:cubicBezTo>
                    <a:cubicBezTo>
                      <a:pt x="4094" y="55"/>
                      <a:pt x="3951" y="1"/>
                      <a:pt x="3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3924614" y="2978798"/>
                <a:ext cx="175520" cy="84330"/>
              </a:xfrm>
              <a:custGeom>
                <a:avLst/>
                <a:gdLst/>
                <a:ahLst/>
                <a:cxnLst/>
                <a:rect l="l" t="t" r="r" b="b"/>
                <a:pathLst>
                  <a:path w="4452" h="2139" extrusionOk="0">
                    <a:moveTo>
                      <a:pt x="516" y="1"/>
                    </a:moveTo>
                    <a:cubicBezTo>
                      <a:pt x="417" y="1"/>
                      <a:pt x="318" y="33"/>
                      <a:pt x="235" y="100"/>
                    </a:cubicBezTo>
                    <a:cubicBezTo>
                      <a:pt x="36" y="253"/>
                      <a:pt x="1" y="541"/>
                      <a:pt x="158" y="741"/>
                    </a:cubicBezTo>
                    <a:cubicBezTo>
                      <a:pt x="205" y="806"/>
                      <a:pt x="1280" y="2139"/>
                      <a:pt x="3469" y="2139"/>
                    </a:cubicBezTo>
                    <a:cubicBezTo>
                      <a:pt x="3645" y="2139"/>
                      <a:pt x="3834" y="2135"/>
                      <a:pt x="4026" y="2116"/>
                    </a:cubicBezTo>
                    <a:cubicBezTo>
                      <a:pt x="4275" y="2085"/>
                      <a:pt x="4452" y="1862"/>
                      <a:pt x="4429" y="1613"/>
                    </a:cubicBezTo>
                    <a:cubicBezTo>
                      <a:pt x="4403" y="1375"/>
                      <a:pt x="4204" y="1197"/>
                      <a:pt x="3969" y="1197"/>
                    </a:cubicBezTo>
                    <a:cubicBezTo>
                      <a:pt x="3957" y="1197"/>
                      <a:pt x="3945" y="1197"/>
                      <a:pt x="3933" y="1198"/>
                    </a:cubicBezTo>
                    <a:cubicBezTo>
                      <a:pt x="3771" y="1214"/>
                      <a:pt x="3615" y="1222"/>
                      <a:pt x="3466" y="1222"/>
                    </a:cubicBezTo>
                    <a:cubicBezTo>
                      <a:pt x="1746" y="1222"/>
                      <a:pt x="923" y="226"/>
                      <a:pt x="877" y="177"/>
                    </a:cubicBezTo>
                    <a:cubicBezTo>
                      <a:pt x="786" y="61"/>
                      <a:pt x="651"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28"/>
              <p:cNvGrpSpPr/>
              <p:nvPr/>
            </p:nvGrpSpPr>
            <p:grpSpPr>
              <a:xfrm>
                <a:off x="3487390" y="2827485"/>
                <a:ext cx="333417" cy="338306"/>
                <a:chOff x="3487390" y="2827485"/>
                <a:chExt cx="333417" cy="338306"/>
              </a:xfrm>
            </p:grpSpPr>
            <p:sp>
              <p:nvSpPr>
                <p:cNvPr id="1221" name="Google Shape;1221;p28"/>
                <p:cNvSpPr/>
                <p:nvPr/>
              </p:nvSpPr>
              <p:spPr>
                <a:xfrm>
                  <a:off x="3487390" y="2930739"/>
                  <a:ext cx="333417" cy="235052"/>
                </a:xfrm>
                <a:custGeom>
                  <a:avLst/>
                  <a:gdLst/>
                  <a:ahLst/>
                  <a:cxnLst/>
                  <a:rect l="l" t="t" r="r" b="b"/>
                  <a:pathLst>
                    <a:path w="8457" h="5962" extrusionOk="0">
                      <a:moveTo>
                        <a:pt x="479" y="0"/>
                      </a:moveTo>
                      <a:cubicBezTo>
                        <a:pt x="237" y="0"/>
                        <a:pt x="34" y="186"/>
                        <a:pt x="19" y="432"/>
                      </a:cubicBezTo>
                      <a:cubicBezTo>
                        <a:pt x="0" y="681"/>
                        <a:pt x="188" y="900"/>
                        <a:pt x="442" y="919"/>
                      </a:cubicBezTo>
                      <a:cubicBezTo>
                        <a:pt x="4455" y="1219"/>
                        <a:pt x="7516" y="5716"/>
                        <a:pt x="7550" y="5758"/>
                      </a:cubicBezTo>
                      <a:cubicBezTo>
                        <a:pt x="7635" y="5885"/>
                        <a:pt x="7777" y="5962"/>
                        <a:pt x="7930" y="5962"/>
                      </a:cubicBezTo>
                      <a:cubicBezTo>
                        <a:pt x="8023" y="5962"/>
                        <a:pt x="8111" y="5935"/>
                        <a:pt x="8188" y="5885"/>
                      </a:cubicBezTo>
                      <a:cubicBezTo>
                        <a:pt x="8399" y="5739"/>
                        <a:pt x="8457" y="5455"/>
                        <a:pt x="8314" y="5244"/>
                      </a:cubicBezTo>
                      <a:cubicBezTo>
                        <a:pt x="8180" y="5048"/>
                        <a:pt x="4970" y="336"/>
                        <a:pt x="515" y="1"/>
                      </a:cubicBezTo>
                      <a:cubicBezTo>
                        <a:pt x="503" y="1"/>
                        <a:pt x="491"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3532177" y="2996066"/>
                  <a:ext cx="155413" cy="146582"/>
                </a:xfrm>
                <a:custGeom>
                  <a:avLst/>
                  <a:gdLst/>
                  <a:ahLst/>
                  <a:cxnLst/>
                  <a:rect l="l" t="t" r="r" b="b"/>
                  <a:pathLst>
                    <a:path w="3942" h="3718" extrusionOk="0">
                      <a:moveTo>
                        <a:pt x="3422" y="1"/>
                      </a:moveTo>
                      <a:cubicBezTo>
                        <a:pt x="3270" y="1"/>
                        <a:pt x="3122" y="76"/>
                        <a:pt x="3035" y="215"/>
                      </a:cubicBezTo>
                      <a:cubicBezTo>
                        <a:pt x="2221" y="1701"/>
                        <a:pt x="408" y="2853"/>
                        <a:pt x="389" y="2868"/>
                      </a:cubicBezTo>
                      <a:cubicBezTo>
                        <a:pt x="1" y="3114"/>
                        <a:pt x="174" y="3713"/>
                        <a:pt x="635" y="3717"/>
                      </a:cubicBezTo>
                      <a:cubicBezTo>
                        <a:pt x="723" y="3717"/>
                        <a:pt x="807" y="3690"/>
                        <a:pt x="880" y="3644"/>
                      </a:cubicBezTo>
                      <a:cubicBezTo>
                        <a:pt x="961" y="3590"/>
                        <a:pt x="2912" y="2358"/>
                        <a:pt x="3841" y="656"/>
                      </a:cubicBezTo>
                      <a:cubicBezTo>
                        <a:pt x="3941" y="434"/>
                        <a:pt x="3857" y="172"/>
                        <a:pt x="3645" y="57"/>
                      </a:cubicBezTo>
                      <a:cubicBezTo>
                        <a:pt x="3574" y="19"/>
                        <a:pt x="3498" y="1"/>
                        <a:pt x="3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3524765" y="2827485"/>
                  <a:ext cx="108300" cy="161485"/>
                </a:xfrm>
                <a:custGeom>
                  <a:avLst/>
                  <a:gdLst/>
                  <a:ahLst/>
                  <a:cxnLst/>
                  <a:rect l="l" t="t" r="r" b="b"/>
                  <a:pathLst>
                    <a:path w="2747" h="4096" extrusionOk="0">
                      <a:moveTo>
                        <a:pt x="513" y="0"/>
                      </a:moveTo>
                      <a:cubicBezTo>
                        <a:pt x="384" y="0"/>
                        <a:pt x="257" y="53"/>
                        <a:pt x="166" y="159"/>
                      </a:cubicBezTo>
                      <a:cubicBezTo>
                        <a:pt x="1" y="355"/>
                        <a:pt x="20" y="643"/>
                        <a:pt x="212" y="812"/>
                      </a:cubicBezTo>
                      <a:cubicBezTo>
                        <a:pt x="227" y="819"/>
                        <a:pt x="1698" y="2117"/>
                        <a:pt x="1299" y="3508"/>
                      </a:cubicBezTo>
                      <a:cubicBezTo>
                        <a:pt x="1226" y="3753"/>
                        <a:pt x="1368" y="4007"/>
                        <a:pt x="1610" y="4076"/>
                      </a:cubicBezTo>
                      <a:cubicBezTo>
                        <a:pt x="1652" y="4087"/>
                        <a:pt x="1694" y="4095"/>
                        <a:pt x="1740" y="4095"/>
                      </a:cubicBezTo>
                      <a:cubicBezTo>
                        <a:pt x="1944" y="4095"/>
                        <a:pt x="2124" y="3961"/>
                        <a:pt x="2182" y="3765"/>
                      </a:cubicBezTo>
                      <a:cubicBezTo>
                        <a:pt x="2747" y="1799"/>
                        <a:pt x="896" y="182"/>
                        <a:pt x="815" y="109"/>
                      </a:cubicBezTo>
                      <a:cubicBezTo>
                        <a:pt x="727" y="36"/>
                        <a:pt x="619" y="0"/>
                        <a:pt x="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3704031" y="2934603"/>
                  <a:ext cx="60596" cy="150209"/>
                </a:xfrm>
                <a:custGeom>
                  <a:avLst/>
                  <a:gdLst/>
                  <a:ahLst/>
                  <a:cxnLst/>
                  <a:rect l="l" t="t" r="r" b="b"/>
                  <a:pathLst>
                    <a:path w="1537" h="3810" extrusionOk="0">
                      <a:moveTo>
                        <a:pt x="522" y="0"/>
                      </a:moveTo>
                      <a:cubicBezTo>
                        <a:pt x="464" y="0"/>
                        <a:pt x="406" y="11"/>
                        <a:pt x="350" y="34"/>
                      </a:cubicBezTo>
                      <a:cubicBezTo>
                        <a:pt x="116" y="130"/>
                        <a:pt x="1" y="399"/>
                        <a:pt x="97" y="633"/>
                      </a:cubicBezTo>
                      <a:cubicBezTo>
                        <a:pt x="569" y="1801"/>
                        <a:pt x="243" y="3202"/>
                        <a:pt x="231" y="3237"/>
                      </a:cubicBezTo>
                      <a:cubicBezTo>
                        <a:pt x="170" y="3483"/>
                        <a:pt x="319" y="3732"/>
                        <a:pt x="569" y="3794"/>
                      </a:cubicBezTo>
                      <a:cubicBezTo>
                        <a:pt x="604" y="3801"/>
                        <a:pt x="642" y="3805"/>
                        <a:pt x="677" y="3809"/>
                      </a:cubicBezTo>
                      <a:cubicBezTo>
                        <a:pt x="888" y="3805"/>
                        <a:pt x="1072" y="3663"/>
                        <a:pt x="1126" y="3456"/>
                      </a:cubicBezTo>
                      <a:cubicBezTo>
                        <a:pt x="1137" y="3390"/>
                        <a:pt x="1537" y="1743"/>
                        <a:pt x="945" y="288"/>
                      </a:cubicBezTo>
                      <a:cubicBezTo>
                        <a:pt x="875" y="109"/>
                        <a:pt x="703" y="0"/>
                        <a:pt x="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3510257" y="3025201"/>
                  <a:ext cx="136608" cy="56851"/>
                </a:xfrm>
                <a:custGeom>
                  <a:avLst/>
                  <a:gdLst/>
                  <a:ahLst/>
                  <a:cxnLst/>
                  <a:rect l="l" t="t" r="r" b="b"/>
                  <a:pathLst>
                    <a:path w="3465" h="1442" extrusionOk="0">
                      <a:moveTo>
                        <a:pt x="1265" y="0"/>
                      </a:moveTo>
                      <a:cubicBezTo>
                        <a:pt x="982" y="0"/>
                        <a:pt x="679" y="43"/>
                        <a:pt x="365" y="152"/>
                      </a:cubicBezTo>
                      <a:cubicBezTo>
                        <a:pt x="127" y="236"/>
                        <a:pt x="0" y="497"/>
                        <a:pt x="81" y="735"/>
                      </a:cubicBezTo>
                      <a:cubicBezTo>
                        <a:pt x="148" y="924"/>
                        <a:pt x="323" y="1045"/>
                        <a:pt x="514" y="1045"/>
                      </a:cubicBezTo>
                      <a:cubicBezTo>
                        <a:pt x="564" y="1045"/>
                        <a:pt x="614" y="1037"/>
                        <a:pt x="664" y="1020"/>
                      </a:cubicBezTo>
                      <a:cubicBezTo>
                        <a:pt x="874" y="948"/>
                        <a:pt x="1077" y="919"/>
                        <a:pt x="1267" y="919"/>
                      </a:cubicBezTo>
                      <a:cubicBezTo>
                        <a:pt x="1986" y="919"/>
                        <a:pt x="2527" y="1325"/>
                        <a:pt x="2558" y="1346"/>
                      </a:cubicBezTo>
                      <a:cubicBezTo>
                        <a:pt x="2638" y="1407"/>
                        <a:pt x="2738" y="1442"/>
                        <a:pt x="2842" y="1442"/>
                      </a:cubicBezTo>
                      <a:cubicBezTo>
                        <a:pt x="3276" y="1438"/>
                        <a:pt x="3464" y="893"/>
                        <a:pt x="3126" y="620"/>
                      </a:cubicBezTo>
                      <a:cubicBezTo>
                        <a:pt x="3084" y="590"/>
                        <a:pt x="2313"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28"/>
              <p:cNvSpPr/>
              <p:nvPr/>
            </p:nvSpPr>
            <p:spPr>
              <a:xfrm>
                <a:off x="4144014" y="2626181"/>
                <a:ext cx="152496" cy="96749"/>
              </a:xfrm>
              <a:custGeom>
                <a:avLst/>
                <a:gdLst/>
                <a:ahLst/>
                <a:cxnLst/>
                <a:rect l="l" t="t" r="r" b="b"/>
                <a:pathLst>
                  <a:path w="3868" h="2454" extrusionOk="0">
                    <a:moveTo>
                      <a:pt x="3351" y="0"/>
                    </a:moveTo>
                    <a:cubicBezTo>
                      <a:pt x="3227" y="0"/>
                      <a:pt x="3103" y="50"/>
                      <a:pt x="3011" y="150"/>
                    </a:cubicBezTo>
                    <a:cubicBezTo>
                      <a:pt x="2009" y="1113"/>
                      <a:pt x="392" y="1540"/>
                      <a:pt x="373" y="1544"/>
                    </a:cubicBezTo>
                    <a:cubicBezTo>
                      <a:pt x="146" y="1601"/>
                      <a:pt x="1" y="1820"/>
                      <a:pt x="27" y="2051"/>
                    </a:cubicBezTo>
                    <a:cubicBezTo>
                      <a:pt x="58" y="2281"/>
                      <a:pt x="254" y="2454"/>
                      <a:pt x="488" y="2454"/>
                    </a:cubicBezTo>
                    <a:lnTo>
                      <a:pt x="603" y="2438"/>
                    </a:lnTo>
                    <a:cubicBezTo>
                      <a:pt x="680" y="2419"/>
                      <a:pt x="2470" y="1947"/>
                      <a:pt x="3649" y="810"/>
                    </a:cubicBezTo>
                    <a:cubicBezTo>
                      <a:pt x="3852" y="637"/>
                      <a:pt x="3868" y="330"/>
                      <a:pt x="3683" y="142"/>
                    </a:cubicBezTo>
                    <a:cubicBezTo>
                      <a:pt x="3593" y="47"/>
                      <a:pt x="3472" y="0"/>
                      <a:pt x="3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27" name="Google Shape;1227;p28"/>
          <p:cNvPicPr preferRelativeResize="0"/>
          <p:nvPr/>
        </p:nvPicPr>
        <p:blipFill rotWithShape="1">
          <a:blip r:embed="rId3">
            <a:alphaModFix/>
          </a:blip>
          <a:srcRect l="864" r="864"/>
          <a:stretch/>
        </p:blipFill>
        <p:spPr>
          <a:xfrm>
            <a:off x="-1" y="0"/>
            <a:ext cx="9144003" cy="5143500"/>
          </a:xfrm>
          <a:prstGeom prst="rect">
            <a:avLst/>
          </a:prstGeom>
          <a:noFill/>
          <a:ln>
            <a:noFill/>
          </a:ln>
        </p:spPr>
      </p:pic>
      <p:grpSp>
        <p:nvGrpSpPr>
          <p:cNvPr id="1228" name="Google Shape;1228;p28"/>
          <p:cNvGrpSpPr/>
          <p:nvPr/>
        </p:nvGrpSpPr>
        <p:grpSpPr>
          <a:xfrm>
            <a:off x="6672898" y="301177"/>
            <a:ext cx="1631535" cy="3327604"/>
            <a:chOff x="3006518" y="869709"/>
            <a:chExt cx="1330345" cy="2713311"/>
          </a:xfrm>
        </p:grpSpPr>
        <p:grpSp>
          <p:nvGrpSpPr>
            <p:cNvPr id="1229" name="Google Shape;1229;p28"/>
            <p:cNvGrpSpPr/>
            <p:nvPr/>
          </p:nvGrpSpPr>
          <p:grpSpPr>
            <a:xfrm>
              <a:off x="3497463" y="3002892"/>
              <a:ext cx="839401" cy="410072"/>
              <a:chOff x="4650650" y="2602200"/>
              <a:chExt cx="1742219" cy="851125"/>
            </a:xfrm>
          </p:grpSpPr>
          <p:grpSp>
            <p:nvGrpSpPr>
              <p:cNvPr id="1230" name="Google Shape;1230;p28"/>
              <p:cNvGrpSpPr/>
              <p:nvPr/>
            </p:nvGrpSpPr>
            <p:grpSpPr>
              <a:xfrm>
                <a:off x="5063494" y="2602200"/>
                <a:ext cx="1329375" cy="851125"/>
                <a:chOff x="5079100" y="2604900"/>
                <a:chExt cx="1329375" cy="851125"/>
              </a:xfrm>
            </p:grpSpPr>
            <p:sp>
              <p:nvSpPr>
                <p:cNvPr id="1231" name="Google Shape;1231;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28"/>
              <p:cNvGrpSpPr/>
              <p:nvPr/>
            </p:nvGrpSpPr>
            <p:grpSpPr>
              <a:xfrm>
                <a:off x="5063494" y="2602200"/>
                <a:ext cx="1329375" cy="851125"/>
                <a:chOff x="5079100" y="2604900"/>
                <a:chExt cx="1329375" cy="851125"/>
              </a:xfrm>
            </p:grpSpPr>
            <p:sp>
              <p:nvSpPr>
                <p:cNvPr id="1237" name="Google Shape;1237;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8"/>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 name="Google Shape;1253;p28"/>
            <p:cNvSpPr/>
            <p:nvPr/>
          </p:nvSpPr>
          <p:spPr>
            <a:xfrm>
              <a:off x="3198904" y="1051217"/>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3199172" y="2116684"/>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3381031" y="1330641"/>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3414083" y="2181750"/>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3265861" y="1159208"/>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3203105" y="1690427"/>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a:off x="3261326" y="869709"/>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a:off x="3126207" y="1920433"/>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3043520" y="2567057"/>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3593632" y="2230098"/>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3296352" y="2021680"/>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3390771" y="2141486"/>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a:off x="3271651" y="1783223"/>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a:off x="3297172" y="2328131"/>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3257276" y="1546757"/>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3141285" y="2463484"/>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3466396" y="2543511"/>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3637712" y="3030901"/>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a:off x="3676906" y="2463484"/>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3026232" y="2159576"/>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3019271" y="3188729"/>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3006518" y="2791021"/>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3425931" y="3157300"/>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3379408" y="2798418"/>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3291482" y="3499096"/>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3282914" y="2615772"/>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3204962" y="2120266"/>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3178404" y="3295213"/>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3560798" y="2691381"/>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3051870" y="1759911"/>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3216041" y="3304702"/>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3637244" y="2706560"/>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3083181" y="1763509"/>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28"/>
            <p:cNvGrpSpPr/>
            <p:nvPr/>
          </p:nvGrpSpPr>
          <p:grpSpPr>
            <a:xfrm>
              <a:off x="3098892" y="2875110"/>
              <a:ext cx="475974" cy="232612"/>
              <a:chOff x="4650650" y="2602200"/>
              <a:chExt cx="1742219" cy="851125"/>
            </a:xfrm>
          </p:grpSpPr>
          <p:grpSp>
            <p:nvGrpSpPr>
              <p:cNvPr id="1287" name="Google Shape;1287;p28"/>
              <p:cNvGrpSpPr/>
              <p:nvPr/>
            </p:nvGrpSpPr>
            <p:grpSpPr>
              <a:xfrm>
                <a:off x="5063494" y="2602200"/>
                <a:ext cx="1329375" cy="851125"/>
                <a:chOff x="5079100" y="2604900"/>
                <a:chExt cx="1329375" cy="851125"/>
              </a:xfrm>
            </p:grpSpPr>
            <p:sp>
              <p:nvSpPr>
                <p:cNvPr id="1288" name="Google Shape;1288;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8"/>
              <p:cNvGrpSpPr/>
              <p:nvPr/>
            </p:nvGrpSpPr>
            <p:grpSpPr>
              <a:xfrm>
                <a:off x="5063494" y="2602200"/>
                <a:ext cx="1329375" cy="851125"/>
                <a:chOff x="5079100" y="2604900"/>
                <a:chExt cx="1329375" cy="851125"/>
              </a:xfrm>
            </p:grpSpPr>
            <p:sp>
              <p:nvSpPr>
                <p:cNvPr id="1294" name="Google Shape;1294;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28"/>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28"/>
            <p:cNvGrpSpPr/>
            <p:nvPr/>
          </p:nvGrpSpPr>
          <p:grpSpPr>
            <a:xfrm>
              <a:off x="3342471" y="3412965"/>
              <a:ext cx="347921" cy="170055"/>
              <a:chOff x="4650650" y="2602200"/>
              <a:chExt cx="1742219" cy="851125"/>
            </a:xfrm>
          </p:grpSpPr>
          <p:grpSp>
            <p:nvGrpSpPr>
              <p:cNvPr id="1311" name="Google Shape;1311;p28"/>
              <p:cNvGrpSpPr/>
              <p:nvPr/>
            </p:nvGrpSpPr>
            <p:grpSpPr>
              <a:xfrm>
                <a:off x="5063494" y="2602200"/>
                <a:ext cx="1329375" cy="851125"/>
                <a:chOff x="5079100" y="2604900"/>
                <a:chExt cx="1329375" cy="851125"/>
              </a:xfrm>
            </p:grpSpPr>
            <p:sp>
              <p:nvSpPr>
                <p:cNvPr id="1312" name="Google Shape;1312;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8"/>
              <p:cNvGrpSpPr/>
              <p:nvPr/>
            </p:nvGrpSpPr>
            <p:grpSpPr>
              <a:xfrm>
                <a:off x="5063494" y="2602200"/>
                <a:ext cx="1329375" cy="851125"/>
                <a:chOff x="5079100" y="2604900"/>
                <a:chExt cx="1329375" cy="851125"/>
              </a:xfrm>
            </p:grpSpPr>
            <p:sp>
              <p:nvSpPr>
                <p:cNvPr id="1318" name="Google Shape;1318;p28"/>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3" name="Google Shape;1323;p28"/>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1pPr>
            <a:lvl2pPr lvl="1"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2pPr>
            <a:lvl3pPr lvl="2"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3pPr>
            <a:lvl4pPr lvl="3"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4pPr>
            <a:lvl5pPr lvl="4"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5pPr>
            <a:lvl6pPr lvl="5"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6pPr>
            <a:lvl7pPr lvl="6"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7pPr>
            <a:lvl8pPr lvl="7"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8pPr>
            <a:lvl9pPr lvl="8" rtl="0">
              <a:spcBef>
                <a:spcPts val="0"/>
              </a:spcBef>
              <a:spcAft>
                <a:spcPts val="0"/>
              </a:spcAft>
              <a:buClr>
                <a:schemeClr val="dk1"/>
              </a:buClr>
              <a:buSzPts val="3700"/>
              <a:buFont typeface="Quicksand"/>
              <a:buNone/>
              <a:defRPr sz="3700" b="1">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0" tIns="0" rIns="0" bIns="0"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59" r:id="rId6"/>
    <p:sldLayoutId id="2147483666" r:id="rId7"/>
    <p:sldLayoutId id="2147483667" r:id="rId8"/>
    <p:sldLayoutId id="2147483674"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54527470@N00/94113737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www.flickr.com/photos/vsmithuk/480665112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video" Target="https://www.youtube.com/embed/9GtVthA6JJM?feature=oembed" TargetMode="External"/><Relationship Id="rId1" Type="http://schemas.openxmlformats.org/officeDocument/2006/relationships/video" Target="https://www.youtube.com/embed/aRYDw3CdqBU?feature=oembed" TargetMode="External"/><Relationship Id="rId6" Type="http://schemas.openxmlformats.org/officeDocument/2006/relationships/image" Target="../media/image24.jpeg"/><Relationship Id="rId5" Type="http://schemas.openxmlformats.org/officeDocument/2006/relationships/hyperlink" Target="https://www.youtube.com/watch?v=9GtVthA6JJM" TargetMode="External"/><Relationship Id="rId4" Type="http://schemas.openxmlformats.org/officeDocument/2006/relationships/hyperlink" Target="https://www.youtube.com/watch?v=aRYDw3CdqB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flickr.com/photos/yeomans/81142193/in/photostrea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hyperlink" Target="http://emssolutionsint.blogspot.com/2010/12/10-animales-mas-venenosos-del-mundo_30.html"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animalvogue.com/2015/10/discovered-a-glowing-sea-turtle/"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DAutlF_aRY" TargetMode="External"/><Relationship Id="rId2" Type="http://schemas.openxmlformats.org/officeDocument/2006/relationships/slideLayout" Target="../slideLayouts/slideLayout4.xml"/><Relationship Id="rId1" Type="http://schemas.openxmlformats.org/officeDocument/2006/relationships/video" Target="https://www.youtube.com/embed/UDAutlF_aRY?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pSp>
        <p:nvGrpSpPr>
          <p:cNvPr id="1570" name="Google Shape;1570;p33"/>
          <p:cNvGrpSpPr/>
          <p:nvPr/>
        </p:nvGrpSpPr>
        <p:grpSpPr>
          <a:xfrm>
            <a:off x="5810071" y="2303025"/>
            <a:ext cx="3333936" cy="2840470"/>
            <a:chOff x="5799771" y="2303025"/>
            <a:chExt cx="3333936" cy="2840470"/>
          </a:xfrm>
        </p:grpSpPr>
        <p:sp>
          <p:nvSpPr>
            <p:cNvPr id="1571" name="Google Shape;1571;p33"/>
            <p:cNvSpPr/>
            <p:nvPr/>
          </p:nvSpPr>
          <p:spPr>
            <a:xfrm>
              <a:off x="6688566" y="3957197"/>
              <a:ext cx="1579011" cy="874171"/>
            </a:xfrm>
            <a:custGeom>
              <a:avLst/>
              <a:gdLst/>
              <a:ahLst/>
              <a:cxnLst/>
              <a:rect l="l" t="t" r="r" b="b"/>
              <a:pathLst>
                <a:path w="40051" h="22173" extrusionOk="0">
                  <a:moveTo>
                    <a:pt x="18514" y="1"/>
                  </a:moveTo>
                  <a:cubicBezTo>
                    <a:pt x="18080" y="1"/>
                    <a:pt x="17647" y="19"/>
                    <a:pt x="17216" y="55"/>
                  </a:cubicBezTo>
                  <a:cubicBezTo>
                    <a:pt x="17950" y="6337"/>
                    <a:pt x="18291" y="12463"/>
                    <a:pt x="18080" y="18607"/>
                  </a:cubicBezTo>
                  <a:cubicBezTo>
                    <a:pt x="17827" y="12501"/>
                    <a:pt x="17066" y="6426"/>
                    <a:pt x="15972" y="208"/>
                  </a:cubicBezTo>
                  <a:cubicBezTo>
                    <a:pt x="15265" y="327"/>
                    <a:pt x="14570" y="504"/>
                    <a:pt x="13894" y="731"/>
                  </a:cubicBezTo>
                  <a:cubicBezTo>
                    <a:pt x="14543" y="3384"/>
                    <a:pt x="15016" y="6034"/>
                    <a:pt x="15453" y="8642"/>
                  </a:cubicBezTo>
                  <a:cubicBezTo>
                    <a:pt x="16014" y="12017"/>
                    <a:pt x="16513" y="15354"/>
                    <a:pt x="17301" y="18542"/>
                  </a:cubicBezTo>
                  <a:cubicBezTo>
                    <a:pt x="16398" y="15400"/>
                    <a:pt x="15784" y="12079"/>
                    <a:pt x="15112" y="8730"/>
                  </a:cubicBezTo>
                  <a:cubicBezTo>
                    <a:pt x="14593" y="6142"/>
                    <a:pt x="14044" y="3526"/>
                    <a:pt x="13337" y="926"/>
                  </a:cubicBezTo>
                  <a:cubicBezTo>
                    <a:pt x="12754" y="1149"/>
                    <a:pt x="12185" y="1410"/>
                    <a:pt x="11636" y="1706"/>
                  </a:cubicBezTo>
                  <a:cubicBezTo>
                    <a:pt x="11939" y="3027"/>
                    <a:pt x="12193" y="4340"/>
                    <a:pt x="12396" y="5646"/>
                  </a:cubicBezTo>
                  <a:cubicBezTo>
                    <a:pt x="11978" y="4433"/>
                    <a:pt x="11517" y="3231"/>
                    <a:pt x="11022" y="2052"/>
                  </a:cubicBezTo>
                  <a:cubicBezTo>
                    <a:pt x="10104" y="2605"/>
                    <a:pt x="9236" y="3242"/>
                    <a:pt x="8441" y="3960"/>
                  </a:cubicBezTo>
                  <a:cubicBezTo>
                    <a:pt x="9939" y="6157"/>
                    <a:pt x="11417" y="8330"/>
                    <a:pt x="12796" y="10543"/>
                  </a:cubicBezTo>
                  <a:cubicBezTo>
                    <a:pt x="13714" y="12036"/>
                    <a:pt x="14589" y="13542"/>
                    <a:pt x="15377" y="15086"/>
                  </a:cubicBezTo>
                  <a:cubicBezTo>
                    <a:pt x="16164" y="16626"/>
                    <a:pt x="16867" y="18200"/>
                    <a:pt x="17427" y="19809"/>
                  </a:cubicBezTo>
                  <a:cubicBezTo>
                    <a:pt x="16763" y="18246"/>
                    <a:pt x="15999" y="16729"/>
                    <a:pt x="15131" y="15270"/>
                  </a:cubicBezTo>
                  <a:cubicBezTo>
                    <a:pt x="14271" y="13803"/>
                    <a:pt x="13330" y="12370"/>
                    <a:pt x="12347" y="10969"/>
                  </a:cubicBezTo>
                  <a:cubicBezTo>
                    <a:pt x="10860" y="8849"/>
                    <a:pt x="9270" y="6779"/>
                    <a:pt x="7665" y="4698"/>
                  </a:cubicBezTo>
                  <a:cubicBezTo>
                    <a:pt x="7454" y="4897"/>
                    <a:pt x="7254" y="5108"/>
                    <a:pt x="7051" y="5331"/>
                  </a:cubicBezTo>
                  <a:cubicBezTo>
                    <a:pt x="8621" y="7543"/>
                    <a:pt x="10123" y="9767"/>
                    <a:pt x="11540" y="11983"/>
                  </a:cubicBezTo>
                  <a:cubicBezTo>
                    <a:pt x="9747" y="10112"/>
                    <a:pt x="7903" y="8288"/>
                    <a:pt x="6029" y="6533"/>
                  </a:cubicBezTo>
                  <a:cubicBezTo>
                    <a:pt x="5676" y="6983"/>
                    <a:pt x="5330" y="7451"/>
                    <a:pt x="4996" y="7943"/>
                  </a:cubicBezTo>
                  <a:cubicBezTo>
                    <a:pt x="8994" y="11384"/>
                    <a:pt x="12807" y="15032"/>
                    <a:pt x="16421" y="18876"/>
                  </a:cubicBezTo>
                  <a:cubicBezTo>
                    <a:pt x="12734" y="15239"/>
                    <a:pt x="8771" y="11695"/>
                    <a:pt x="4662" y="8450"/>
                  </a:cubicBezTo>
                  <a:cubicBezTo>
                    <a:pt x="4101" y="9321"/>
                    <a:pt x="3591" y="10224"/>
                    <a:pt x="3130" y="11153"/>
                  </a:cubicBezTo>
                  <a:cubicBezTo>
                    <a:pt x="7423" y="13880"/>
                    <a:pt x="11667" y="16818"/>
                    <a:pt x="15795" y="19763"/>
                  </a:cubicBezTo>
                  <a:cubicBezTo>
                    <a:pt x="11463" y="17086"/>
                    <a:pt x="7070" y="14471"/>
                    <a:pt x="2665" y="12148"/>
                  </a:cubicBezTo>
                  <a:cubicBezTo>
                    <a:pt x="1740" y="14210"/>
                    <a:pt x="1037" y="16368"/>
                    <a:pt x="561" y="18580"/>
                  </a:cubicBezTo>
                  <a:cubicBezTo>
                    <a:pt x="2765" y="19049"/>
                    <a:pt x="5015" y="19379"/>
                    <a:pt x="7201" y="19970"/>
                  </a:cubicBezTo>
                  <a:cubicBezTo>
                    <a:pt x="4939" y="19679"/>
                    <a:pt x="2665" y="19675"/>
                    <a:pt x="376" y="19529"/>
                  </a:cubicBezTo>
                  <a:cubicBezTo>
                    <a:pt x="219" y="20385"/>
                    <a:pt x="92" y="21257"/>
                    <a:pt x="0" y="22140"/>
                  </a:cubicBezTo>
                  <a:cubicBezTo>
                    <a:pt x="1107" y="22162"/>
                    <a:pt x="2214" y="22173"/>
                    <a:pt x="3320" y="22173"/>
                  </a:cubicBezTo>
                  <a:cubicBezTo>
                    <a:pt x="15673" y="22173"/>
                    <a:pt x="27989" y="20817"/>
                    <a:pt x="40050" y="18131"/>
                  </a:cubicBezTo>
                  <a:cubicBezTo>
                    <a:pt x="39951" y="17148"/>
                    <a:pt x="39755" y="16172"/>
                    <a:pt x="39459" y="15228"/>
                  </a:cubicBezTo>
                  <a:cubicBezTo>
                    <a:pt x="35427" y="16334"/>
                    <a:pt x="31352" y="17336"/>
                    <a:pt x="27228" y="18242"/>
                  </a:cubicBezTo>
                  <a:cubicBezTo>
                    <a:pt x="31252" y="16937"/>
                    <a:pt x="35212" y="15589"/>
                    <a:pt x="39106" y="14202"/>
                  </a:cubicBezTo>
                  <a:cubicBezTo>
                    <a:pt x="38841" y="13515"/>
                    <a:pt x="38530" y="12851"/>
                    <a:pt x="38172" y="12209"/>
                  </a:cubicBezTo>
                  <a:lnTo>
                    <a:pt x="33944" y="14214"/>
                  </a:lnTo>
                  <a:cubicBezTo>
                    <a:pt x="35258" y="13342"/>
                    <a:pt x="36563" y="12486"/>
                    <a:pt x="37854" y="11649"/>
                  </a:cubicBezTo>
                  <a:cubicBezTo>
                    <a:pt x="37715" y="11422"/>
                    <a:pt x="37577" y="11195"/>
                    <a:pt x="37427" y="10976"/>
                  </a:cubicBezTo>
                  <a:cubicBezTo>
                    <a:pt x="33725" y="12985"/>
                    <a:pt x="30131" y="15193"/>
                    <a:pt x="26667" y="17593"/>
                  </a:cubicBezTo>
                  <a:cubicBezTo>
                    <a:pt x="29866" y="14855"/>
                    <a:pt x="33218" y="12301"/>
                    <a:pt x="36713" y="9951"/>
                  </a:cubicBezTo>
                  <a:cubicBezTo>
                    <a:pt x="36252" y="9329"/>
                    <a:pt x="35753" y="8734"/>
                    <a:pt x="35227" y="8165"/>
                  </a:cubicBezTo>
                  <a:cubicBezTo>
                    <a:pt x="32969" y="9870"/>
                    <a:pt x="30707" y="11733"/>
                    <a:pt x="28437" y="13753"/>
                  </a:cubicBezTo>
                  <a:cubicBezTo>
                    <a:pt x="30519" y="11541"/>
                    <a:pt x="32604" y="9490"/>
                    <a:pt x="34693" y="7605"/>
                  </a:cubicBezTo>
                  <a:cubicBezTo>
                    <a:pt x="34186" y="7086"/>
                    <a:pt x="33649" y="6587"/>
                    <a:pt x="33092" y="6107"/>
                  </a:cubicBezTo>
                  <a:cubicBezTo>
                    <a:pt x="30308" y="8576"/>
                    <a:pt x="27815" y="11748"/>
                    <a:pt x="25776" y="15497"/>
                  </a:cubicBezTo>
                  <a:cubicBezTo>
                    <a:pt x="27427" y="11614"/>
                    <a:pt x="29601" y="8146"/>
                    <a:pt x="32159" y="5335"/>
                  </a:cubicBezTo>
                  <a:cubicBezTo>
                    <a:pt x="31440" y="4767"/>
                    <a:pt x="30692" y="4229"/>
                    <a:pt x="29908" y="3730"/>
                  </a:cubicBezTo>
                  <a:cubicBezTo>
                    <a:pt x="28668" y="5757"/>
                    <a:pt x="26859" y="8903"/>
                    <a:pt x="25937" y="11303"/>
                  </a:cubicBezTo>
                  <a:cubicBezTo>
                    <a:pt x="26928" y="8461"/>
                    <a:pt x="27869" y="5708"/>
                    <a:pt x="28771" y="3039"/>
                  </a:cubicBezTo>
                  <a:cubicBezTo>
                    <a:pt x="28053" y="2628"/>
                    <a:pt x="27320" y="2247"/>
                    <a:pt x="26567" y="1906"/>
                  </a:cubicBezTo>
                  <a:cubicBezTo>
                    <a:pt x="25553" y="3841"/>
                    <a:pt x="23579" y="8450"/>
                    <a:pt x="21559" y="19237"/>
                  </a:cubicBezTo>
                  <a:lnTo>
                    <a:pt x="21559" y="19237"/>
                  </a:lnTo>
                  <a:cubicBezTo>
                    <a:pt x="21565" y="19199"/>
                    <a:pt x="22517" y="6290"/>
                    <a:pt x="24175" y="965"/>
                  </a:cubicBezTo>
                  <a:cubicBezTo>
                    <a:pt x="23741" y="823"/>
                    <a:pt x="23303" y="692"/>
                    <a:pt x="22861" y="581"/>
                  </a:cubicBezTo>
                  <a:cubicBezTo>
                    <a:pt x="22719" y="1264"/>
                    <a:pt x="22596" y="1956"/>
                    <a:pt x="22481" y="2651"/>
                  </a:cubicBezTo>
                  <a:cubicBezTo>
                    <a:pt x="22201" y="4352"/>
                    <a:pt x="21982" y="6084"/>
                    <a:pt x="21794" y="7839"/>
                  </a:cubicBezTo>
                  <a:cubicBezTo>
                    <a:pt x="21605" y="9598"/>
                    <a:pt x="21460" y="11364"/>
                    <a:pt x="21333" y="13146"/>
                  </a:cubicBezTo>
                  <a:cubicBezTo>
                    <a:pt x="21210" y="14924"/>
                    <a:pt x="21118" y="16718"/>
                    <a:pt x="21060" y="18507"/>
                  </a:cubicBezTo>
                  <a:cubicBezTo>
                    <a:pt x="21018" y="16722"/>
                    <a:pt x="21018" y="14932"/>
                    <a:pt x="21052" y="13139"/>
                  </a:cubicBezTo>
                  <a:cubicBezTo>
                    <a:pt x="21083" y="11349"/>
                    <a:pt x="21141" y="9556"/>
                    <a:pt x="21244" y="7770"/>
                  </a:cubicBezTo>
                  <a:cubicBezTo>
                    <a:pt x="21344" y="5984"/>
                    <a:pt x="21486" y="4206"/>
                    <a:pt x="21682" y="2443"/>
                  </a:cubicBezTo>
                  <a:cubicBezTo>
                    <a:pt x="21767" y="1748"/>
                    <a:pt x="21851" y="1057"/>
                    <a:pt x="21959" y="370"/>
                  </a:cubicBezTo>
                  <a:cubicBezTo>
                    <a:pt x="21410" y="254"/>
                    <a:pt x="20857" y="170"/>
                    <a:pt x="20296" y="108"/>
                  </a:cubicBezTo>
                  <a:lnTo>
                    <a:pt x="20119" y="89"/>
                  </a:lnTo>
                  <a:cubicBezTo>
                    <a:pt x="19720" y="5565"/>
                    <a:pt x="19447" y="11142"/>
                    <a:pt x="19344" y="16725"/>
                  </a:cubicBezTo>
                  <a:cubicBezTo>
                    <a:pt x="19105" y="11199"/>
                    <a:pt x="19075" y="5600"/>
                    <a:pt x="19194" y="16"/>
                  </a:cubicBezTo>
                  <a:cubicBezTo>
                    <a:pt x="18967" y="6"/>
                    <a:pt x="18740" y="1"/>
                    <a:pt x="18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8134172" y="2303025"/>
              <a:ext cx="529894" cy="2210014"/>
            </a:xfrm>
            <a:custGeom>
              <a:avLst/>
              <a:gdLst/>
              <a:ahLst/>
              <a:cxnLst/>
              <a:rect l="l" t="t" r="r" b="b"/>
              <a:pathLst>
                <a:path w="15638" h="65221" extrusionOk="0">
                  <a:moveTo>
                    <a:pt x="7362" y="1"/>
                  </a:moveTo>
                  <a:cubicBezTo>
                    <a:pt x="6682" y="715"/>
                    <a:pt x="6225" y="1844"/>
                    <a:pt x="6191" y="3119"/>
                  </a:cubicBezTo>
                  <a:cubicBezTo>
                    <a:pt x="6156" y="4398"/>
                    <a:pt x="6521" y="5416"/>
                    <a:pt x="7108" y="6164"/>
                  </a:cubicBezTo>
                  <a:cubicBezTo>
                    <a:pt x="7028" y="7701"/>
                    <a:pt x="6955" y="9237"/>
                    <a:pt x="6886" y="10773"/>
                  </a:cubicBezTo>
                  <a:cubicBezTo>
                    <a:pt x="6555" y="10193"/>
                    <a:pt x="6087" y="9701"/>
                    <a:pt x="5522" y="9344"/>
                  </a:cubicBezTo>
                  <a:cubicBezTo>
                    <a:pt x="4823" y="8890"/>
                    <a:pt x="4066" y="8666"/>
                    <a:pt x="3385" y="8666"/>
                  </a:cubicBezTo>
                  <a:cubicBezTo>
                    <a:pt x="3225" y="8666"/>
                    <a:pt x="3069" y="8678"/>
                    <a:pt x="2919" y="8703"/>
                  </a:cubicBezTo>
                  <a:cubicBezTo>
                    <a:pt x="3122" y="9471"/>
                    <a:pt x="3698" y="10262"/>
                    <a:pt x="4562" y="10823"/>
                  </a:cubicBezTo>
                  <a:cubicBezTo>
                    <a:pt x="5027" y="11126"/>
                    <a:pt x="5545" y="11337"/>
                    <a:pt x="6091" y="11445"/>
                  </a:cubicBezTo>
                  <a:cubicBezTo>
                    <a:pt x="6525" y="11522"/>
                    <a:pt x="6836" y="11913"/>
                    <a:pt x="6817" y="12355"/>
                  </a:cubicBezTo>
                  <a:cubicBezTo>
                    <a:pt x="6782" y="13257"/>
                    <a:pt x="6744" y="14164"/>
                    <a:pt x="6709" y="15066"/>
                  </a:cubicBezTo>
                  <a:lnTo>
                    <a:pt x="6636" y="17486"/>
                  </a:lnTo>
                  <a:cubicBezTo>
                    <a:pt x="6221" y="16787"/>
                    <a:pt x="5645" y="16195"/>
                    <a:pt x="4958" y="15758"/>
                  </a:cubicBezTo>
                  <a:cubicBezTo>
                    <a:pt x="4071" y="15180"/>
                    <a:pt x="3103" y="14899"/>
                    <a:pt x="2237" y="14899"/>
                  </a:cubicBezTo>
                  <a:cubicBezTo>
                    <a:pt x="2038" y="14899"/>
                    <a:pt x="1845" y="14914"/>
                    <a:pt x="1659" y="14943"/>
                  </a:cubicBezTo>
                  <a:cubicBezTo>
                    <a:pt x="1920" y="15923"/>
                    <a:pt x="2650" y="16921"/>
                    <a:pt x="3744" y="17632"/>
                  </a:cubicBezTo>
                  <a:cubicBezTo>
                    <a:pt x="4355" y="18031"/>
                    <a:pt x="5039" y="18304"/>
                    <a:pt x="5760" y="18427"/>
                  </a:cubicBezTo>
                  <a:cubicBezTo>
                    <a:pt x="6248" y="18511"/>
                    <a:pt x="6594" y="18956"/>
                    <a:pt x="6578" y="19456"/>
                  </a:cubicBezTo>
                  <a:cubicBezTo>
                    <a:pt x="6517" y="21745"/>
                    <a:pt x="6467" y="24033"/>
                    <a:pt x="6425" y="26326"/>
                  </a:cubicBezTo>
                  <a:cubicBezTo>
                    <a:pt x="6002" y="25681"/>
                    <a:pt x="5446" y="25132"/>
                    <a:pt x="4793" y="24717"/>
                  </a:cubicBezTo>
                  <a:cubicBezTo>
                    <a:pt x="3872" y="24114"/>
                    <a:pt x="2868" y="23820"/>
                    <a:pt x="1969" y="23820"/>
                  </a:cubicBezTo>
                  <a:cubicBezTo>
                    <a:pt x="1758" y="23820"/>
                    <a:pt x="1553" y="23836"/>
                    <a:pt x="1356" y="23868"/>
                  </a:cubicBezTo>
                  <a:cubicBezTo>
                    <a:pt x="1624" y="24886"/>
                    <a:pt x="2389" y="25923"/>
                    <a:pt x="3525" y="26664"/>
                  </a:cubicBezTo>
                  <a:cubicBezTo>
                    <a:pt x="3952" y="26940"/>
                    <a:pt x="4413" y="27159"/>
                    <a:pt x="4896" y="27317"/>
                  </a:cubicBezTo>
                  <a:cubicBezTo>
                    <a:pt x="5799" y="27605"/>
                    <a:pt x="6386" y="28461"/>
                    <a:pt x="6379" y="29406"/>
                  </a:cubicBezTo>
                  <a:lnTo>
                    <a:pt x="6348" y="31779"/>
                  </a:lnTo>
                  <a:cubicBezTo>
                    <a:pt x="6337" y="33673"/>
                    <a:pt x="6325" y="35566"/>
                    <a:pt x="6321" y="37463"/>
                  </a:cubicBezTo>
                  <a:cubicBezTo>
                    <a:pt x="5807" y="36626"/>
                    <a:pt x="5111" y="35919"/>
                    <a:pt x="4286" y="35393"/>
                  </a:cubicBezTo>
                  <a:cubicBezTo>
                    <a:pt x="3196" y="34683"/>
                    <a:pt x="2010" y="34334"/>
                    <a:pt x="945" y="34334"/>
                  </a:cubicBezTo>
                  <a:cubicBezTo>
                    <a:pt x="697" y="34334"/>
                    <a:pt x="455" y="34353"/>
                    <a:pt x="223" y="34391"/>
                  </a:cubicBezTo>
                  <a:cubicBezTo>
                    <a:pt x="542" y="35593"/>
                    <a:pt x="1444" y="36818"/>
                    <a:pt x="2792" y="37697"/>
                  </a:cubicBezTo>
                  <a:cubicBezTo>
                    <a:pt x="3380" y="38081"/>
                    <a:pt x="4025" y="38369"/>
                    <a:pt x="4704" y="38557"/>
                  </a:cubicBezTo>
                  <a:cubicBezTo>
                    <a:pt x="5653" y="38807"/>
                    <a:pt x="6313" y="39667"/>
                    <a:pt x="6317" y="40650"/>
                  </a:cubicBezTo>
                  <a:cubicBezTo>
                    <a:pt x="6317" y="43074"/>
                    <a:pt x="6325" y="45497"/>
                    <a:pt x="6348" y="47920"/>
                  </a:cubicBezTo>
                  <a:cubicBezTo>
                    <a:pt x="5814" y="47140"/>
                    <a:pt x="5131" y="46476"/>
                    <a:pt x="4340" y="45969"/>
                  </a:cubicBezTo>
                  <a:cubicBezTo>
                    <a:pt x="3173" y="45210"/>
                    <a:pt x="1908" y="44836"/>
                    <a:pt x="773" y="44836"/>
                  </a:cubicBezTo>
                  <a:cubicBezTo>
                    <a:pt x="507" y="44836"/>
                    <a:pt x="249" y="44857"/>
                    <a:pt x="0" y="44898"/>
                  </a:cubicBezTo>
                  <a:cubicBezTo>
                    <a:pt x="334" y="46180"/>
                    <a:pt x="1298" y="47494"/>
                    <a:pt x="2738" y="48427"/>
                  </a:cubicBezTo>
                  <a:cubicBezTo>
                    <a:pt x="3372" y="48842"/>
                    <a:pt x="4067" y="49153"/>
                    <a:pt x="4800" y="49349"/>
                  </a:cubicBezTo>
                  <a:cubicBezTo>
                    <a:pt x="5730" y="49602"/>
                    <a:pt x="6379" y="50447"/>
                    <a:pt x="6386" y="51411"/>
                  </a:cubicBezTo>
                  <a:cubicBezTo>
                    <a:pt x="6444" y="56015"/>
                    <a:pt x="6532" y="60612"/>
                    <a:pt x="6671" y="65221"/>
                  </a:cubicBezTo>
                  <a:lnTo>
                    <a:pt x="8510" y="65136"/>
                  </a:lnTo>
                  <a:cubicBezTo>
                    <a:pt x="8345" y="62260"/>
                    <a:pt x="8199" y="59380"/>
                    <a:pt x="8068" y="56499"/>
                  </a:cubicBezTo>
                  <a:cubicBezTo>
                    <a:pt x="8038" y="55889"/>
                    <a:pt x="8460" y="55340"/>
                    <a:pt x="9067" y="55244"/>
                  </a:cubicBezTo>
                  <a:cubicBezTo>
                    <a:pt x="10138" y="55071"/>
                    <a:pt x="11260" y="54641"/>
                    <a:pt x="12312" y="53961"/>
                  </a:cubicBezTo>
                  <a:cubicBezTo>
                    <a:pt x="14059" y="52828"/>
                    <a:pt x="15231" y="51234"/>
                    <a:pt x="15638" y="49679"/>
                  </a:cubicBezTo>
                  <a:cubicBezTo>
                    <a:pt x="15335" y="49629"/>
                    <a:pt x="15020" y="49604"/>
                    <a:pt x="14697" y="49604"/>
                  </a:cubicBezTo>
                  <a:cubicBezTo>
                    <a:pt x="13321" y="49604"/>
                    <a:pt x="11787" y="50056"/>
                    <a:pt x="10373" y="50973"/>
                  </a:cubicBezTo>
                  <a:cubicBezTo>
                    <a:pt x="9343" y="51641"/>
                    <a:pt x="8518" y="52467"/>
                    <a:pt x="7930" y="53350"/>
                  </a:cubicBezTo>
                  <a:cubicBezTo>
                    <a:pt x="7861" y="51722"/>
                    <a:pt x="7796" y="50094"/>
                    <a:pt x="7731" y="48465"/>
                  </a:cubicBezTo>
                  <a:lnTo>
                    <a:pt x="7631" y="45531"/>
                  </a:lnTo>
                  <a:cubicBezTo>
                    <a:pt x="7600" y="44544"/>
                    <a:pt x="8237" y="43657"/>
                    <a:pt x="9186" y="43381"/>
                  </a:cubicBezTo>
                  <a:cubicBezTo>
                    <a:pt x="9850" y="43181"/>
                    <a:pt x="10480" y="42885"/>
                    <a:pt x="11060" y="42505"/>
                  </a:cubicBezTo>
                  <a:cubicBezTo>
                    <a:pt x="12512" y="41564"/>
                    <a:pt x="13483" y="40239"/>
                    <a:pt x="13829" y="38945"/>
                  </a:cubicBezTo>
                  <a:cubicBezTo>
                    <a:pt x="13581" y="38906"/>
                    <a:pt x="13323" y="38886"/>
                    <a:pt x="13057" y="38886"/>
                  </a:cubicBezTo>
                  <a:cubicBezTo>
                    <a:pt x="11908" y="38886"/>
                    <a:pt x="10627" y="39260"/>
                    <a:pt x="9451" y="40024"/>
                  </a:cubicBezTo>
                  <a:cubicBezTo>
                    <a:pt x="8694" y="40512"/>
                    <a:pt x="8042" y="41134"/>
                    <a:pt x="7515" y="41864"/>
                  </a:cubicBezTo>
                  <a:cubicBezTo>
                    <a:pt x="7446" y="39364"/>
                    <a:pt x="7381" y="36864"/>
                    <a:pt x="7323" y="34360"/>
                  </a:cubicBezTo>
                  <a:cubicBezTo>
                    <a:pt x="7300" y="33396"/>
                    <a:pt x="7919" y="32536"/>
                    <a:pt x="8840" y="32248"/>
                  </a:cubicBezTo>
                  <a:cubicBezTo>
                    <a:pt x="9355" y="32090"/>
                    <a:pt x="9843" y="31860"/>
                    <a:pt x="10296" y="31568"/>
                  </a:cubicBezTo>
                  <a:cubicBezTo>
                    <a:pt x="11433" y="30827"/>
                    <a:pt x="12201" y="29786"/>
                    <a:pt x="12466" y="28768"/>
                  </a:cubicBezTo>
                  <a:cubicBezTo>
                    <a:pt x="12271" y="28737"/>
                    <a:pt x="12068" y="28721"/>
                    <a:pt x="11860" y="28721"/>
                  </a:cubicBezTo>
                  <a:cubicBezTo>
                    <a:pt x="10959" y="28721"/>
                    <a:pt x="9952" y="29018"/>
                    <a:pt x="9029" y="29617"/>
                  </a:cubicBezTo>
                  <a:cubicBezTo>
                    <a:pt x="8303" y="30078"/>
                    <a:pt x="7700" y="30704"/>
                    <a:pt x="7266" y="31441"/>
                  </a:cubicBezTo>
                  <a:cubicBezTo>
                    <a:pt x="7220" y="28726"/>
                    <a:pt x="7189" y="26007"/>
                    <a:pt x="7174" y="23292"/>
                  </a:cubicBezTo>
                  <a:cubicBezTo>
                    <a:pt x="7170" y="22781"/>
                    <a:pt x="7542" y="22347"/>
                    <a:pt x="8049" y="22278"/>
                  </a:cubicBezTo>
                  <a:cubicBezTo>
                    <a:pt x="8856" y="22155"/>
                    <a:pt x="9628" y="21856"/>
                    <a:pt x="10311" y="21403"/>
                  </a:cubicBezTo>
                  <a:cubicBezTo>
                    <a:pt x="11483" y="20646"/>
                    <a:pt x="12262" y="19579"/>
                    <a:pt x="12539" y="18538"/>
                  </a:cubicBezTo>
                  <a:cubicBezTo>
                    <a:pt x="12338" y="18505"/>
                    <a:pt x="12129" y="18489"/>
                    <a:pt x="11915" y="18489"/>
                  </a:cubicBezTo>
                  <a:cubicBezTo>
                    <a:pt x="10991" y="18489"/>
                    <a:pt x="9961" y="18792"/>
                    <a:pt x="9013" y="19406"/>
                  </a:cubicBezTo>
                  <a:cubicBezTo>
                    <a:pt x="8191" y="19940"/>
                    <a:pt x="7565" y="20627"/>
                    <a:pt x="7166" y="21345"/>
                  </a:cubicBezTo>
                  <a:cubicBezTo>
                    <a:pt x="7162" y="19586"/>
                    <a:pt x="7170" y="16368"/>
                    <a:pt x="7170" y="15304"/>
                  </a:cubicBezTo>
                  <a:cubicBezTo>
                    <a:pt x="7170" y="15074"/>
                    <a:pt x="7262" y="14855"/>
                    <a:pt x="7423" y="14694"/>
                  </a:cubicBezTo>
                  <a:cubicBezTo>
                    <a:pt x="7423" y="14694"/>
                    <a:pt x="9025" y="14463"/>
                    <a:pt x="9804" y="13953"/>
                  </a:cubicBezTo>
                  <a:cubicBezTo>
                    <a:pt x="10745" y="13346"/>
                    <a:pt x="11379" y="12482"/>
                    <a:pt x="11605" y="11641"/>
                  </a:cubicBezTo>
                  <a:cubicBezTo>
                    <a:pt x="11441" y="11614"/>
                    <a:pt x="11271" y="11601"/>
                    <a:pt x="11096" y="11601"/>
                  </a:cubicBezTo>
                  <a:cubicBezTo>
                    <a:pt x="10349" y="11601"/>
                    <a:pt x="9520" y="11842"/>
                    <a:pt x="8752" y="12340"/>
                  </a:cubicBezTo>
                  <a:cubicBezTo>
                    <a:pt x="8034" y="12812"/>
                    <a:pt x="7496" y="13426"/>
                    <a:pt x="7185" y="14064"/>
                  </a:cubicBezTo>
                  <a:cubicBezTo>
                    <a:pt x="7208" y="11426"/>
                    <a:pt x="7258" y="8791"/>
                    <a:pt x="7323" y="6153"/>
                  </a:cubicBezTo>
                  <a:cubicBezTo>
                    <a:pt x="7938" y="5435"/>
                    <a:pt x="8345" y="4371"/>
                    <a:pt x="8376" y="3173"/>
                  </a:cubicBezTo>
                  <a:cubicBezTo>
                    <a:pt x="8410" y="1894"/>
                    <a:pt x="8007" y="750"/>
                    <a:pt x="7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8573216" y="2888089"/>
              <a:ext cx="357622" cy="1287528"/>
            </a:xfrm>
            <a:custGeom>
              <a:avLst/>
              <a:gdLst/>
              <a:ahLst/>
              <a:cxnLst/>
              <a:rect l="l" t="t" r="r" b="b"/>
              <a:pathLst>
                <a:path w="10554" h="37997" extrusionOk="0">
                  <a:moveTo>
                    <a:pt x="2623" y="1"/>
                  </a:moveTo>
                  <a:cubicBezTo>
                    <a:pt x="2293" y="584"/>
                    <a:pt x="2189" y="1475"/>
                    <a:pt x="2373" y="2255"/>
                  </a:cubicBezTo>
                  <a:cubicBezTo>
                    <a:pt x="2558" y="3038"/>
                    <a:pt x="2957" y="3684"/>
                    <a:pt x="3453" y="4079"/>
                  </a:cubicBezTo>
                  <a:cubicBezTo>
                    <a:pt x="3725" y="5604"/>
                    <a:pt x="3952" y="7132"/>
                    <a:pt x="4136" y="8664"/>
                  </a:cubicBezTo>
                  <a:cubicBezTo>
                    <a:pt x="3856" y="8158"/>
                    <a:pt x="3449" y="7727"/>
                    <a:pt x="2957" y="7416"/>
                  </a:cubicBezTo>
                  <a:cubicBezTo>
                    <a:pt x="2368" y="7032"/>
                    <a:pt x="1729" y="6843"/>
                    <a:pt x="1155" y="6843"/>
                  </a:cubicBezTo>
                  <a:cubicBezTo>
                    <a:pt x="1018" y="6843"/>
                    <a:pt x="885" y="6853"/>
                    <a:pt x="757" y="6875"/>
                  </a:cubicBezTo>
                  <a:cubicBezTo>
                    <a:pt x="930" y="7528"/>
                    <a:pt x="1417" y="8188"/>
                    <a:pt x="2147" y="8664"/>
                  </a:cubicBezTo>
                  <a:cubicBezTo>
                    <a:pt x="2638" y="8991"/>
                    <a:pt x="3207" y="9187"/>
                    <a:pt x="3794" y="9233"/>
                  </a:cubicBezTo>
                  <a:cubicBezTo>
                    <a:pt x="4032" y="9248"/>
                    <a:pt x="4224" y="9433"/>
                    <a:pt x="4251" y="9667"/>
                  </a:cubicBezTo>
                  <a:cubicBezTo>
                    <a:pt x="4413" y="11268"/>
                    <a:pt x="4532" y="12866"/>
                    <a:pt x="4620" y="14467"/>
                  </a:cubicBezTo>
                  <a:cubicBezTo>
                    <a:pt x="4290" y="13991"/>
                    <a:pt x="3871" y="13580"/>
                    <a:pt x="3380" y="13269"/>
                  </a:cubicBezTo>
                  <a:cubicBezTo>
                    <a:pt x="2650" y="12794"/>
                    <a:pt x="1857" y="12562"/>
                    <a:pt x="1148" y="12562"/>
                  </a:cubicBezTo>
                  <a:cubicBezTo>
                    <a:pt x="980" y="12562"/>
                    <a:pt x="817" y="12575"/>
                    <a:pt x="661" y="12601"/>
                  </a:cubicBezTo>
                  <a:cubicBezTo>
                    <a:pt x="876" y="13403"/>
                    <a:pt x="1475" y="14225"/>
                    <a:pt x="2377" y="14809"/>
                  </a:cubicBezTo>
                  <a:cubicBezTo>
                    <a:pt x="2946" y="15181"/>
                    <a:pt x="3591" y="15420"/>
                    <a:pt x="4267" y="15496"/>
                  </a:cubicBezTo>
                  <a:cubicBezTo>
                    <a:pt x="4501" y="15523"/>
                    <a:pt x="4685" y="15719"/>
                    <a:pt x="4693" y="15957"/>
                  </a:cubicBezTo>
                  <a:cubicBezTo>
                    <a:pt x="4739" y="16975"/>
                    <a:pt x="4770" y="17993"/>
                    <a:pt x="4793" y="19010"/>
                  </a:cubicBezTo>
                  <a:cubicBezTo>
                    <a:pt x="4812" y="19909"/>
                    <a:pt x="4816" y="20800"/>
                    <a:pt x="4816" y="21695"/>
                  </a:cubicBezTo>
                  <a:cubicBezTo>
                    <a:pt x="4432" y="21115"/>
                    <a:pt x="3933" y="20619"/>
                    <a:pt x="3349" y="20243"/>
                  </a:cubicBezTo>
                  <a:cubicBezTo>
                    <a:pt x="2522" y="19708"/>
                    <a:pt x="1621" y="19443"/>
                    <a:pt x="815" y="19443"/>
                  </a:cubicBezTo>
                  <a:cubicBezTo>
                    <a:pt x="626" y="19443"/>
                    <a:pt x="442" y="19457"/>
                    <a:pt x="265" y="19486"/>
                  </a:cubicBezTo>
                  <a:cubicBezTo>
                    <a:pt x="507" y="20397"/>
                    <a:pt x="1187" y="21330"/>
                    <a:pt x="2212" y="21990"/>
                  </a:cubicBezTo>
                  <a:cubicBezTo>
                    <a:pt x="2915" y="22447"/>
                    <a:pt x="3675" y="22705"/>
                    <a:pt x="4386" y="22774"/>
                  </a:cubicBezTo>
                  <a:cubicBezTo>
                    <a:pt x="4628" y="22797"/>
                    <a:pt x="4808" y="23004"/>
                    <a:pt x="4804" y="23250"/>
                  </a:cubicBezTo>
                  <a:cubicBezTo>
                    <a:pt x="4785" y="25285"/>
                    <a:pt x="4731" y="27321"/>
                    <a:pt x="4635" y="29356"/>
                  </a:cubicBezTo>
                  <a:cubicBezTo>
                    <a:pt x="4251" y="28826"/>
                    <a:pt x="3775" y="28377"/>
                    <a:pt x="3230" y="28023"/>
                  </a:cubicBezTo>
                  <a:cubicBezTo>
                    <a:pt x="2361" y="27463"/>
                    <a:pt x="1419" y="27188"/>
                    <a:pt x="573" y="27188"/>
                  </a:cubicBezTo>
                  <a:cubicBezTo>
                    <a:pt x="376" y="27188"/>
                    <a:pt x="185" y="27203"/>
                    <a:pt x="0" y="27232"/>
                  </a:cubicBezTo>
                  <a:cubicBezTo>
                    <a:pt x="257" y="28185"/>
                    <a:pt x="972" y="29164"/>
                    <a:pt x="2043" y="29855"/>
                  </a:cubicBezTo>
                  <a:cubicBezTo>
                    <a:pt x="2638" y="30247"/>
                    <a:pt x="3307" y="30512"/>
                    <a:pt x="4009" y="30635"/>
                  </a:cubicBezTo>
                  <a:cubicBezTo>
                    <a:pt x="4324" y="30681"/>
                    <a:pt x="4551" y="30961"/>
                    <a:pt x="4532" y="31280"/>
                  </a:cubicBezTo>
                  <a:cubicBezTo>
                    <a:pt x="4501" y="31837"/>
                    <a:pt x="4451" y="32666"/>
                    <a:pt x="4413" y="33181"/>
                  </a:cubicBezTo>
                  <a:cubicBezTo>
                    <a:pt x="4309" y="34752"/>
                    <a:pt x="4178" y="36322"/>
                    <a:pt x="4013" y="37874"/>
                  </a:cubicBezTo>
                  <a:lnTo>
                    <a:pt x="5292" y="37997"/>
                  </a:lnTo>
                  <a:cubicBezTo>
                    <a:pt x="5346" y="37221"/>
                    <a:pt x="5388" y="36453"/>
                    <a:pt x="5426" y="35685"/>
                  </a:cubicBezTo>
                  <a:cubicBezTo>
                    <a:pt x="5442" y="35370"/>
                    <a:pt x="5684" y="35113"/>
                    <a:pt x="5999" y="35078"/>
                  </a:cubicBezTo>
                  <a:cubicBezTo>
                    <a:pt x="6751" y="34990"/>
                    <a:pt x="7554" y="34706"/>
                    <a:pt x="8303" y="34218"/>
                  </a:cubicBezTo>
                  <a:cubicBezTo>
                    <a:pt x="9428" y="33484"/>
                    <a:pt x="10188" y="32455"/>
                    <a:pt x="10453" y="31445"/>
                  </a:cubicBezTo>
                  <a:cubicBezTo>
                    <a:pt x="10260" y="31414"/>
                    <a:pt x="10059" y="31399"/>
                    <a:pt x="9853" y="31399"/>
                  </a:cubicBezTo>
                  <a:cubicBezTo>
                    <a:pt x="8960" y="31399"/>
                    <a:pt x="7964" y="31690"/>
                    <a:pt x="7043" y="32286"/>
                  </a:cubicBezTo>
                  <a:cubicBezTo>
                    <a:pt x="6440" y="32674"/>
                    <a:pt x="5918" y="33169"/>
                    <a:pt x="5507" y="33757"/>
                  </a:cubicBezTo>
                  <a:cubicBezTo>
                    <a:pt x="5557" y="32789"/>
                    <a:pt x="5580" y="31825"/>
                    <a:pt x="5599" y="30861"/>
                  </a:cubicBezTo>
                  <a:cubicBezTo>
                    <a:pt x="5622" y="30070"/>
                    <a:pt x="5622" y="29275"/>
                    <a:pt x="5634" y="28484"/>
                  </a:cubicBezTo>
                  <a:cubicBezTo>
                    <a:pt x="5638" y="28043"/>
                    <a:pt x="5638" y="27601"/>
                    <a:pt x="5634" y="27159"/>
                  </a:cubicBezTo>
                  <a:cubicBezTo>
                    <a:pt x="5638" y="26825"/>
                    <a:pt x="5895" y="26549"/>
                    <a:pt x="6229" y="26522"/>
                  </a:cubicBezTo>
                  <a:cubicBezTo>
                    <a:pt x="6970" y="26457"/>
                    <a:pt x="7773" y="26188"/>
                    <a:pt x="8518" y="25700"/>
                  </a:cubicBezTo>
                  <a:cubicBezTo>
                    <a:pt x="9589" y="25009"/>
                    <a:pt x="10304" y="24030"/>
                    <a:pt x="10553" y="23081"/>
                  </a:cubicBezTo>
                  <a:cubicBezTo>
                    <a:pt x="10370" y="23051"/>
                    <a:pt x="10178" y="23036"/>
                    <a:pt x="9982" y="23036"/>
                  </a:cubicBezTo>
                  <a:cubicBezTo>
                    <a:pt x="9139" y="23036"/>
                    <a:pt x="8197" y="23311"/>
                    <a:pt x="7331" y="23872"/>
                  </a:cubicBezTo>
                  <a:cubicBezTo>
                    <a:pt x="6567" y="24367"/>
                    <a:pt x="5991" y="25001"/>
                    <a:pt x="5626" y="25669"/>
                  </a:cubicBezTo>
                  <a:cubicBezTo>
                    <a:pt x="5615" y="23845"/>
                    <a:pt x="5492" y="20527"/>
                    <a:pt x="5450" y="19383"/>
                  </a:cubicBezTo>
                  <a:cubicBezTo>
                    <a:pt x="5442" y="19156"/>
                    <a:pt x="5595" y="18956"/>
                    <a:pt x="5814" y="18910"/>
                  </a:cubicBezTo>
                  <a:cubicBezTo>
                    <a:pt x="6367" y="18780"/>
                    <a:pt x="7389" y="18507"/>
                    <a:pt x="7984" y="18123"/>
                  </a:cubicBezTo>
                  <a:cubicBezTo>
                    <a:pt x="8879" y="17539"/>
                    <a:pt x="9478" y="16725"/>
                    <a:pt x="9689" y="15926"/>
                  </a:cubicBezTo>
                  <a:cubicBezTo>
                    <a:pt x="9539" y="15903"/>
                    <a:pt x="9382" y="15891"/>
                    <a:pt x="9222" y="15891"/>
                  </a:cubicBezTo>
                  <a:cubicBezTo>
                    <a:pt x="8512" y="15891"/>
                    <a:pt x="7724" y="16122"/>
                    <a:pt x="6997" y="16595"/>
                  </a:cubicBezTo>
                  <a:cubicBezTo>
                    <a:pt x="6221" y="17094"/>
                    <a:pt x="5672" y="17770"/>
                    <a:pt x="5403" y="18457"/>
                  </a:cubicBezTo>
                  <a:cubicBezTo>
                    <a:pt x="5277" y="16414"/>
                    <a:pt x="5119" y="14371"/>
                    <a:pt x="4897" y="12336"/>
                  </a:cubicBezTo>
                  <a:cubicBezTo>
                    <a:pt x="4877" y="12144"/>
                    <a:pt x="5016" y="11967"/>
                    <a:pt x="5211" y="11948"/>
                  </a:cubicBezTo>
                  <a:cubicBezTo>
                    <a:pt x="5741" y="11902"/>
                    <a:pt x="6252" y="11725"/>
                    <a:pt x="6694" y="11430"/>
                  </a:cubicBezTo>
                  <a:cubicBezTo>
                    <a:pt x="7366" y="10992"/>
                    <a:pt x="7815" y="10385"/>
                    <a:pt x="7976" y="9782"/>
                  </a:cubicBezTo>
                  <a:cubicBezTo>
                    <a:pt x="7862" y="9763"/>
                    <a:pt x="7742" y="9754"/>
                    <a:pt x="7619" y="9754"/>
                  </a:cubicBezTo>
                  <a:cubicBezTo>
                    <a:pt x="7088" y="9754"/>
                    <a:pt x="6494" y="9929"/>
                    <a:pt x="5949" y="10281"/>
                  </a:cubicBezTo>
                  <a:cubicBezTo>
                    <a:pt x="5423" y="10627"/>
                    <a:pt x="5035" y="11080"/>
                    <a:pt x="4812" y="11549"/>
                  </a:cubicBezTo>
                  <a:cubicBezTo>
                    <a:pt x="4735" y="10876"/>
                    <a:pt x="4651" y="10204"/>
                    <a:pt x="4559" y="9532"/>
                  </a:cubicBezTo>
                  <a:cubicBezTo>
                    <a:pt x="4428" y="8595"/>
                    <a:pt x="4274" y="7662"/>
                    <a:pt x="4105" y="6729"/>
                  </a:cubicBezTo>
                  <a:cubicBezTo>
                    <a:pt x="4075" y="6552"/>
                    <a:pt x="4201" y="6383"/>
                    <a:pt x="4378" y="6364"/>
                  </a:cubicBezTo>
                  <a:cubicBezTo>
                    <a:pt x="4762" y="6322"/>
                    <a:pt x="5131" y="6187"/>
                    <a:pt x="5450" y="5976"/>
                  </a:cubicBezTo>
                  <a:cubicBezTo>
                    <a:pt x="5953" y="5650"/>
                    <a:pt x="6294" y="5189"/>
                    <a:pt x="6413" y="4740"/>
                  </a:cubicBezTo>
                  <a:cubicBezTo>
                    <a:pt x="6325" y="4725"/>
                    <a:pt x="6233" y="4718"/>
                    <a:pt x="6138" y="4718"/>
                  </a:cubicBezTo>
                  <a:cubicBezTo>
                    <a:pt x="5739" y="4718"/>
                    <a:pt x="5295" y="4848"/>
                    <a:pt x="4889" y="5112"/>
                  </a:cubicBezTo>
                  <a:cubicBezTo>
                    <a:pt x="4497" y="5354"/>
                    <a:pt x="4186" y="5711"/>
                    <a:pt x="4002" y="6134"/>
                  </a:cubicBezTo>
                  <a:cubicBezTo>
                    <a:pt x="3875" y="5462"/>
                    <a:pt x="3741" y="4801"/>
                    <a:pt x="3599" y="4133"/>
                  </a:cubicBezTo>
                  <a:cubicBezTo>
                    <a:pt x="3913" y="3553"/>
                    <a:pt x="4021" y="2773"/>
                    <a:pt x="3829" y="1925"/>
                  </a:cubicBezTo>
                  <a:cubicBezTo>
                    <a:pt x="3637" y="1076"/>
                    <a:pt x="3176" y="385"/>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8895799" y="2425216"/>
              <a:ext cx="237907" cy="1523978"/>
            </a:xfrm>
            <a:custGeom>
              <a:avLst/>
              <a:gdLst/>
              <a:ahLst/>
              <a:cxnLst/>
              <a:rect l="l" t="t" r="r" b="b"/>
              <a:pathLst>
                <a:path w="7021" h="44975" extrusionOk="0">
                  <a:moveTo>
                    <a:pt x="2623" y="1"/>
                  </a:moveTo>
                  <a:cubicBezTo>
                    <a:pt x="2289" y="700"/>
                    <a:pt x="2182" y="1667"/>
                    <a:pt x="2374" y="2670"/>
                  </a:cubicBezTo>
                  <a:cubicBezTo>
                    <a:pt x="2550" y="3603"/>
                    <a:pt x="2953" y="4367"/>
                    <a:pt x="3453" y="4836"/>
                  </a:cubicBezTo>
                  <a:cubicBezTo>
                    <a:pt x="3725" y="6637"/>
                    <a:pt x="3948" y="8446"/>
                    <a:pt x="4132" y="10262"/>
                  </a:cubicBezTo>
                  <a:cubicBezTo>
                    <a:pt x="3867" y="9682"/>
                    <a:pt x="3464" y="9171"/>
                    <a:pt x="2957" y="8784"/>
                  </a:cubicBezTo>
                  <a:cubicBezTo>
                    <a:pt x="2364" y="8324"/>
                    <a:pt x="1719" y="8104"/>
                    <a:pt x="1140" y="8104"/>
                  </a:cubicBezTo>
                  <a:cubicBezTo>
                    <a:pt x="1007" y="8104"/>
                    <a:pt x="877" y="8115"/>
                    <a:pt x="753" y="8138"/>
                  </a:cubicBezTo>
                  <a:cubicBezTo>
                    <a:pt x="926" y="8910"/>
                    <a:pt x="1417" y="9698"/>
                    <a:pt x="2147" y="10262"/>
                  </a:cubicBezTo>
                  <a:cubicBezTo>
                    <a:pt x="2685" y="10673"/>
                    <a:pt x="3261" y="10896"/>
                    <a:pt x="3787" y="10934"/>
                  </a:cubicBezTo>
                  <a:cubicBezTo>
                    <a:pt x="4029" y="10946"/>
                    <a:pt x="4225" y="11168"/>
                    <a:pt x="4248" y="11453"/>
                  </a:cubicBezTo>
                  <a:cubicBezTo>
                    <a:pt x="4413" y="13338"/>
                    <a:pt x="4528" y="15235"/>
                    <a:pt x="4620" y="17129"/>
                  </a:cubicBezTo>
                  <a:cubicBezTo>
                    <a:pt x="4301" y="16579"/>
                    <a:pt x="3883" y="16099"/>
                    <a:pt x="3380" y="15708"/>
                  </a:cubicBezTo>
                  <a:cubicBezTo>
                    <a:pt x="2648" y="15147"/>
                    <a:pt x="1853" y="14872"/>
                    <a:pt x="1140" y="14872"/>
                  </a:cubicBezTo>
                  <a:cubicBezTo>
                    <a:pt x="974" y="14872"/>
                    <a:pt x="812" y="14887"/>
                    <a:pt x="657" y="14917"/>
                  </a:cubicBezTo>
                  <a:cubicBezTo>
                    <a:pt x="868" y="15869"/>
                    <a:pt x="1475" y="16841"/>
                    <a:pt x="2377" y="17532"/>
                  </a:cubicBezTo>
                  <a:cubicBezTo>
                    <a:pt x="2992" y="18004"/>
                    <a:pt x="3649" y="18273"/>
                    <a:pt x="4263" y="18346"/>
                  </a:cubicBezTo>
                  <a:cubicBezTo>
                    <a:pt x="4497" y="18373"/>
                    <a:pt x="4682" y="18607"/>
                    <a:pt x="4689" y="18887"/>
                  </a:cubicBezTo>
                  <a:cubicBezTo>
                    <a:pt x="4735" y="20093"/>
                    <a:pt x="4766" y="21303"/>
                    <a:pt x="4793" y="22509"/>
                  </a:cubicBezTo>
                  <a:cubicBezTo>
                    <a:pt x="4804" y="23565"/>
                    <a:pt x="4812" y="24625"/>
                    <a:pt x="4812" y="25681"/>
                  </a:cubicBezTo>
                  <a:cubicBezTo>
                    <a:pt x="4447" y="25013"/>
                    <a:pt x="3948" y="24429"/>
                    <a:pt x="3341" y="23964"/>
                  </a:cubicBezTo>
                  <a:cubicBezTo>
                    <a:pt x="2511" y="23325"/>
                    <a:pt x="1610" y="23012"/>
                    <a:pt x="803" y="23012"/>
                  </a:cubicBezTo>
                  <a:cubicBezTo>
                    <a:pt x="617" y="23012"/>
                    <a:pt x="436" y="23029"/>
                    <a:pt x="261" y="23062"/>
                  </a:cubicBezTo>
                  <a:cubicBezTo>
                    <a:pt x="499" y="24145"/>
                    <a:pt x="1187" y="25247"/>
                    <a:pt x="2208" y="26030"/>
                  </a:cubicBezTo>
                  <a:cubicBezTo>
                    <a:pt x="2915" y="26572"/>
                    <a:pt x="3672" y="26875"/>
                    <a:pt x="4378" y="26956"/>
                  </a:cubicBezTo>
                  <a:cubicBezTo>
                    <a:pt x="4624" y="26979"/>
                    <a:pt x="4804" y="27236"/>
                    <a:pt x="4801" y="27524"/>
                  </a:cubicBezTo>
                  <a:cubicBezTo>
                    <a:pt x="4781" y="29928"/>
                    <a:pt x="4728" y="32332"/>
                    <a:pt x="4632" y="34744"/>
                  </a:cubicBezTo>
                  <a:cubicBezTo>
                    <a:pt x="4263" y="34141"/>
                    <a:pt x="3787" y="33607"/>
                    <a:pt x="3226" y="33173"/>
                  </a:cubicBezTo>
                  <a:cubicBezTo>
                    <a:pt x="2356" y="32506"/>
                    <a:pt x="1415" y="32180"/>
                    <a:pt x="569" y="32180"/>
                  </a:cubicBezTo>
                  <a:cubicBezTo>
                    <a:pt x="374" y="32180"/>
                    <a:pt x="183" y="32198"/>
                    <a:pt x="0" y="32232"/>
                  </a:cubicBezTo>
                  <a:cubicBezTo>
                    <a:pt x="254" y="33362"/>
                    <a:pt x="972" y="34517"/>
                    <a:pt x="2039" y="35339"/>
                  </a:cubicBezTo>
                  <a:cubicBezTo>
                    <a:pt x="2681" y="35827"/>
                    <a:pt x="3357" y="36134"/>
                    <a:pt x="4010" y="36261"/>
                  </a:cubicBezTo>
                  <a:cubicBezTo>
                    <a:pt x="4324" y="36322"/>
                    <a:pt x="4551" y="36649"/>
                    <a:pt x="4532" y="37025"/>
                  </a:cubicBezTo>
                  <a:cubicBezTo>
                    <a:pt x="4497" y="37686"/>
                    <a:pt x="4451" y="38669"/>
                    <a:pt x="4413" y="39276"/>
                  </a:cubicBezTo>
                  <a:cubicBezTo>
                    <a:pt x="4305" y="41134"/>
                    <a:pt x="4178" y="42997"/>
                    <a:pt x="4013" y="44833"/>
                  </a:cubicBezTo>
                  <a:lnTo>
                    <a:pt x="5284" y="44975"/>
                  </a:lnTo>
                  <a:cubicBezTo>
                    <a:pt x="5342" y="44061"/>
                    <a:pt x="5388" y="43150"/>
                    <a:pt x="5427" y="42240"/>
                  </a:cubicBezTo>
                  <a:cubicBezTo>
                    <a:pt x="5438" y="41868"/>
                    <a:pt x="5680" y="41561"/>
                    <a:pt x="5991" y="41518"/>
                  </a:cubicBezTo>
                  <a:cubicBezTo>
                    <a:pt x="6344" y="41468"/>
                    <a:pt x="6690" y="41372"/>
                    <a:pt x="7020" y="41238"/>
                  </a:cubicBezTo>
                  <a:lnTo>
                    <a:pt x="7020" y="38239"/>
                  </a:lnTo>
                  <a:cubicBezTo>
                    <a:pt x="6410" y="38711"/>
                    <a:pt x="5899" y="39295"/>
                    <a:pt x="5507" y="39955"/>
                  </a:cubicBezTo>
                  <a:cubicBezTo>
                    <a:pt x="5557" y="38815"/>
                    <a:pt x="5576" y="37670"/>
                    <a:pt x="5599" y="36530"/>
                  </a:cubicBezTo>
                  <a:cubicBezTo>
                    <a:pt x="5619" y="35593"/>
                    <a:pt x="5622" y="34656"/>
                    <a:pt x="5634" y="33719"/>
                  </a:cubicBezTo>
                  <a:lnTo>
                    <a:pt x="5634" y="32152"/>
                  </a:lnTo>
                  <a:cubicBezTo>
                    <a:pt x="5634" y="31752"/>
                    <a:pt x="5891" y="31430"/>
                    <a:pt x="6229" y="31395"/>
                  </a:cubicBezTo>
                  <a:cubicBezTo>
                    <a:pt x="6498" y="31365"/>
                    <a:pt x="6763" y="31307"/>
                    <a:pt x="7020" y="31222"/>
                  </a:cubicBezTo>
                  <a:lnTo>
                    <a:pt x="7020" y="28515"/>
                  </a:lnTo>
                  <a:cubicBezTo>
                    <a:pt x="6433" y="29037"/>
                    <a:pt x="5957" y="29671"/>
                    <a:pt x="5626" y="30385"/>
                  </a:cubicBezTo>
                  <a:cubicBezTo>
                    <a:pt x="5607" y="28223"/>
                    <a:pt x="5488" y="24298"/>
                    <a:pt x="5446" y="22947"/>
                  </a:cubicBezTo>
                  <a:cubicBezTo>
                    <a:pt x="5442" y="22678"/>
                    <a:pt x="5588" y="22444"/>
                    <a:pt x="5811" y="22382"/>
                  </a:cubicBezTo>
                  <a:cubicBezTo>
                    <a:pt x="6222" y="22275"/>
                    <a:pt x="6625" y="22136"/>
                    <a:pt x="7020" y="21975"/>
                  </a:cubicBezTo>
                  <a:lnTo>
                    <a:pt x="7020" y="19625"/>
                  </a:lnTo>
                  <a:lnTo>
                    <a:pt x="6990" y="19644"/>
                  </a:lnTo>
                  <a:cubicBezTo>
                    <a:pt x="6256" y="20208"/>
                    <a:pt x="5703" y="20977"/>
                    <a:pt x="5396" y="21848"/>
                  </a:cubicBezTo>
                  <a:cubicBezTo>
                    <a:pt x="5277" y="19429"/>
                    <a:pt x="5119" y="17013"/>
                    <a:pt x="4897" y="14605"/>
                  </a:cubicBezTo>
                  <a:cubicBezTo>
                    <a:pt x="4877" y="14375"/>
                    <a:pt x="5012" y="14164"/>
                    <a:pt x="5212" y="14148"/>
                  </a:cubicBezTo>
                  <a:cubicBezTo>
                    <a:pt x="5692" y="14106"/>
                    <a:pt x="6210" y="13903"/>
                    <a:pt x="6694" y="13534"/>
                  </a:cubicBezTo>
                  <a:cubicBezTo>
                    <a:pt x="6809" y="13446"/>
                    <a:pt x="6917" y="13350"/>
                    <a:pt x="7020" y="13246"/>
                  </a:cubicBezTo>
                  <a:lnTo>
                    <a:pt x="7020" y="11633"/>
                  </a:lnTo>
                  <a:cubicBezTo>
                    <a:pt x="6629" y="11741"/>
                    <a:pt x="6268" y="11925"/>
                    <a:pt x="5949" y="12175"/>
                  </a:cubicBezTo>
                  <a:cubicBezTo>
                    <a:pt x="5438" y="12562"/>
                    <a:pt x="5043" y="13081"/>
                    <a:pt x="4804" y="13676"/>
                  </a:cubicBezTo>
                  <a:cubicBezTo>
                    <a:pt x="4731" y="12877"/>
                    <a:pt x="4647" y="12086"/>
                    <a:pt x="4559" y="11287"/>
                  </a:cubicBezTo>
                  <a:cubicBezTo>
                    <a:pt x="4420" y="10178"/>
                    <a:pt x="4271" y="9075"/>
                    <a:pt x="4106" y="7969"/>
                  </a:cubicBezTo>
                  <a:cubicBezTo>
                    <a:pt x="4071" y="7758"/>
                    <a:pt x="4198" y="7559"/>
                    <a:pt x="4378" y="7539"/>
                  </a:cubicBezTo>
                  <a:cubicBezTo>
                    <a:pt x="4724" y="7501"/>
                    <a:pt x="5100" y="7347"/>
                    <a:pt x="5446" y="7082"/>
                  </a:cubicBezTo>
                  <a:cubicBezTo>
                    <a:pt x="5926" y="6717"/>
                    <a:pt x="6268" y="6199"/>
                    <a:pt x="6410" y="5608"/>
                  </a:cubicBezTo>
                  <a:cubicBezTo>
                    <a:pt x="6325" y="5592"/>
                    <a:pt x="6236" y="5584"/>
                    <a:pt x="6145" y="5584"/>
                  </a:cubicBezTo>
                  <a:cubicBezTo>
                    <a:pt x="5745" y="5584"/>
                    <a:pt x="5298" y="5738"/>
                    <a:pt x="4881" y="6057"/>
                  </a:cubicBezTo>
                  <a:cubicBezTo>
                    <a:pt x="4478" y="6368"/>
                    <a:pt x="4175" y="6787"/>
                    <a:pt x="3998" y="7267"/>
                  </a:cubicBezTo>
                  <a:cubicBezTo>
                    <a:pt x="3875" y="6472"/>
                    <a:pt x="3741" y="5684"/>
                    <a:pt x="3595" y="4897"/>
                  </a:cubicBezTo>
                  <a:cubicBezTo>
                    <a:pt x="3910" y="4206"/>
                    <a:pt x="4013" y="3261"/>
                    <a:pt x="3825" y="2282"/>
                  </a:cubicBezTo>
                  <a:cubicBezTo>
                    <a:pt x="3641" y="1303"/>
                    <a:pt x="3172" y="458"/>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5799771" y="4394144"/>
              <a:ext cx="1498308" cy="749351"/>
            </a:xfrm>
            <a:custGeom>
              <a:avLst/>
              <a:gdLst/>
              <a:ahLst/>
              <a:cxnLst/>
              <a:rect l="l" t="t" r="r" b="b"/>
              <a:pathLst>
                <a:path w="38004" h="19007" extrusionOk="0">
                  <a:moveTo>
                    <a:pt x="18998" y="1"/>
                  </a:moveTo>
                  <a:cubicBezTo>
                    <a:pt x="18407" y="1"/>
                    <a:pt x="17823" y="32"/>
                    <a:pt x="17243" y="85"/>
                  </a:cubicBezTo>
                  <a:cubicBezTo>
                    <a:pt x="17351" y="723"/>
                    <a:pt x="17447" y="1357"/>
                    <a:pt x="17535" y="1994"/>
                  </a:cubicBezTo>
                  <a:cubicBezTo>
                    <a:pt x="17742" y="3607"/>
                    <a:pt x="17884" y="5224"/>
                    <a:pt x="17984" y="6837"/>
                  </a:cubicBezTo>
                  <a:cubicBezTo>
                    <a:pt x="18080" y="8453"/>
                    <a:pt x="18146" y="10070"/>
                    <a:pt x="18172" y="11691"/>
                  </a:cubicBezTo>
                  <a:cubicBezTo>
                    <a:pt x="18203" y="13311"/>
                    <a:pt x="18195" y="14928"/>
                    <a:pt x="18153" y="16541"/>
                  </a:cubicBezTo>
                  <a:cubicBezTo>
                    <a:pt x="18107" y="14928"/>
                    <a:pt x="18015" y="13315"/>
                    <a:pt x="17896" y="11706"/>
                  </a:cubicBezTo>
                  <a:cubicBezTo>
                    <a:pt x="17773" y="10097"/>
                    <a:pt x="17627" y="8488"/>
                    <a:pt x="17427" y="6890"/>
                  </a:cubicBezTo>
                  <a:cubicBezTo>
                    <a:pt x="17232" y="5293"/>
                    <a:pt x="16997" y="3703"/>
                    <a:pt x="16698" y="2129"/>
                  </a:cubicBezTo>
                  <a:cubicBezTo>
                    <a:pt x="16575" y="1480"/>
                    <a:pt x="16440" y="838"/>
                    <a:pt x="16287" y="201"/>
                  </a:cubicBezTo>
                  <a:cubicBezTo>
                    <a:pt x="15822" y="262"/>
                    <a:pt x="15354" y="347"/>
                    <a:pt x="14900" y="450"/>
                  </a:cubicBezTo>
                  <a:cubicBezTo>
                    <a:pt x="16767" y="5596"/>
                    <a:pt x="17673" y="17236"/>
                    <a:pt x="17673" y="17236"/>
                  </a:cubicBezTo>
                  <a:cubicBezTo>
                    <a:pt x="15730" y="7616"/>
                    <a:pt x="13522" y="3085"/>
                    <a:pt x="12404" y="1184"/>
                  </a:cubicBezTo>
                  <a:cubicBezTo>
                    <a:pt x="11629" y="1468"/>
                    <a:pt x="10868" y="1806"/>
                    <a:pt x="10139" y="2190"/>
                  </a:cubicBezTo>
                  <a:lnTo>
                    <a:pt x="13299" y="10155"/>
                  </a:lnTo>
                  <a:cubicBezTo>
                    <a:pt x="12331" y="7927"/>
                    <a:pt x="10380" y="4905"/>
                    <a:pt x="8986" y="2854"/>
                  </a:cubicBezTo>
                  <a:cubicBezTo>
                    <a:pt x="8203" y="3342"/>
                    <a:pt x="7454" y="3884"/>
                    <a:pt x="6748" y="4483"/>
                  </a:cubicBezTo>
                  <a:cubicBezTo>
                    <a:pt x="9543" y="7290"/>
                    <a:pt x="11847" y="10546"/>
                    <a:pt x="13560" y="14122"/>
                  </a:cubicBezTo>
                  <a:cubicBezTo>
                    <a:pt x="11506" y="10765"/>
                    <a:pt x="8898" y="7781"/>
                    <a:pt x="5845" y="5297"/>
                  </a:cubicBezTo>
                  <a:cubicBezTo>
                    <a:pt x="5307" y="5811"/>
                    <a:pt x="4797" y="6361"/>
                    <a:pt x="4324" y="6940"/>
                  </a:cubicBezTo>
                  <a:cubicBezTo>
                    <a:pt x="6586" y="8780"/>
                    <a:pt x="8779" y="10689"/>
                    <a:pt x="10907" y="12666"/>
                  </a:cubicBezTo>
                  <a:cubicBezTo>
                    <a:pt x="8599" y="10884"/>
                    <a:pt x="6241" y="9187"/>
                    <a:pt x="3829" y="7563"/>
                  </a:cubicBezTo>
                  <a:cubicBezTo>
                    <a:pt x="3337" y="8212"/>
                    <a:pt x="2888" y="8895"/>
                    <a:pt x="2485" y="9602"/>
                  </a:cubicBezTo>
                  <a:cubicBezTo>
                    <a:pt x="6018" y="11622"/>
                    <a:pt x="9440" y="13818"/>
                    <a:pt x="12746" y="16188"/>
                  </a:cubicBezTo>
                  <a:cubicBezTo>
                    <a:pt x="9213" y="14202"/>
                    <a:pt x="5584" y="12397"/>
                    <a:pt x="1867" y="10785"/>
                  </a:cubicBezTo>
                  <a:cubicBezTo>
                    <a:pt x="1744" y="11038"/>
                    <a:pt x="1628" y="11299"/>
                    <a:pt x="1513" y="11560"/>
                  </a:cubicBezTo>
                  <a:lnTo>
                    <a:pt x="5538" y="13722"/>
                  </a:lnTo>
                  <a:lnTo>
                    <a:pt x="1248" y="12213"/>
                  </a:lnTo>
                  <a:cubicBezTo>
                    <a:pt x="956" y="12970"/>
                    <a:pt x="718" y="13742"/>
                    <a:pt x="526" y="14529"/>
                  </a:cubicBezTo>
                  <a:lnTo>
                    <a:pt x="12220" y="16875"/>
                  </a:lnTo>
                  <a:lnTo>
                    <a:pt x="284" y="15716"/>
                  </a:lnTo>
                  <a:cubicBezTo>
                    <a:pt x="92" y="16802"/>
                    <a:pt x="0" y="17904"/>
                    <a:pt x="0" y="19007"/>
                  </a:cubicBezTo>
                  <a:lnTo>
                    <a:pt x="38004" y="19007"/>
                  </a:lnTo>
                  <a:cubicBezTo>
                    <a:pt x="38004" y="18346"/>
                    <a:pt x="37969" y="17682"/>
                    <a:pt x="37900" y="17025"/>
                  </a:cubicBezTo>
                  <a:cubicBezTo>
                    <a:pt x="35715" y="17071"/>
                    <a:pt x="33545" y="17037"/>
                    <a:pt x="31375" y="17279"/>
                  </a:cubicBezTo>
                  <a:cubicBezTo>
                    <a:pt x="33495" y="16798"/>
                    <a:pt x="35673" y="16587"/>
                    <a:pt x="37812" y="16303"/>
                  </a:cubicBezTo>
                  <a:cubicBezTo>
                    <a:pt x="37566" y="14586"/>
                    <a:pt x="37086" y="12912"/>
                    <a:pt x="36383" y="11326"/>
                  </a:cubicBezTo>
                  <a:cubicBezTo>
                    <a:pt x="31767" y="12816"/>
                    <a:pt x="27343" y="14832"/>
                    <a:pt x="23184" y="17325"/>
                  </a:cubicBezTo>
                  <a:cubicBezTo>
                    <a:pt x="27193" y="14594"/>
                    <a:pt x="31498" y="12313"/>
                    <a:pt x="36011" y="10535"/>
                  </a:cubicBezTo>
                  <a:cubicBezTo>
                    <a:pt x="35634" y="9775"/>
                    <a:pt x="35204" y="9041"/>
                    <a:pt x="34732" y="8342"/>
                  </a:cubicBezTo>
                  <a:cubicBezTo>
                    <a:pt x="30312" y="10489"/>
                    <a:pt x="26225" y="13265"/>
                    <a:pt x="22604" y="16587"/>
                  </a:cubicBezTo>
                  <a:cubicBezTo>
                    <a:pt x="26110" y="13143"/>
                    <a:pt x="30097" y="10224"/>
                    <a:pt x="34436" y="7916"/>
                  </a:cubicBezTo>
                  <a:cubicBezTo>
                    <a:pt x="34144" y="7509"/>
                    <a:pt x="33833" y="7117"/>
                    <a:pt x="33511" y="6733"/>
                  </a:cubicBezTo>
                  <a:cubicBezTo>
                    <a:pt x="31456" y="7924"/>
                    <a:pt x="29490" y="9264"/>
                    <a:pt x="27623" y="10735"/>
                  </a:cubicBezTo>
                  <a:cubicBezTo>
                    <a:pt x="29152" y="8945"/>
                    <a:pt x="30803" y="7259"/>
                    <a:pt x="32566" y="5696"/>
                  </a:cubicBezTo>
                  <a:cubicBezTo>
                    <a:pt x="32374" y="5504"/>
                    <a:pt x="32186" y="5316"/>
                    <a:pt x="31990" y="5132"/>
                  </a:cubicBezTo>
                  <a:cubicBezTo>
                    <a:pt x="30185" y="6602"/>
                    <a:pt x="28457" y="8162"/>
                    <a:pt x="26871" y="9871"/>
                  </a:cubicBezTo>
                  <a:cubicBezTo>
                    <a:pt x="25818" y="10996"/>
                    <a:pt x="24843" y="12190"/>
                    <a:pt x="23956" y="13446"/>
                  </a:cubicBezTo>
                  <a:cubicBezTo>
                    <a:pt x="23061" y="14709"/>
                    <a:pt x="22282" y="16050"/>
                    <a:pt x="21625" y="17451"/>
                  </a:cubicBezTo>
                  <a:cubicBezTo>
                    <a:pt x="22197" y="16007"/>
                    <a:pt x="22900" y="14613"/>
                    <a:pt x="23722" y="13292"/>
                  </a:cubicBezTo>
                  <a:cubicBezTo>
                    <a:pt x="24547" y="11971"/>
                    <a:pt x="25457" y="10700"/>
                    <a:pt x="26448" y="9498"/>
                  </a:cubicBezTo>
                  <a:cubicBezTo>
                    <a:pt x="27923" y="7708"/>
                    <a:pt x="29544" y="6046"/>
                    <a:pt x="31245" y="4471"/>
                  </a:cubicBezTo>
                  <a:cubicBezTo>
                    <a:pt x="30446" y="3795"/>
                    <a:pt x="29590" y="3188"/>
                    <a:pt x="28691" y="2651"/>
                  </a:cubicBezTo>
                  <a:cubicBezTo>
                    <a:pt x="28103" y="3561"/>
                    <a:pt x="27562" y="4498"/>
                    <a:pt x="27078" y="5466"/>
                  </a:cubicBezTo>
                  <a:cubicBezTo>
                    <a:pt x="27351" y="4394"/>
                    <a:pt x="27681" y="3338"/>
                    <a:pt x="28073" y="2301"/>
                  </a:cubicBezTo>
                  <a:cubicBezTo>
                    <a:pt x="27504" y="1994"/>
                    <a:pt x="26924" y="1714"/>
                    <a:pt x="26329" y="1464"/>
                  </a:cubicBezTo>
                  <a:cubicBezTo>
                    <a:pt x="25465" y="3534"/>
                    <a:pt x="24797" y="5700"/>
                    <a:pt x="24186" y="7877"/>
                  </a:cubicBezTo>
                  <a:cubicBezTo>
                    <a:pt x="23399" y="10696"/>
                    <a:pt x="22700" y="13553"/>
                    <a:pt x="21767" y="16338"/>
                  </a:cubicBezTo>
                  <a:cubicBezTo>
                    <a:pt x="22589" y="13519"/>
                    <a:pt x="23172" y="10642"/>
                    <a:pt x="23848" y="7789"/>
                  </a:cubicBezTo>
                  <a:cubicBezTo>
                    <a:pt x="24371" y="5585"/>
                    <a:pt x="24954" y="3377"/>
                    <a:pt x="25753" y="1234"/>
                  </a:cubicBezTo>
                  <a:cubicBezTo>
                    <a:pt x="25043" y="965"/>
                    <a:pt x="24317" y="734"/>
                    <a:pt x="23580" y="554"/>
                  </a:cubicBezTo>
                  <a:cubicBezTo>
                    <a:pt x="22216" y="5754"/>
                    <a:pt x="21360" y="11069"/>
                    <a:pt x="21018" y="16434"/>
                  </a:cubicBezTo>
                  <a:cubicBezTo>
                    <a:pt x="20918" y="11023"/>
                    <a:pt x="21337" y="5612"/>
                    <a:pt x="22266" y="281"/>
                  </a:cubicBezTo>
                  <a:cubicBezTo>
                    <a:pt x="21575" y="158"/>
                    <a:pt x="20876" y="78"/>
                    <a:pt x="20173" y="36"/>
                  </a:cubicBezTo>
                  <a:lnTo>
                    <a:pt x="20173" y="36"/>
                  </a:lnTo>
                  <a:cubicBezTo>
                    <a:pt x="20223" y="4982"/>
                    <a:pt x="20108" y="9917"/>
                    <a:pt x="19824" y="14840"/>
                  </a:cubicBezTo>
                  <a:cubicBezTo>
                    <a:pt x="19781" y="9878"/>
                    <a:pt x="19570" y="4932"/>
                    <a:pt x="19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7240676" y="4078784"/>
              <a:ext cx="160972" cy="998083"/>
            </a:xfrm>
            <a:custGeom>
              <a:avLst/>
              <a:gdLst/>
              <a:ahLst/>
              <a:cxnLst/>
              <a:rect l="l" t="t" r="r" b="b"/>
              <a:pathLst>
                <a:path w="4083" h="25316" extrusionOk="0">
                  <a:moveTo>
                    <a:pt x="2205" y="1"/>
                  </a:moveTo>
                  <a:cubicBezTo>
                    <a:pt x="1456" y="1556"/>
                    <a:pt x="1206" y="3111"/>
                    <a:pt x="1682" y="4770"/>
                  </a:cubicBezTo>
                  <a:cubicBezTo>
                    <a:pt x="2158" y="6433"/>
                    <a:pt x="676" y="7194"/>
                    <a:pt x="626" y="9571"/>
                  </a:cubicBezTo>
                  <a:cubicBezTo>
                    <a:pt x="572" y="11948"/>
                    <a:pt x="1728" y="11606"/>
                    <a:pt x="1625" y="13300"/>
                  </a:cubicBezTo>
                  <a:cubicBezTo>
                    <a:pt x="1517" y="14993"/>
                    <a:pt x="396" y="15423"/>
                    <a:pt x="323" y="17543"/>
                  </a:cubicBezTo>
                  <a:cubicBezTo>
                    <a:pt x="250" y="19667"/>
                    <a:pt x="1563" y="19494"/>
                    <a:pt x="1456" y="20976"/>
                  </a:cubicBezTo>
                  <a:cubicBezTo>
                    <a:pt x="1348" y="22459"/>
                    <a:pt x="112" y="23012"/>
                    <a:pt x="19" y="24878"/>
                  </a:cubicBezTo>
                  <a:cubicBezTo>
                    <a:pt x="16" y="25032"/>
                    <a:pt x="12" y="25178"/>
                    <a:pt x="0" y="25316"/>
                  </a:cubicBezTo>
                  <a:lnTo>
                    <a:pt x="4082" y="25316"/>
                  </a:lnTo>
                  <a:cubicBezTo>
                    <a:pt x="4079" y="25178"/>
                    <a:pt x="4071" y="25032"/>
                    <a:pt x="4063" y="24878"/>
                  </a:cubicBezTo>
                  <a:cubicBezTo>
                    <a:pt x="3971" y="23012"/>
                    <a:pt x="2734" y="22459"/>
                    <a:pt x="2627" y="20976"/>
                  </a:cubicBezTo>
                  <a:cubicBezTo>
                    <a:pt x="2519" y="19494"/>
                    <a:pt x="3833" y="19659"/>
                    <a:pt x="3760" y="17543"/>
                  </a:cubicBezTo>
                  <a:cubicBezTo>
                    <a:pt x="3687" y="15427"/>
                    <a:pt x="2558" y="15001"/>
                    <a:pt x="2458" y="13300"/>
                  </a:cubicBezTo>
                  <a:cubicBezTo>
                    <a:pt x="2358" y="11602"/>
                    <a:pt x="3514" y="11948"/>
                    <a:pt x="3460" y="9571"/>
                  </a:cubicBezTo>
                  <a:cubicBezTo>
                    <a:pt x="3410" y="7194"/>
                    <a:pt x="1924" y="6433"/>
                    <a:pt x="2400" y="4770"/>
                  </a:cubicBezTo>
                  <a:cubicBezTo>
                    <a:pt x="2877" y="3111"/>
                    <a:pt x="2953" y="1556"/>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7391911" y="4130707"/>
              <a:ext cx="122691" cy="704525"/>
            </a:xfrm>
            <a:custGeom>
              <a:avLst/>
              <a:gdLst/>
              <a:ahLst/>
              <a:cxnLst/>
              <a:rect l="l" t="t" r="r" b="b"/>
              <a:pathLst>
                <a:path w="3112" h="17870" extrusionOk="0">
                  <a:moveTo>
                    <a:pt x="1683" y="1"/>
                  </a:moveTo>
                  <a:cubicBezTo>
                    <a:pt x="1110" y="1103"/>
                    <a:pt x="918" y="2194"/>
                    <a:pt x="1283" y="3373"/>
                  </a:cubicBezTo>
                  <a:cubicBezTo>
                    <a:pt x="1648" y="4548"/>
                    <a:pt x="519" y="5082"/>
                    <a:pt x="477" y="6756"/>
                  </a:cubicBezTo>
                  <a:cubicBezTo>
                    <a:pt x="431" y="8430"/>
                    <a:pt x="1099" y="8196"/>
                    <a:pt x="1022" y="9390"/>
                  </a:cubicBezTo>
                  <a:cubicBezTo>
                    <a:pt x="945" y="10589"/>
                    <a:pt x="304" y="10888"/>
                    <a:pt x="246" y="12386"/>
                  </a:cubicBezTo>
                  <a:cubicBezTo>
                    <a:pt x="189" y="13884"/>
                    <a:pt x="865" y="13761"/>
                    <a:pt x="784" y="14813"/>
                  </a:cubicBezTo>
                  <a:cubicBezTo>
                    <a:pt x="700" y="15861"/>
                    <a:pt x="81" y="16245"/>
                    <a:pt x="16" y="17563"/>
                  </a:cubicBezTo>
                  <a:cubicBezTo>
                    <a:pt x="12" y="17674"/>
                    <a:pt x="4" y="17774"/>
                    <a:pt x="1" y="17870"/>
                  </a:cubicBezTo>
                  <a:lnTo>
                    <a:pt x="3111" y="17870"/>
                  </a:lnTo>
                  <a:cubicBezTo>
                    <a:pt x="3107" y="17774"/>
                    <a:pt x="3104" y="17674"/>
                    <a:pt x="3096" y="17563"/>
                  </a:cubicBezTo>
                  <a:cubicBezTo>
                    <a:pt x="3031" y="16245"/>
                    <a:pt x="2516" y="15857"/>
                    <a:pt x="2435" y="14813"/>
                  </a:cubicBezTo>
                  <a:cubicBezTo>
                    <a:pt x="2351" y="13765"/>
                    <a:pt x="2919" y="13880"/>
                    <a:pt x="2865" y="12386"/>
                  </a:cubicBezTo>
                  <a:cubicBezTo>
                    <a:pt x="2816" y="10896"/>
                    <a:pt x="1951" y="10589"/>
                    <a:pt x="1875" y="9390"/>
                  </a:cubicBezTo>
                  <a:cubicBezTo>
                    <a:pt x="1798" y="8196"/>
                    <a:pt x="2681" y="8434"/>
                    <a:pt x="2635" y="6756"/>
                  </a:cubicBezTo>
                  <a:cubicBezTo>
                    <a:pt x="2593" y="5074"/>
                    <a:pt x="1575" y="4544"/>
                    <a:pt x="1940" y="3373"/>
                  </a:cubicBezTo>
                  <a:cubicBezTo>
                    <a:pt x="2305" y="2201"/>
                    <a:pt x="2251" y="1099"/>
                    <a:pt x="1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7172550" y="4317384"/>
              <a:ext cx="86341" cy="818384"/>
            </a:xfrm>
            <a:custGeom>
              <a:avLst/>
              <a:gdLst/>
              <a:ahLst/>
              <a:cxnLst/>
              <a:rect l="l" t="t" r="r" b="b"/>
              <a:pathLst>
                <a:path w="2190" h="20758" extrusionOk="0">
                  <a:moveTo>
                    <a:pt x="1183" y="1"/>
                  </a:moveTo>
                  <a:cubicBezTo>
                    <a:pt x="780" y="1276"/>
                    <a:pt x="645" y="2551"/>
                    <a:pt x="899" y="3914"/>
                  </a:cubicBezTo>
                  <a:cubicBezTo>
                    <a:pt x="1152" y="5278"/>
                    <a:pt x="361" y="5900"/>
                    <a:pt x="334" y="7851"/>
                  </a:cubicBezTo>
                  <a:cubicBezTo>
                    <a:pt x="303" y="9798"/>
                    <a:pt x="776" y="9521"/>
                    <a:pt x="718" y="10907"/>
                  </a:cubicBezTo>
                  <a:cubicBezTo>
                    <a:pt x="661" y="12294"/>
                    <a:pt x="211" y="12651"/>
                    <a:pt x="169" y="14387"/>
                  </a:cubicBezTo>
                  <a:cubicBezTo>
                    <a:pt x="127" y="16126"/>
                    <a:pt x="607" y="15984"/>
                    <a:pt x="549" y="17206"/>
                  </a:cubicBezTo>
                  <a:cubicBezTo>
                    <a:pt x="492" y="18423"/>
                    <a:pt x="58" y="18872"/>
                    <a:pt x="12" y="20401"/>
                  </a:cubicBezTo>
                  <a:cubicBezTo>
                    <a:pt x="8" y="20527"/>
                    <a:pt x="0" y="20646"/>
                    <a:pt x="0" y="20758"/>
                  </a:cubicBezTo>
                  <a:lnTo>
                    <a:pt x="2189" y="20758"/>
                  </a:lnTo>
                  <a:cubicBezTo>
                    <a:pt x="2185" y="20646"/>
                    <a:pt x="2181" y="20527"/>
                    <a:pt x="2181" y="20401"/>
                  </a:cubicBezTo>
                  <a:cubicBezTo>
                    <a:pt x="2131" y="18868"/>
                    <a:pt x="1774" y="18419"/>
                    <a:pt x="1717" y="17206"/>
                  </a:cubicBezTo>
                  <a:cubicBezTo>
                    <a:pt x="1659" y="15992"/>
                    <a:pt x="2055" y="16126"/>
                    <a:pt x="2016" y="14387"/>
                  </a:cubicBezTo>
                  <a:cubicBezTo>
                    <a:pt x="1978" y="12651"/>
                    <a:pt x="1375" y="12298"/>
                    <a:pt x="1317" y="10907"/>
                  </a:cubicBezTo>
                  <a:cubicBezTo>
                    <a:pt x="1260" y="9513"/>
                    <a:pt x="1889" y="9798"/>
                    <a:pt x="1855" y="7851"/>
                  </a:cubicBezTo>
                  <a:cubicBezTo>
                    <a:pt x="1820" y="5900"/>
                    <a:pt x="1110" y="5278"/>
                    <a:pt x="1363" y="3914"/>
                  </a:cubicBezTo>
                  <a:cubicBezTo>
                    <a:pt x="1621" y="2551"/>
                    <a:pt x="1586" y="1276"/>
                    <a:pt x="1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7596921" y="3790508"/>
              <a:ext cx="160815" cy="997965"/>
            </a:xfrm>
            <a:custGeom>
              <a:avLst/>
              <a:gdLst/>
              <a:ahLst/>
              <a:cxnLst/>
              <a:rect l="l" t="t" r="r" b="b"/>
              <a:pathLst>
                <a:path w="4079" h="25313" extrusionOk="0">
                  <a:moveTo>
                    <a:pt x="2205" y="1"/>
                  </a:moveTo>
                  <a:cubicBezTo>
                    <a:pt x="1456" y="1556"/>
                    <a:pt x="1206" y="3111"/>
                    <a:pt x="1679" y="4770"/>
                  </a:cubicBezTo>
                  <a:cubicBezTo>
                    <a:pt x="2155" y="6433"/>
                    <a:pt x="676" y="7194"/>
                    <a:pt x="623" y="9571"/>
                  </a:cubicBezTo>
                  <a:cubicBezTo>
                    <a:pt x="573" y="11948"/>
                    <a:pt x="1729" y="11606"/>
                    <a:pt x="1621" y="13300"/>
                  </a:cubicBezTo>
                  <a:cubicBezTo>
                    <a:pt x="1517" y="14997"/>
                    <a:pt x="392" y="15423"/>
                    <a:pt x="323" y="17539"/>
                  </a:cubicBezTo>
                  <a:cubicBezTo>
                    <a:pt x="250" y="19659"/>
                    <a:pt x="1560" y="19494"/>
                    <a:pt x="1456" y="20976"/>
                  </a:cubicBezTo>
                  <a:cubicBezTo>
                    <a:pt x="1348" y="22459"/>
                    <a:pt x="112" y="23012"/>
                    <a:pt x="20" y="24882"/>
                  </a:cubicBezTo>
                  <a:cubicBezTo>
                    <a:pt x="16" y="25028"/>
                    <a:pt x="4" y="25174"/>
                    <a:pt x="0" y="25312"/>
                  </a:cubicBezTo>
                  <a:lnTo>
                    <a:pt x="4079" y="25312"/>
                  </a:lnTo>
                  <a:cubicBezTo>
                    <a:pt x="4075" y="25174"/>
                    <a:pt x="4067" y="25028"/>
                    <a:pt x="4060" y="24882"/>
                  </a:cubicBezTo>
                  <a:cubicBezTo>
                    <a:pt x="3971" y="23012"/>
                    <a:pt x="2731" y="22459"/>
                    <a:pt x="2627" y="20976"/>
                  </a:cubicBezTo>
                  <a:cubicBezTo>
                    <a:pt x="2520" y="19494"/>
                    <a:pt x="3829" y="19663"/>
                    <a:pt x="3760" y="17539"/>
                  </a:cubicBezTo>
                  <a:cubicBezTo>
                    <a:pt x="3687" y="15420"/>
                    <a:pt x="2558" y="14997"/>
                    <a:pt x="2458" y="13300"/>
                  </a:cubicBezTo>
                  <a:cubicBezTo>
                    <a:pt x="2358" y="11606"/>
                    <a:pt x="3514" y="11944"/>
                    <a:pt x="3457" y="9571"/>
                  </a:cubicBezTo>
                  <a:cubicBezTo>
                    <a:pt x="3399" y="7201"/>
                    <a:pt x="1924" y="6433"/>
                    <a:pt x="2401" y="4770"/>
                  </a:cubicBezTo>
                  <a:cubicBezTo>
                    <a:pt x="2877" y="3111"/>
                    <a:pt x="2954" y="1556"/>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7753004" y="3937090"/>
              <a:ext cx="122533" cy="704643"/>
            </a:xfrm>
            <a:custGeom>
              <a:avLst/>
              <a:gdLst/>
              <a:ahLst/>
              <a:cxnLst/>
              <a:rect l="l" t="t" r="r" b="b"/>
              <a:pathLst>
                <a:path w="3108" h="17873" extrusionOk="0">
                  <a:moveTo>
                    <a:pt x="1675" y="0"/>
                  </a:moveTo>
                  <a:cubicBezTo>
                    <a:pt x="1111" y="1102"/>
                    <a:pt x="919" y="2201"/>
                    <a:pt x="1280" y="3372"/>
                  </a:cubicBezTo>
                  <a:cubicBezTo>
                    <a:pt x="1637" y="4543"/>
                    <a:pt x="515" y="5085"/>
                    <a:pt x="473" y="6759"/>
                  </a:cubicBezTo>
                  <a:cubicBezTo>
                    <a:pt x="427" y="8437"/>
                    <a:pt x="1099" y="8195"/>
                    <a:pt x="1018" y="9390"/>
                  </a:cubicBezTo>
                  <a:cubicBezTo>
                    <a:pt x="938" y="10588"/>
                    <a:pt x="300" y="10887"/>
                    <a:pt x="246" y="12385"/>
                  </a:cubicBezTo>
                  <a:cubicBezTo>
                    <a:pt x="193" y="13887"/>
                    <a:pt x="865" y="13764"/>
                    <a:pt x="784" y="14812"/>
                  </a:cubicBezTo>
                  <a:cubicBezTo>
                    <a:pt x="700" y="15857"/>
                    <a:pt x="81" y="16245"/>
                    <a:pt x="16" y="17566"/>
                  </a:cubicBezTo>
                  <a:lnTo>
                    <a:pt x="1" y="17873"/>
                  </a:lnTo>
                  <a:lnTo>
                    <a:pt x="3108" y="17873"/>
                  </a:lnTo>
                  <a:cubicBezTo>
                    <a:pt x="3108" y="17773"/>
                    <a:pt x="3104" y="17673"/>
                    <a:pt x="3092" y="17566"/>
                  </a:cubicBezTo>
                  <a:cubicBezTo>
                    <a:pt x="3023" y="16245"/>
                    <a:pt x="2516" y="15857"/>
                    <a:pt x="2435" y="14812"/>
                  </a:cubicBezTo>
                  <a:cubicBezTo>
                    <a:pt x="2355" y="13764"/>
                    <a:pt x="2919" y="13883"/>
                    <a:pt x="2862" y="12385"/>
                  </a:cubicBezTo>
                  <a:cubicBezTo>
                    <a:pt x="2804" y="10891"/>
                    <a:pt x="1952" y="10592"/>
                    <a:pt x="1875" y="9390"/>
                  </a:cubicBezTo>
                  <a:cubicBezTo>
                    <a:pt x="1798" y="8191"/>
                    <a:pt x="2681" y="8437"/>
                    <a:pt x="2635" y="6759"/>
                  </a:cubicBezTo>
                  <a:cubicBezTo>
                    <a:pt x="2593" y="5085"/>
                    <a:pt x="1575" y="4543"/>
                    <a:pt x="1936" y="3372"/>
                  </a:cubicBezTo>
                  <a:cubicBezTo>
                    <a:pt x="2297" y="2201"/>
                    <a:pt x="2247" y="1102"/>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7528794" y="4029148"/>
              <a:ext cx="86341" cy="818345"/>
            </a:xfrm>
            <a:custGeom>
              <a:avLst/>
              <a:gdLst/>
              <a:ahLst/>
              <a:cxnLst/>
              <a:rect l="l" t="t" r="r" b="b"/>
              <a:pathLst>
                <a:path w="2190" h="20757" extrusionOk="0">
                  <a:moveTo>
                    <a:pt x="1179" y="0"/>
                  </a:moveTo>
                  <a:cubicBezTo>
                    <a:pt x="776" y="1279"/>
                    <a:pt x="642" y="2550"/>
                    <a:pt x="899" y="3913"/>
                  </a:cubicBezTo>
                  <a:cubicBezTo>
                    <a:pt x="1152" y="5277"/>
                    <a:pt x="361" y="5899"/>
                    <a:pt x="331" y="7850"/>
                  </a:cubicBezTo>
                  <a:cubicBezTo>
                    <a:pt x="304" y="9797"/>
                    <a:pt x="772" y="9516"/>
                    <a:pt x="715" y="10906"/>
                  </a:cubicBezTo>
                  <a:cubicBezTo>
                    <a:pt x="657" y="12301"/>
                    <a:pt x="211" y="12646"/>
                    <a:pt x="169" y="14386"/>
                  </a:cubicBezTo>
                  <a:cubicBezTo>
                    <a:pt x="123" y="16129"/>
                    <a:pt x="603" y="15987"/>
                    <a:pt x="546" y="17201"/>
                  </a:cubicBezTo>
                  <a:cubicBezTo>
                    <a:pt x="488" y="18414"/>
                    <a:pt x="58" y="18871"/>
                    <a:pt x="8" y="20404"/>
                  </a:cubicBezTo>
                  <a:cubicBezTo>
                    <a:pt x="4" y="20526"/>
                    <a:pt x="0" y="20642"/>
                    <a:pt x="0" y="20757"/>
                  </a:cubicBezTo>
                  <a:lnTo>
                    <a:pt x="2189" y="20757"/>
                  </a:lnTo>
                  <a:cubicBezTo>
                    <a:pt x="2185" y="20642"/>
                    <a:pt x="2178" y="20526"/>
                    <a:pt x="2178" y="20404"/>
                  </a:cubicBezTo>
                  <a:cubicBezTo>
                    <a:pt x="2132" y="18871"/>
                    <a:pt x="1771" y="18418"/>
                    <a:pt x="1713" y="17201"/>
                  </a:cubicBezTo>
                  <a:cubicBezTo>
                    <a:pt x="1655" y="15980"/>
                    <a:pt x="2055" y="16125"/>
                    <a:pt x="2016" y="14386"/>
                  </a:cubicBezTo>
                  <a:cubicBezTo>
                    <a:pt x="1978" y="12650"/>
                    <a:pt x="1371" y="12301"/>
                    <a:pt x="1314" y="10906"/>
                  </a:cubicBezTo>
                  <a:cubicBezTo>
                    <a:pt x="1256" y="9516"/>
                    <a:pt x="1882" y="9793"/>
                    <a:pt x="1851" y="7850"/>
                  </a:cubicBezTo>
                  <a:cubicBezTo>
                    <a:pt x="1824" y="5906"/>
                    <a:pt x="1110" y="5277"/>
                    <a:pt x="1364" y="3913"/>
                  </a:cubicBezTo>
                  <a:cubicBezTo>
                    <a:pt x="1617" y="2550"/>
                    <a:pt x="1579" y="1279"/>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3"/>
            <p:cNvSpPr/>
            <p:nvPr/>
          </p:nvSpPr>
          <p:spPr>
            <a:xfrm>
              <a:off x="7169948" y="4494244"/>
              <a:ext cx="526836" cy="321038"/>
            </a:xfrm>
            <a:custGeom>
              <a:avLst/>
              <a:gdLst/>
              <a:ahLst/>
              <a:cxnLst/>
              <a:rect l="l" t="t" r="r" b="b"/>
              <a:pathLst>
                <a:path w="13363" h="8143" extrusionOk="0">
                  <a:moveTo>
                    <a:pt x="6660" y="1"/>
                  </a:moveTo>
                  <a:cubicBezTo>
                    <a:pt x="6573" y="1"/>
                    <a:pt x="6485" y="59"/>
                    <a:pt x="6475" y="169"/>
                  </a:cubicBezTo>
                  <a:lnTo>
                    <a:pt x="6268" y="2815"/>
                  </a:lnTo>
                  <a:lnTo>
                    <a:pt x="5231" y="373"/>
                  </a:lnTo>
                  <a:cubicBezTo>
                    <a:pt x="5202" y="284"/>
                    <a:pt x="5133" y="245"/>
                    <a:pt x="5063" y="245"/>
                  </a:cubicBezTo>
                  <a:cubicBezTo>
                    <a:pt x="4956" y="245"/>
                    <a:pt x="4847" y="336"/>
                    <a:pt x="4882" y="473"/>
                  </a:cubicBezTo>
                  <a:lnTo>
                    <a:pt x="5312" y="3096"/>
                  </a:lnTo>
                  <a:lnTo>
                    <a:pt x="3726" y="968"/>
                  </a:lnTo>
                  <a:cubicBezTo>
                    <a:pt x="3686" y="916"/>
                    <a:pt x="3634" y="894"/>
                    <a:pt x="3582" y="894"/>
                  </a:cubicBezTo>
                  <a:cubicBezTo>
                    <a:pt x="3463" y="894"/>
                    <a:pt x="3348" y="1012"/>
                    <a:pt x="3407" y="1149"/>
                  </a:cubicBezTo>
                  <a:lnTo>
                    <a:pt x="4456" y="3587"/>
                  </a:lnTo>
                  <a:lnTo>
                    <a:pt x="2401" y="1909"/>
                  </a:lnTo>
                  <a:cubicBezTo>
                    <a:pt x="2366" y="1883"/>
                    <a:pt x="2328" y="1871"/>
                    <a:pt x="2293" y="1871"/>
                  </a:cubicBezTo>
                  <a:cubicBezTo>
                    <a:pt x="2161" y="1871"/>
                    <a:pt x="2049" y="2026"/>
                    <a:pt x="2140" y="2159"/>
                  </a:cubicBezTo>
                  <a:lnTo>
                    <a:pt x="3741" y="4279"/>
                  </a:lnTo>
                  <a:lnTo>
                    <a:pt x="1341" y="3138"/>
                  </a:lnTo>
                  <a:cubicBezTo>
                    <a:pt x="1313" y="3125"/>
                    <a:pt x="1286" y="3119"/>
                    <a:pt x="1260" y="3119"/>
                  </a:cubicBezTo>
                  <a:cubicBezTo>
                    <a:pt x="1105" y="3119"/>
                    <a:pt x="1004" y="3330"/>
                    <a:pt x="1149" y="3445"/>
                  </a:cubicBezTo>
                  <a:lnTo>
                    <a:pt x="3207" y="5120"/>
                  </a:lnTo>
                  <a:lnTo>
                    <a:pt x="611" y="4582"/>
                  </a:lnTo>
                  <a:cubicBezTo>
                    <a:pt x="592" y="4577"/>
                    <a:pt x="574" y="4574"/>
                    <a:pt x="557" y="4574"/>
                  </a:cubicBezTo>
                  <a:cubicBezTo>
                    <a:pt x="373" y="4574"/>
                    <a:pt x="300" y="4850"/>
                    <a:pt x="496" y="4928"/>
                  </a:cubicBezTo>
                  <a:lnTo>
                    <a:pt x="2896" y="6060"/>
                  </a:lnTo>
                  <a:lnTo>
                    <a:pt x="239" y="6164"/>
                  </a:lnTo>
                  <a:cubicBezTo>
                    <a:pt x="24" y="6172"/>
                    <a:pt x="1" y="6483"/>
                    <a:pt x="212" y="6525"/>
                  </a:cubicBezTo>
                  <a:lnTo>
                    <a:pt x="2812" y="7047"/>
                  </a:lnTo>
                  <a:lnTo>
                    <a:pt x="262" y="7785"/>
                  </a:lnTo>
                  <a:cubicBezTo>
                    <a:pt x="62" y="7845"/>
                    <a:pt x="103" y="8142"/>
                    <a:pt x="308" y="8142"/>
                  </a:cubicBezTo>
                  <a:cubicBezTo>
                    <a:pt x="312" y="8142"/>
                    <a:pt x="316" y="8142"/>
                    <a:pt x="320" y="8142"/>
                  </a:cubicBezTo>
                  <a:lnTo>
                    <a:pt x="2977" y="8034"/>
                  </a:lnTo>
                  <a:lnTo>
                    <a:pt x="10892" y="5734"/>
                  </a:lnTo>
                  <a:lnTo>
                    <a:pt x="13192" y="4409"/>
                  </a:lnTo>
                  <a:cubicBezTo>
                    <a:pt x="13362" y="4315"/>
                    <a:pt x="13275" y="4070"/>
                    <a:pt x="13103" y="4070"/>
                  </a:cubicBezTo>
                  <a:cubicBezTo>
                    <a:pt x="13085" y="4070"/>
                    <a:pt x="13066" y="4073"/>
                    <a:pt x="13046" y="4079"/>
                  </a:cubicBezTo>
                  <a:lnTo>
                    <a:pt x="10500" y="4824"/>
                  </a:lnTo>
                  <a:lnTo>
                    <a:pt x="10500" y="4824"/>
                  </a:lnTo>
                  <a:lnTo>
                    <a:pt x="12420" y="2984"/>
                  </a:lnTo>
                  <a:cubicBezTo>
                    <a:pt x="12550" y="2861"/>
                    <a:pt x="12442" y="2667"/>
                    <a:pt x="12295" y="2667"/>
                  </a:cubicBezTo>
                  <a:cubicBezTo>
                    <a:pt x="12264" y="2667"/>
                    <a:pt x="12231" y="2676"/>
                    <a:pt x="12198" y="2696"/>
                  </a:cubicBezTo>
                  <a:lnTo>
                    <a:pt x="9905" y="4025"/>
                  </a:lnTo>
                  <a:lnTo>
                    <a:pt x="9905" y="4025"/>
                  </a:lnTo>
                  <a:lnTo>
                    <a:pt x="11326" y="1782"/>
                  </a:lnTo>
                  <a:cubicBezTo>
                    <a:pt x="11436" y="1644"/>
                    <a:pt x="11313" y="1482"/>
                    <a:pt x="11179" y="1482"/>
                  </a:cubicBezTo>
                  <a:cubicBezTo>
                    <a:pt x="11131" y="1482"/>
                    <a:pt x="11082" y="1502"/>
                    <a:pt x="11042" y="1552"/>
                  </a:cubicBezTo>
                  <a:lnTo>
                    <a:pt x="9137" y="3395"/>
                  </a:lnTo>
                  <a:lnTo>
                    <a:pt x="9974" y="880"/>
                  </a:lnTo>
                  <a:cubicBezTo>
                    <a:pt x="10023" y="742"/>
                    <a:pt x="9913" y="640"/>
                    <a:pt x="9801" y="640"/>
                  </a:cubicBezTo>
                  <a:cubicBezTo>
                    <a:pt x="9744" y="640"/>
                    <a:pt x="9686" y="666"/>
                    <a:pt x="9648" y="726"/>
                  </a:cubicBezTo>
                  <a:lnTo>
                    <a:pt x="8238" y="2973"/>
                  </a:lnTo>
                  <a:lnTo>
                    <a:pt x="8453" y="331"/>
                  </a:lnTo>
                  <a:cubicBezTo>
                    <a:pt x="8462" y="204"/>
                    <a:pt x="8365" y="130"/>
                    <a:pt x="8268" y="130"/>
                  </a:cubicBezTo>
                  <a:cubicBezTo>
                    <a:pt x="8198" y="130"/>
                    <a:pt x="8128" y="170"/>
                    <a:pt x="8100" y="258"/>
                  </a:cubicBezTo>
                  <a:lnTo>
                    <a:pt x="7263" y="2773"/>
                  </a:lnTo>
                  <a:lnTo>
                    <a:pt x="6840" y="158"/>
                  </a:lnTo>
                  <a:cubicBezTo>
                    <a:pt x="6824" y="52"/>
                    <a:pt x="6742" y="1"/>
                    <a:pt x="6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3"/>
            <p:cNvSpPr/>
            <p:nvPr/>
          </p:nvSpPr>
          <p:spPr>
            <a:xfrm>
              <a:off x="6851709" y="4681868"/>
              <a:ext cx="350725" cy="212737"/>
            </a:xfrm>
            <a:custGeom>
              <a:avLst/>
              <a:gdLst/>
              <a:ahLst/>
              <a:cxnLst/>
              <a:rect l="l" t="t" r="r" b="b"/>
              <a:pathLst>
                <a:path w="8896" h="5396" extrusionOk="0">
                  <a:moveTo>
                    <a:pt x="4431" y="0"/>
                  </a:moveTo>
                  <a:cubicBezTo>
                    <a:pt x="4375" y="0"/>
                    <a:pt x="4319" y="36"/>
                    <a:pt x="4309" y="107"/>
                  </a:cubicBezTo>
                  <a:lnTo>
                    <a:pt x="4175" y="1862"/>
                  </a:lnTo>
                  <a:lnTo>
                    <a:pt x="3484" y="242"/>
                  </a:lnTo>
                  <a:cubicBezTo>
                    <a:pt x="3465" y="180"/>
                    <a:pt x="3418" y="154"/>
                    <a:pt x="3370" y="154"/>
                  </a:cubicBezTo>
                  <a:cubicBezTo>
                    <a:pt x="3298" y="154"/>
                    <a:pt x="3225" y="214"/>
                    <a:pt x="3253" y="307"/>
                  </a:cubicBezTo>
                  <a:lnTo>
                    <a:pt x="3541" y="2046"/>
                  </a:lnTo>
                  <a:lnTo>
                    <a:pt x="2485" y="633"/>
                  </a:lnTo>
                  <a:cubicBezTo>
                    <a:pt x="2458" y="605"/>
                    <a:pt x="2426" y="593"/>
                    <a:pt x="2395" y="593"/>
                  </a:cubicBezTo>
                  <a:cubicBezTo>
                    <a:pt x="2318" y="593"/>
                    <a:pt x="2247" y="665"/>
                    <a:pt x="2274" y="752"/>
                  </a:cubicBezTo>
                  <a:lnTo>
                    <a:pt x="2969" y="2377"/>
                  </a:lnTo>
                  <a:lnTo>
                    <a:pt x="1606" y="1259"/>
                  </a:lnTo>
                  <a:cubicBezTo>
                    <a:pt x="1579" y="1232"/>
                    <a:pt x="1550" y="1221"/>
                    <a:pt x="1521" y="1221"/>
                  </a:cubicBezTo>
                  <a:cubicBezTo>
                    <a:pt x="1429" y="1221"/>
                    <a:pt x="1348" y="1339"/>
                    <a:pt x="1433" y="1424"/>
                  </a:cubicBezTo>
                  <a:lnTo>
                    <a:pt x="2493" y="2834"/>
                  </a:lnTo>
                  <a:lnTo>
                    <a:pt x="2493" y="2834"/>
                  </a:lnTo>
                  <a:lnTo>
                    <a:pt x="903" y="2073"/>
                  </a:lnTo>
                  <a:cubicBezTo>
                    <a:pt x="889" y="2068"/>
                    <a:pt x="875" y="2066"/>
                    <a:pt x="862" y="2066"/>
                  </a:cubicBezTo>
                  <a:cubicBezTo>
                    <a:pt x="760" y="2066"/>
                    <a:pt x="691" y="2199"/>
                    <a:pt x="776" y="2281"/>
                  </a:cubicBezTo>
                  <a:lnTo>
                    <a:pt x="2143" y="3391"/>
                  </a:lnTo>
                  <a:lnTo>
                    <a:pt x="415" y="3033"/>
                  </a:lnTo>
                  <a:cubicBezTo>
                    <a:pt x="411" y="3033"/>
                    <a:pt x="407" y="3033"/>
                    <a:pt x="403" y="3033"/>
                  </a:cubicBezTo>
                  <a:cubicBezTo>
                    <a:pt x="281" y="3033"/>
                    <a:pt x="231" y="3197"/>
                    <a:pt x="338" y="3264"/>
                  </a:cubicBezTo>
                  <a:lnTo>
                    <a:pt x="1932" y="4013"/>
                  </a:lnTo>
                  <a:lnTo>
                    <a:pt x="173" y="4086"/>
                  </a:lnTo>
                  <a:cubicBezTo>
                    <a:pt x="170" y="4085"/>
                    <a:pt x="166" y="4085"/>
                    <a:pt x="162" y="4085"/>
                  </a:cubicBezTo>
                  <a:cubicBezTo>
                    <a:pt x="15" y="4085"/>
                    <a:pt x="0" y="4313"/>
                    <a:pt x="154" y="4324"/>
                  </a:cubicBezTo>
                  <a:lnTo>
                    <a:pt x="1878" y="4669"/>
                  </a:lnTo>
                  <a:lnTo>
                    <a:pt x="189" y="5161"/>
                  </a:lnTo>
                  <a:cubicBezTo>
                    <a:pt x="57" y="5199"/>
                    <a:pt x="84" y="5395"/>
                    <a:pt x="219" y="5395"/>
                  </a:cubicBezTo>
                  <a:cubicBezTo>
                    <a:pt x="222" y="5395"/>
                    <a:pt x="224" y="5395"/>
                    <a:pt x="227" y="5395"/>
                  </a:cubicBezTo>
                  <a:lnTo>
                    <a:pt x="1986" y="5322"/>
                  </a:lnTo>
                  <a:lnTo>
                    <a:pt x="7243" y="3798"/>
                  </a:lnTo>
                  <a:lnTo>
                    <a:pt x="8768" y="2918"/>
                  </a:lnTo>
                  <a:cubicBezTo>
                    <a:pt x="8895" y="2864"/>
                    <a:pt x="8838" y="2687"/>
                    <a:pt x="8724" y="2687"/>
                  </a:cubicBezTo>
                  <a:cubicBezTo>
                    <a:pt x="8708" y="2687"/>
                    <a:pt x="8690" y="2691"/>
                    <a:pt x="8672" y="2699"/>
                  </a:cubicBezTo>
                  <a:lnTo>
                    <a:pt x="6982" y="3191"/>
                  </a:lnTo>
                  <a:lnTo>
                    <a:pt x="6982" y="3191"/>
                  </a:lnTo>
                  <a:lnTo>
                    <a:pt x="8253" y="1973"/>
                  </a:lnTo>
                  <a:cubicBezTo>
                    <a:pt x="8325" y="1885"/>
                    <a:pt x="8256" y="1770"/>
                    <a:pt x="8160" y="1770"/>
                  </a:cubicBezTo>
                  <a:cubicBezTo>
                    <a:pt x="8143" y="1770"/>
                    <a:pt x="8125" y="1773"/>
                    <a:pt x="8107" y="1781"/>
                  </a:cubicBezTo>
                  <a:lnTo>
                    <a:pt x="6583" y="2665"/>
                  </a:lnTo>
                  <a:lnTo>
                    <a:pt x="6583" y="2665"/>
                  </a:lnTo>
                  <a:lnTo>
                    <a:pt x="7531" y="1175"/>
                  </a:lnTo>
                  <a:cubicBezTo>
                    <a:pt x="7591" y="1086"/>
                    <a:pt x="7513" y="989"/>
                    <a:pt x="7429" y="989"/>
                  </a:cubicBezTo>
                  <a:cubicBezTo>
                    <a:pt x="7399" y="989"/>
                    <a:pt x="7369" y="1001"/>
                    <a:pt x="7343" y="1029"/>
                  </a:cubicBezTo>
                  <a:lnTo>
                    <a:pt x="6076" y="2246"/>
                  </a:lnTo>
                  <a:lnTo>
                    <a:pt x="6633" y="576"/>
                  </a:lnTo>
                  <a:cubicBezTo>
                    <a:pt x="6663" y="486"/>
                    <a:pt x="6592" y="419"/>
                    <a:pt x="6518" y="419"/>
                  </a:cubicBezTo>
                  <a:cubicBezTo>
                    <a:pt x="6481" y="419"/>
                    <a:pt x="6443" y="436"/>
                    <a:pt x="6418" y="476"/>
                  </a:cubicBezTo>
                  <a:lnTo>
                    <a:pt x="5481" y="1962"/>
                  </a:lnTo>
                  <a:lnTo>
                    <a:pt x="5623" y="211"/>
                  </a:lnTo>
                  <a:cubicBezTo>
                    <a:pt x="5623" y="133"/>
                    <a:pt x="5560" y="87"/>
                    <a:pt x="5497" y="87"/>
                  </a:cubicBezTo>
                  <a:cubicBezTo>
                    <a:pt x="5451" y="87"/>
                    <a:pt x="5406" y="111"/>
                    <a:pt x="5385" y="165"/>
                  </a:cubicBezTo>
                  <a:lnTo>
                    <a:pt x="4832" y="1835"/>
                  </a:lnTo>
                  <a:lnTo>
                    <a:pt x="4555" y="96"/>
                  </a:lnTo>
                  <a:cubicBezTo>
                    <a:pt x="4538" y="32"/>
                    <a:pt x="4484" y="0"/>
                    <a:pt x="4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a:off x="6303308" y="4528820"/>
              <a:ext cx="123282" cy="168187"/>
            </a:xfrm>
            <a:custGeom>
              <a:avLst/>
              <a:gdLst/>
              <a:ahLst/>
              <a:cxnLst/>
              <a:rect l="l" t="t" r="r" b="b"/>
              <a:pathLst>
                <a:path w="3127" h="4266" extrusionOk="0">
                  <a:moveTo>
                    <a:pt x="2650" y="1"/>
                  </a:moveTo>
                  <a:cubicBezTo>
                    <a:pt x="2415" y="1"/>
                    <a:pt x="2211" y="179"/>
                    <a:pt x="2186" y="418"/>
                  </a:cubicBezTo>
                  <a:cubicBezTo>
                    <a:pt x="1983" y="2411"/>
                    <a:pt x="366" y="3371"/>
                    <a:pt x="293" y="3409"/>
                  </a:cubicBezTo>
                  <a:cubicBezTo>
                    <a:pt x="78" y="3536"/>
                    <a:pt x="1" y="3816"/>
                    <a:pt x="128" y="4035"/>
                  </a:cubicBezTo>
                  <a:cubicBezTo>
                    <a:pt x="208" y="4177"/>
                    <a:pt x="358" y="4266"/>
                    <a:pt x="523" y="4266"/>
                  </a:cubicBezTo>
                  <a:cubicBezTo>
                    <a:pt x="604" y="4266"/>
                    <a:pt x="685" y="4246"/>
                    <a:pt x="754" y="4204"/>
                  </a:cubicBezTo>
                  <a:cubicBezTo>
                    <a:pt x="838" y="4158"/>
                    <a:pt x="2847" y="2987"/>
                    <a:pt x="3104" y="510"/>
                  </a:cubicBezTo>
                  <a:cubicBezTo>
                    <a:pt x="3127" y="256"/>
                    <a:pt x="2946" y="30"/>
                    <a:pt x="2693" y="3"/>
                  </a:cubicBezTo>
                  <a:cubicBezTo>
                    <a:pt x="2679" y="2"/>
                    <a:pt x="2664" y="1"/>
                    <a:pt x="2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a:off x="6192366" y="4702172"/>
              <a:ext cx="181710" cy="106290"/>
            </a:xfrm>
            <a:custGeom>
              <a:avLst/>
              <a:gdLst/>
              <a:ahLst/>
              <a:cxnLst/>
              <a:rect l="l" t="t" r="r" b="b"/>
              <a:pathLst>
                <a:path w="4609" h="2696" extrusionOk="0">
                  <a:moveTo>
                    <a:pt x="534" y="1"/>
                  </a:moveTo>
                  <a:cubicBezTo>
                    <a:pt x="464" y="1"/>
                    <a:pt x="393" y="16"/>
                    <a:pt x="326" y="49"/>
                  </a:cubicBezTo>
                  <a:cubicBezTo>
                    <a:pt x="88" y="172"/>
                    <a:pt x="0" y="472"/>
                    <a:pt x="142" y="702"/>
                  </a:cubicBezTo>
                  <a:cubicBezTo>
                    <a:pt x="1006" y="2419"/>
                    <a:pt x="2562" y="2695"/>
                    <a:pt x="3483" y="2695"/>
                  </a:cubicBezTo>
                  <a:cubicBezTo>
                    <a:pt x="3503" y="2695"/>
                    <a:pt x="3523" y="2696"/>
                    <a:pt x="3543" y="2696"/>
                  </a:cubicBezTo>
                  <a:cubicBezTo>
                    <a:pt x="3761" y="2696"/>
                    <a:pt x="3979" y="2676"/>
                    <a:pt x="4194" y="2641"/>
                  </a:cubicBezTo>
                  <a:cubicBezTo>
                    <a:pt x="4443" y="2591"/>
                    <a:pt x="4608" y="2349"/>
                    <a:pt x="4558" y="2100"/>
                  </a:cubicBezTo>
                  <a:cubicBezTo>
                    <a:pt x="4518" y="1878"/>
                    <a:pt x="4323" y="1723"/>
                    <a:pt x="4105" y="1723"/>
                  </a:cubicBezTo>
                  <a:cubicBezTo>
                    <a:pt x="4077" y="1723"/>
                    <a:pt x="4049" y="1726"/>
                    <a:pt x="4021" y="1731"/>
                  </a:cubicBezTo>
                  <a:cubicBezTo>
                    <a:pt x="3959" y="1744"/>
                    <a:pt x="3753" y="1779"/>
                    <a:pt x="3471" y="1779"/>
                  </a:cubicBezTo>
                  <a:cubicBezTo>
                    <a:pt x="2774" y="1779"/>
                    <a:pt x="1606" y="1566"/>
                    <a:pt x="964" y="287"/>
                  </a:cubicBezTo>
                  <a:cubicBezTo>
                    <a:pt x="889" y="107"/>
                    <a:pt x="716" y="1"/>
                    <a:pt x="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6257299" y="4467278"/>
              <a:ext cx="240335" cy="532553"/>
            </a:xfrm>
            <a:custGeom>
              <a:avLst/>
              <a:gdLst/>
              <a:ahLst/>
              <a:cxnLst/>
              <a:rect l="l" t="t" r="r" b="b"/>
              <a:pathLst>
                <a:path w="6096" h="13508" extrusionOk="0">
                  <a:moveTo>
                    <a:pt x="1454" y="0"/>
                  </a:moveTo>
                  <a:cubicBezTo>
                    <a:pt x="1230" y="0"/>
                    <a:pt x="1034" y="164"/>
                    <a:pt x="999" y="393"/>
                  </a:cubicBezTo>
                  <a:cubicBezTo>
                    <a:pt x="1" y="7432"/>
                    <a:pt x="5027" y="13119"/>
                    <a:pt x="5239" y="13354"/>
                  </a:cubicBezTo>
                  <a:cubicBezTo>
                    <a:pt x="5327" y="13453"/>
                    <a:pt x="5454" y="13507"/>
                    <a:pt x="5584" y="13507"/>
                  </a:cubicBezTo>
                  <a:cubicBezTo>
                    <a:pt x="5696" y="13507"/>
                    <a:pt x="5807" y="13465"/>
                    <a:pt x="5892" y="13392"/>
                  </a:cubicBezTo>
                  <a:cubicBezTo>
                    <a:pt x="6080" y="13219"/>
                    <a:pt x="6095" y="12931"/>
                    <a:pt x="5926" y="12739"/>
                  </a:cubicBezTo>
                  <a:cubicBezTo>
                    <a:pt x="5876" y="12689"/>
                    <a:pt x="972" y="7128"/>
                    <a:pt x="1909" y="523"/>
                  </a:cubicBezTo>
                  <a:cubicBezTo>
                    <a:pt x="1944" y="274"/>
                    <a:pt x="1767" y="39"/>
                    <a:pt x="1517" y="5"/>
                  </a:cubicBezTo>
                  <a:cubicBezTo>
                    <a:pt x="1496" y="2"/>
                    <a:pt x="1475"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6387401" y="4639723"/>
              <a:ext cx="144729" cy="269864"/>
            </a:xfrm>
            <a:custGeom>
              <a:avLst/>
              <a:gdLst/>
              <a:ahLst/>
              <a:cxnLst/>
              <a:rect l="l" t="t" r="r" b="b"/>
              <a:pathLst>
                <a:path w="3671" h="6845" extrusionOk="0">
                  <a:moveTo>
                    <a:pt x="3179" y="0"/>
                  </a:moveTo>
                  <a:cubicBezTo>
                    <a:pt x="2922" y="0"/>
                    <a:pt x="2711" y="210"/>
                    <a:pt x="2718" y="469"/>
                  </a:cubicBezTo>
                  <a:cubicBezTo>
                    <a:pt x="2711" y="508"/>
                    <a:pt x="2438" y="4563"/>
                    <a:pt x="372" y="6003"/>
                  </a:cubicBezTo>
                  <a:cubicBezTo>
                    <a:pt x="1" y="6260"/>
                    <a:pt x="182" y="6844"/>
                    <a:pt x="632" y="6844"/>
                  </a:cubicBezTo>
                  <a:cubicBezTo>
                    <a:pt x="634" y="6844"/>
                    <a:pt x="635" y="6844"/>
                    <a:pt x="637" y="6844"/>
                  </a:cubicBezTo>
                  <a:cubicBezTo>
                    <a:pt x="733" y="6844"/>
                    <a:pt x="825" y="6814"/>
                    <a:pt x="902" y="6756"/>
                  </a:cubicBezTo>
                  <a:cubicBezTo>
                    <a:pt x="3321" y="5066"/>
                    <a:pt x="3625" y="708"/>
                    <a:pt x="3632" y="527"/>
                  </a:cubicBezTo>
                  <a:cubicBezTo>
                    <a:pt x="3671" y="262"/>
                    <a:pt x="3475" y="16"/>
                    <a:pt x="3206" y="1"/>
                  </a:cubicBezTo>
                  <a:cubicBezTo>
                    <a:pt x="3197" y="0"/>
                    <a:pt x="318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6472125" y="4703473"/>
              <a:ext cx="154349" cy="83463"/>
            </a:xfrm>
            <a:custGeom>
              <a:avLst/>
              <a:gdLst/>
              <a:ahLst/>
              <a:cxnLst/>
              <a:rect l="l" t="t" r="r" b="b"/>
              <a:pathLst>
                <a:path w="3915" h="2117" extrusionOk="0">
                  <a:moveTo>
                    <a:pt x="3392" y="1"/>
                  </a:moveTo>
                  <a:cubicBezTo>
                    <a:pt x="3247" y="1"/>
                    <a:pt x="3104" y="69"/>
                    <a:pt x="3016" y="197"/>
                  </a:cubicBezTo>
                  <a:cubicBezTo>
                    <a:pt x="3012" y="207"/>
                    <a:pt x="2332" y="1198"/>
                    <a:pt x="969" y="1198"/>
                  </a:cubicBezTo>
                  <a:cubicBezTo>
                    <a:pt x="837" y="1198"/>
                    <a:pt x="699" y="1189"/>
                    <a:pt x="554" y="1168"/>
                  </a:cubicBezTo>
                  <a:cubicBezTo>
                    <a:pt x="533" y="1165"/>
                    <a:pt x="511" y="1164"/>
                    <a:pt x="491" y="1164"/>
                  </a:cubicBezTo>
                  <a:cubicBezTo>
                    <a:pt x="263" y="1164"/>
                    <a:pt x="67" y="1331"/>
                    <a:pt x="35" y="1560"/>
                  </a:cubicBezTo>
                  <a:cubicBezTo>
                    <a:pt x="1" y="1813"/>
                    <a:pt x="178" y="2044"/>
                    <a:pt x="427" y="2078"/>
                  </a:cubicBezTo>
                  <a:cubicBezTo>
                    <a:pt x="608" y="2105"/>
                    <a:pt x="792" y="2117"/>
                    <a:pt x="976" y="2117"/>
                  </a:cubicBezTo>
                  <a:cubicBezTo>
                    <a:pt x="980" y="2117"/>
                    <a:pt x="984" y="2117"/>
                    <a:pt x="988" y="2117"/>
                  </a:cubicBezTo>
                  <a:cubicBezTo>
                    <a:pt x="2090" y="2117"/>
                    <a:pt x="3129" y="1591"/>
                    <a:pt x="3784" y="707"/>
                  </a:cubicBezTo>
                  <a:cubicBezTo>
                    <a:pt x="3914" y="492"/>
                    <a:pt x="3857" y="216"/>
                    <a:pt x="3645" y="78"/>
                  </a:cubicBezTo>
                  <a:cubicBezTo>
                    <a:pt x="3567" y="26"/>
                    <a:pt x="3479" y="1"/>
                    <a:pt x="3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6140561" y="4759259"/>
              <a:ext cx="147055" cy="63868"/>
            </a:xfrm>
            <a:custGeom>
              <a:avLst/>
              <a:gdLst/>
              <a:ahLst/>
              <a:cxnLst/>
              <a:rect l="l" t="t" r="r" b="b"/>
              <a:pathLst>
                <a:path w="3730" h="1620" extrusionOk="0">
                  <a:moveTo>
                    <a:pt x="3220" y="0"/>
                  </a:moveTo>
                  <a:cubicBezTo>
                    <a:pt x="3107" y="0"/>
                    <a:pt x="2994" y="42"/>
                    <a:pt x="2904" y="126"/>
                  </a:cubicBezTo>
                  <a:cubicBezTo>
                    <a:pt x="2456" y="598"/>
                    <a:pt x="1774" y="701"/>
                    <a:pt x="1265" y="701"/>
                  </a:cubicBezTo>
                  <a:cubicBezTo>
                    <a:pt x="879" y="701"/>
                    <a:pt x="592" y="642"/>
                    <a:pt x="577" y="640"/>
                  </a:cubicBezTo>
                  <a:cubicBezTo>
                    <a:pt x="552" y="636"/>
                    <a:pt x="527" y="634"/>
                    <a:pt x="503" y="634"/>
                  </a:cubicBezTo>
                  <a:cubicBezTo>
                    <a:pt x="290" y="634"/>
                    <a:pt x="103" y="780"/>
                    <a:pt x="54" y="994"/>
                  </a:cubicBezTo>
                  <a:cubicBezTo>
                    <a:pt x="1" y="1232"/>
                    <a:pt x="139" y="1470"/>
                    <a:pt x="373" y="1539"/>
                  </a:cubicBezTo>
                  <a:cubicBezTo>
                    <a:pt x="665" y="1593"/>
                    <a:pt x="957" y="1620"/>
                    <a:pt x="1253" y="1620"/>
                  </a:cubicBezTo>
                  <a:cubicBezTo>
                    <a:pt x="1944" y="1620"/>
                    <a:pt x="2896" y="1470"/>
                    <a:pt x="3572" y="759"/>
                  </a:cubicBezTo>
                  <a:cubicBezTo>
                    <a:pt x="3730" y="571"/>
                    <a:pt x="3714" y="295"/>
                    <a:pt x="3538" y="126"/>
                  </a:cubicBezTo>
                  <a:cubicBezTo>
                    <a:pt x="3449" y="43"/>
                    <a:pt x="3335"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6240937" y="4874814"/>
              <a:ext cx="216404" cy="78692"/>
            </a:xfrm>
            <a:custGeom>
              <a:avLst/>
              <a:gdLst/>
              <a:ahLst/>
              <a:cxnLst/>
              <a:rect l="l" t="t" r="r" b="b"/>
              <a:pathLst>
                <a:path w="5489" h="1996" extrusionOk="0">
                  <a:moveTo>
                    <a:pt x="515" y="1"/>
                  </a:moveTo>
                  <a:cubicBezTo>
                    <a:pt x="381" y="1"/>
                    <a:pt x="250" y="59"/>
                    <a:pt x="158" y="171"/>
                  </a:cubicBezTo>
                  <a:cubicBezTo>
                    <a:pt x="1" y="359"/>
                    <a:pt x="24" y="639"/>
                    <a:pt x="204" y="805"/>
                  </a:cubicBezTo>
                  <a:cubicBezTo>
                    <a:pt x="273" y="862"/>
                    <a:pt x="1671" y="1995"/>
                    <a:pt x="3661" y="1995"/>
                  </a:cubicBezTo>
                  <a:cubicBezTo>
                    <a:pt x="4141" y="1995"/>
                    <a:pt x="4621" y="1930"/>
                    <a:pt x="5081" y="1799"/>
                  </a:cubicBezTo>
                  <a:cubicBezTo>
                    <a:pt x="5335" y="1738"/>
                    <a:pt x="5489" y="1480"/>
                    <a:pt x="5419" y="1227"/>
                  </a:cubicBezTo>
                  <a:cubicBezTo>
                    <a:pt x="5363" y="1023"/>
                    <a:pt x="5175" y="888"/>
                    <a:pt x="4974" y="888"/>
                  </a:cubicBezTo>
                  <a:cubicBezTo>
                    <a:pt x="4929" y="888"/>
                    <a:pt x="4884" y="894"/>
                    <a:pt x="4840" y="908"/>
                  </a:cubicBezTo>
                  <a:cubicBezTo>
                    <a:pt x="4433" y="1022"/>
                    <a:pt x="4042" y="1069"/>
                    <a:pt x="3673" y="1069"/>
                  </a:cubicBezTo>
                  <a:cubicBezTo>
                    <a:pt x="2001" y="1069"/>
                    <a:pt x="804" y="107"/>
                    <a:pt x="792" y="94"/>
                  </a:cubicBezTo>
                  <a:cubicBezTo>
                    <a:pt x="708" y="31"/>
                    <a:pt x="61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6200527" y="4498778"/>
              <a:ext cx="126318" cy="84212"/>
            </a:xfrm>
            <a:custGeom>
              <a:avLst/>
              <a:gdLst/>
              <a:ahLst/>
              <a:cxnLst/>
              <a:rect l="l" t="t" r="r" b="b"/>
              <a:pathLst>
                <a:path w="3204" h="2136" extrusionOk="0">
                  <a:moveTo>
                    <a:pt x="529" y="1"/>
                  </a:moveTo>
                  <a:cubicBezTo>
                    <a:pt x="460" y="1"/>
                    <a:pt x="389" y="17"/>
                    <a:pt x="323" y="51"/>
                  </a:cubicBezTo>
                  <a:cubicBezTo>
                    <a:pt x="96" y="162"/>
                    <a:pt x="0" y="438"/>
                    <a:pt x="112" y="665"/>
                  </a:cubicBezTo>
                  <a:cubicBezTo>
                    <a:pt x="780" y="2021"/>
                    <a:pt x="2170" y="2136"/>
                    <a:pt x="2623" y="2136"/>
                  </a:cubicBezTo>
                  <a:lnTo>
                    <a:pt x="2762" y="2128"/>
                  </a:lnTo>
                  <a:cubicBezTo>
                    <a:pt x="3015" y="2105"/>
                    <a:pt x="3203" y="1882"/>
                    <a:pt x="3184" y="1629"/>
                  </a:cubicBezTo>
                  <a:cubicBezTo>
                    <a:pt x="3162" y="1393"/>
                    <a:pt x="2966" y="1212"/>
                    <a:pt x="2731" y="1212"/>
                  </a:cubicBezTo>
                  <a:cubicBezTo>
                    <a:pt x="2717" y="1212"/>
                    <a:pt x="2703" y="1213"/>
                    <a:pt x="2689" y="1214"/>
                  </a:cubicBezTo>
                  <a:cubicBezTo>
                    <a:pt x="2687" y="1214"/>
                    <a:pt x="2663" y="1216"/>
                    <a:pt x="2623" y="1216"/>
                  </a:cubicBezTo>
                  <a:cubicBezTo>
                    <a:pt x="2359" y="1216"/>
                    <a:pt x="1379" y="1155"/>
                    <a:pt x="937" y="258"/>
                  </a:cubicBezTo>
                  <a:cubicBezTo>
                    <a:pt x="859" y="95"/>
                    <a:pt x="697" y="1"/>
                    <a:pt x="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6566627" y="4763990"/>
              <a:ext cx="119024" cy="214630"/>
            </a:xfrm>
            <a:custGeom>
              <a:avLst/>
              <a:gdLst/>
              <a:ahLst/>
              <a:cxnLst/>
              <a:rect l="l" t="t" r="r" b="b"/>
              <a:pathLst>
                <a:path w="3019" h="5444" extrusionOk="0">
                  <a:moveTo>
                    <a:pt x="2544" y="1"/>
                  </a:moveTo>
                  <a:cubicBezTo>
                    <a:pt x="2300" y="1"/>
                    <a:pt x="2096" y="188"/>
                    <a:pt x="2082" y="432"/>
                  </a:cubicBezTo>
                  <a:cubicBezTo>
                    <a:pt x="1940" y="2602"/>
                    <a:pt x="914" y="3980"/>
                    <a:pt x="315" y="4610"/>
                  </a:cubicBezTo>
                  <a:cubicBezTo>
                    <a:pt x="288" y="4633"/>
                    <a:pt x="261" y="4660"/>
                    <a:pt x="238" y="4691"/>
                  </a:cubicBezTo>
                  <a:cubicBezTo>
                    <a:pt x="0" y="4994"/>
                    <a:pt x="215" y="5444"/>
                    <a:pt x="603" y="5444"/>
                  </a:cubicBezTo>
                  <a:cubicBezTo>
                    <a:pt x="741" y="5444"/>
                    <a:pt x="872" y="5378"/>
                    <a:pt x="956" y="5271"/>
                  </a:cubicBezTo>
                  <a:lnTo>
                    <a:pt x="980" y="5244"/>
                  </a:lnTo>
                  <a:cubicBezTo>
                    <a:pt x="1663" y="4522"/>
                    <a:pt x="2842" y="2955"/>
                    <a:pt x="3003" y="490"/>
                  </a:cubicBezTo>
                  <a:cubicBezTo>
                    <a:pt x="3019" y="236"/>
                    <a:pt x="2827" y="17"/>
                    <a:pt x="2573" y="2"/>
                  </a:cubicBezTo>
                  <a:cubicBezTo>
                    <a:pt x="2564" y="1"/>
                    <a:pt x="2554" y="1"/>
                    <a:pt x="2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6565996" y="4808028"/>
              <a:ext cx="97577" cy="87918"/>
            </a:xfrm>
            <a:custGeom>
              <a:avLst/>
              <a:gdLst/>
              <a:ahLst/>
              <a:cxnLst/>
              <a:rect l="l" t="t" r="r" b="b"/>
              <a:pathLst>
                <a:path w="2475" h="2230" extrusionOk="0">
                  <a:moveTo>
                    <a:pt x="498" y="1"/>
                  </a:moveTo>
                  <a:cubicBezTo>
                    <a:pt x="462" y="1"/>
                    <a:pt x="425" y="5"/>
                    <a:pt x="389" y="14"/>
                  </a:cubicBezTo>
                  <a:cubicBezTo>
                    <a:pt x="151" y="75"/>
                    <a:pt x="1" y="306"/>
                    <a:pt x="43" y="544"/>
                  </a:cubicBezTo>
                  <a:cubicBezTo>
                    <a:pt x="58" y="609"/>
                    <a:pt x="427" y="2068"/>
                    <a:pt x="1940" y="2230"/>
                  </a:cubicBezTo>
                  <a:lnTo>
                    <a:pt x="1986" y="2230"/>
                  </a:lnTo>
                  <a:cubicBezTo>
                    <a:pt x="2221" y="2230"/>
                    <a:pt x="2416" y="2053"/>
                    <a:pt x="2443" y="1823"/>
                  </a:cubicBezTo>
                  <a:cubicBezTo>
                    <a:pt x="2474" y="1569"/>
                    <a:pt x="2290" y="1343"/>
                    <a:pt x="2036" y="1320"/>
                  </a:cubicBezTo>
                  <a:cubicBezTo>
                    <a:pt x="1180" y="1224"/>
                    <a:pt x="953" y="367"/>
                    <a:pt x="938" y="325"/>
                  </a:cubicBezTo>
                  <a:cubicBezTo>
                    <a:pt x="876" y="127"/>
                    <a:pt x="694" y="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6080753" y="4881319"/>
              <a:ext cx="180842" cy="185100"/>
            </a:xfrm>
            <a:custGeom>
              <a:avLst/>
              <a:gdLst/>
              <a:ahLst/>
              <a:cxnLst/>
              <a:rect l="l" t="t" r="r" b="b"/>
              <a:pathLst>
                <a:path w="4587" h="4695" extrusionOk="0">
                  <a:moveTo>
                    <a:pt x="519" y="0"/>
                  </a:moveTo>
                  <a:cubicBezTo>
                    <a:pt x="475" y="0"/>
                    <a:pt x="429" y="7"/>
                    <a:pt x="385" y="21"/>
                  </a:cubicBezTo>
                  <a:cubicBezTo>
                    <a:pt x="139" y="90"/>
                    <a:pt x="1" y="348"/>
                    <a:pt x="66" y="593"/>
                  </a:cubicBezTo>
                  <a:cubicBezTo>
                    <a:pt x="108" y="713"/>
                    <a:pt x="980" y="3620"/>
                    <a:pt x="3803" y="4668"/>
                  </a:cubicBezTo>
                  <a:cubicBezTo>
                    <a:pt x="3856" y="4687"/>
                    <a:pt x="3910" y="4695"/>
                    <a:pt x="3968" y="4695"/>
                  </a:cubicBezTo>
                  <a:cubicBezTo>
                    <a:pt x="4463" y="4680"/>
                    <a:pt x="4586" y="3996"/>
                    <a:pt x="4125" y="3808"/>
                  </a:cubicBezTo>
                  <a:cubicBezTo>
                    <a:pt x="1744" y="2925"/>
                    <a:pt x="961" y="355"/>
                    <a:pt x="949" y="332"/>
                  </a:cubicBezTo>
                  <a:cubicBezTo>
                    <a:pt x="896" y="132"/>
                    <a:pt x="715" y="0"/>
                    <a:pt x="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6009000" y="4927604"/>
              <a:ext cx="150249" cy="66313"/>
            </a:xfrm>
            <a:custGeom>
              <a:avLst/>
              <a:gdLst/>
              <a:ahLst/>
              <a:cxnLst/>
              <a:rect l="l" t="t" r="r" b="b"/>
              <a:pathLst>
                <a:path w="3811" h="1682" extrusionOk="0">
                  <a:moveTo>
                    <a:pt x="515" y="1"/>
                  </a:moveTo>
                  <a:cubicBezTo>
                    <a:pt x="407" y="1"/>
                    <a:pt x="298" y="39"/>
                    <a:pt x="212" y="115"/>
                  </a:cubicBezTo>
                  <a:cubicBezTo>
                    <a:pt x="20" y="284"/>
                    <a:pt x="0" y="575"/>
                    <a:pt x="169" y="767"/>
                  </a:cubicBezTo>
                  <a:cubicBezTo>
                    <a:pt x="208" y="810"/>
                    <a:pt x="995" y="1681"/>
                    <a:pt x="2466" y="1681"/>
                  </a:cubicBezTo>
                  <a:cubicBezTo>
                    <a:pt x="2777" y="1681"/>
                    <a:pt x="3088" y="1643"/>
                    <a:pt x="3391" y="1574"/>
                  </a:cubicBezTo>
                  <a:cubicBezTo>
                    <a:pt x="3645" y="1524"/>
                    <a:pt x="3810" y="1271"/>
                    <a:pt x="3752" y="1017"/>
                  </a:cubicBezTo>
                  <a:cubicBezTo>
                    <a:pt x="3704" y="804"/>
                    <a:pt x="3515" y="659"/>
                    <a:pt x="3305" y="659"/>
                  </a:cubicBezTo>
                  <a:cubicBezTo>
                    <a:pt x="3265" y="659"/>
                    <a:pt x="3225" y="664"/>
                    <a:pt x="3184" y="675"/>
                  </a:cubicBezTo>
                  <a:cubicBezTo>
                    <a:pt x="2923" y="736"/>
                    <a:pt x="2683" y="761"/>
                    <a:pt x="2466" y="761"/>
                  </a:cubicBezTo>
                  <a:cubicBezTo>
                    <a:pt x="1431" y="761"/>
                    <a:pt x="889" y="192"/>
                    <a:pt x="861" y="157"/>
                  </a:cubicBezTo>
                  <a:cubicBezTo>
                    <a:pt x="769" y="53"/>
                    <a:pt x="6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6182825" y="4897641"/>
              <a:ext cx="63001" cy="152614"/>
            </a:xfrm>
            <a:custGeom>
              <a:avLst/>
              <a:gdLst/>
              <a:ahLst/>
              <a:cxnLst/>
              <a:rect l="l" t="t" r="r" b="b"/>
              <a:pathLst>
                <a:path w="1598" h="3871" extrusionOk="0">
                  <a:moveTo>
                    <a:pt x="574" y="1"/>
                  </a:moveTo>
                  <a:cubicBezTo>
                    <a:pt x="524" y="1"/>
                    <a:pt x="473" y="9"/>
                    <a:pt x="423" y="26"/>
                  </a:cubicBezTo>
                  <a:cubicBezTo>
                    <a:pt x="184" y="110"/>
                    <a:pt x="58" y="372"/>
                    <a:pt x="138" y="610"/>
                  </a:cubicBezTo>
                  <a:cubicBezTo>
                    <a:pt x="611" y="1931"/>
                    <a:pt x="100" y="3221"/>
                    <a:pt x="96" y="3236"/>
                  </a:cubicBezTo>
                  <a:cubicBezTo>
                    <a:pt x="0" y="3471"/>
                    <a:pt x="111" y="3739"/>
                    <a:pt x="346" y="3835"/>
                  </a:cubicBezTo>
                  <a:cubicBezTo>
                    <a:pt x="399" y="3859"/>
                    <a:pt x="457" y="3870"/>
                    <a:pt x="519" y="3870"/>
                  </a:cubicBezTo>
                  <a:cubicBezTo>
                    <a:pt x="703" y="3870"/>
                    <a:pt x="876" y="3759"/>
                    <a:pt x="945" y="3586"/>
                  </a:cubicBezTo>
                  <a:cubicBezTo>
                    <a:pt x="968" y="3521"/>
                    <a:pt x="1598" y="1965"/>
                    <a:pt x="1006" y="302"/>
                  </a:cubicBezTo>
                  <a:cubicBezTo>
                    <a:pt x="940" y="115"/>
                    <a:pt x="763"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6367215" y="4565801"/>
              <a:ext cx="118590" cy="66707"/>
            </a:xfrm>
            <a:custGeom>
              <a:avLst/>
              <a:gdLst/>
              <a:ahLst/>
              <a:cxnLst/>
              <a:rect l="l" t="t" r="r" b="b"/>
              <a:pathLst>
                <a:path w="3008" h="1692" extrusionOk="0">
                  <a:moveTo>
                    <a:pt x="2493" y="0"/>
                  </a:moveTo>
                  <a:cubicBezTo>
                    <a:pt x="2362" y="0"/>
                    <a:pt x="2232" y="57"/>
                    <a:pt x="2143" y="167"/>
                  </a:cubicBezTo>
                  <a:cubicBezTo>
                    <a:pt x="1650" y="748"/>
                    <a:pt x="686" y="774"/>
                    <a:pt x="515" y="774"/>
                  </a:cubicBezTo>
                  <a:cubicBezTo>
                    <a:pt x="498" y="774"/>
                    <a:pt x="489" y="774"/>
                    <a:pt x="488" y="774"/>
                  </a:cubicBezTo>
                  <a:cubicBezTo>
                    <a:pt x="481" y="773"/>
                    <a:pt x="474" y="773"/>
                    <a:pt x="467" y="773"/>
                  </a:cubicBezTo>
                  <a:cubicBezTo>
                    <a:pt x="219" y="773"/>
                    <a:pt x="16" y="969"/>
                    <a:pt x="12" y="1215"/>
                  </a:cubicBezTo>
                  <a:cubicBezTo>
                    <a:pt x="1" y="1469"/>
                    <a:pt x="200" y="1684"/>
                    <a:pt x="454" y="1692"/>
                  </a:cubicBezTo>
                  <a:lnTo>
                    <a:pt x="515" y="1692"/>
                  </a:lnTo>
                  <a:cubicBezTo>
                    <a:pt x="815" y="1692"/>
                    <a:pt x="2097" y="1634"/>
                    <a:pt x="2846" y="762"/>
                  </a:cubicBezTo>
                  <a:cubicBezTo>
                    <a:pt x="3008" y="566"/>
                    <a:pt x="2984" y="278"/>
                    <a:pt x="2792" y="113"/>
                  </a:cubicBezTo>
                  <a:cubicBezTo>
                    <a:pt x="2706" y="38"/>
                    <a:pt x="2600"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7712392" y="4092595"/>
              <a:ext cx="1096961" cy="547140"/>
            </a:xfrm>
            <a:custGeom>
              <a:avLst/>
              <a:gdLst/>
              <a:ahLst/>
              <a:cxnLst/>
              <a:rect l="l" t="t" r="r" b="b"/>
              <a:pathLst>
                <a:path w="27824" h="13878" extrusionOk="0">
                  <a:moveTo>
                    <a:pt x="14652" y="1"/>
                  </a:moveTo>
                  <a:cubicBezTo>
                    <a:pt x="13525" y="1"/>
                    <a:pt x="12399" y="155"/>
                    <a:pt x="11306" y="463"/>
                  </a:cubicBezTo>
                  <a:cubicBezTo>
                    <a:pt x="8007" y="1393"/>
                    <a:pt x="5242" y="3654"/>
                    <a:pt x="3679" y="6704"/>
                  </a:cubicBezTo>
                  <a:lnTo>
                    <a:pt x="0" y="13877"/>
                  </a:lnTo>
                  <a:lnTo>
                    <a:pt x="27823" y="6220"/>
                  </a:lnTo>
                  <a:lnTo>
                    <a:pt x="24006" y="1922"/>
                  </a:lnTo>
                  <a:lnTo>
                    <a:pt x="17574" y="352"/>
                  </a:lnTo>
                  <a:cubicBezTo>
                    <a:pt x="16614" y="118"/>
                    <a:pt x="15633" y="1"/>
                    <a:pt x="14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a:off x="8091547" y="3999697"/>
              <a:ext cx="315715" cy="521514"/>
            </a:xfrm>
            <a:custGeom>
              <a:avLst/>
              <a:gdLst/>
              <a:ahLst/>
              <a:cxnLst/>
              <a:rect l="l" t="t" r="r" b="b"/>
              <a:pathLst>
                <a:path w="8008" h="13228" extrusionOk="0">
                  <a:moveTo>
                    <a:pt x="514" y="1"/>
                  </a:moveTo>
                  <a:cubicBezTo>
                    <a:pt x="384" y="1"/>
                    <a:pt x="254" y="56"/>
                    <a:pt x="162" y="163"/>
                  </a:cubicBezTo>
                  <a:cubicBezTo>
                    <a:pt x="1" y="359"/>
                    <a:pt x="24" y="647"/>
                    <a:pt x="219" y="808"/>
                  </a:cubicBezTo>
                  <a:cubicBezTo>
                    <a:pt x="6932" y="6442"/>
                    <a:pt x="5296" y="12383"/>
                    <a:pt x="5220" y="12637"/>
                  </a:cubicBezTo>
                  <a:cubicBezTo>
                    <a:pt x="5147" y="12882"/>
                    <a:pt x="5289" y="13136"/>
                    <a:pt x="5531" y="13209"/>
                  </a:cubicBezTo>
                  <a:cubicBezTo>
                    <a:pt x="5573" y="13220"/>
                    <a:pt x="5619" y="13228"/>
                    <a:pt x="5661" y="13228"/>
                  </a:cubicBezTo>
                  <a:cubicBezTo>
                    <a:pt x="5865" y="13228"/>
                    <a:pt x="6045" y="13094"/>
                    <a:pt x="6103" y="12898"/>
                  </a:cubicBezTo>
                  <a:cubicBezTo>
                    <a:pt x="6183" y="12621"/>
                    <a:pt x="8008" y="6143"/>
                    <a:pt x="807" y="110"/>
                  </a:cubicBezTo>
                  <a:cubicBezTo>
                    <a:pt x="722" y="36"/>
                    <a:pt x="61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3"/>
            <p:cNvSpPr/>
            <p:nvPr/>
          </p:nvSpPr>
          <p:spPr>
            <a:xfrm>
              <a:off x="8036904" y="4252806"/>
              <a:ext cx="291627" cy="83699"/>
            </a:xfrm>
            <a:custGeom>
              <a:avLst/>
              <a:gdLst/>
              <a:ahLst/>
              <a:cxnLst/>
              <a:rect l="l" t="t" r="r" b="b"/>
              <a:pathLst>
                <a:path w="7397" h="2123" extrusionOk="0">
                  <a:moveTo>
                    <a:pt x="523" y="0"/>
                  </a:moveTo>
                  <a:cubicBezTo>
                    <a:pt x="362" y="0"/>
                    <a:pt x="206" y="86"/>
                    <a:pt x="123" y="237"/>
                  </a:cubicBezTo>
                  <a:cubicBezTo>
                    <a:pt x="0" y="460"/>
                    <a:pt x="81" y="740"/>
                    <a:pt x="304" y="867"/>
                  </a:cubicBezTo>
                  <a:cubicBezTo>
                    <a:pt x="419" y="929"/>
                    <a:pt x="2627" y="2123"/>
                    <a:pt x="5062" y="2123"/>
                  </a:cubicBezTo>
                  <a:cubicBezTo>
                    <a:pt x="5074" y="2123"/>
                    <a:pt x="5086" y="2123"/>
                    <a:pt x="5099" y="2123"/>
                  </a:cubicBezTo>
                  <a:cubicBezTo>
                    <a:pt x="5755" y="2123"/>
                    <a:pt x="6410" y="2023"/>
                    <a:pt x="7039" y="1819"/>
                  </a:cubicBezTo>
                  <a:cubicBezTo>
                    <a:pt x="7274" y="1735"/>
                    <a:pt x="7397" y="1478"/>
                    <a:pt x="7320" y="1240"/>
                  </a:cubicBezTo>
                  <a:cubicBezTo>
                    <a:pt x="7255" y="1048"/>
                    <a:pt x="7078" y="926"/>
                    <a:pt x="6885" y="926"/>
                  </a:cubicBezTo>
                  <a:cubicBezTo>
                    <a:pt x="6838" y="926"/>
                    <a:pt x="6791" y="933"/>
                    <a:pt x="6744" y="948"/>
                  </a:cubicBezTo>
                  <a:cubicBezTo>
                    <a:pt x="6199" y="1130"/>
                    <a:pt x="5629" y="1202"/>
                    <a:pt x="5068" y="1202"/>
                  </a:cubicBezTo>
                  <a:cubicBezTo>
                    <a:pt x="2859" y="1202"/>
                    <a:pt x="774" y="76"/>
                    <a:pt x="749" y="61"/>
                  </a:cubicBezTo>
                  <a:cubicBezTo>
                    <a:pt x="677" y="20"/>
                    <a:pt x="600"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3"/>
            <p:cNvSpPr/>
            <p:nvPr/>
          </p:nvSpPr>
          <p:spPr>
            <a:xfrm>
              <a:off x="8185575" y="3899203"/>
              <a:ext cx="99036" cy="231543"/>
            </a:xfrm>
            <a:custGeom>
              <a:avLst/>
              <a:gdLst/>
              <a:ahLst/>
              <a:cxnLst/>
              <a:rect l="l" t="t" r="r" b="b"/>
              <a:pathLst>
                <a:path w="2512" h="5873" extrusionOk="0">
                  <a:moveTo>
                    <a:pt x="1516" y="1"/>
                  </a:moveTo>
                  <a:cubicBezTo>
                    <a:pt x="1482" y="1"/>
                    <a:pt x="1448" y="5"/>
                    <a:pt x="1414" y="13"/>
                  </a:cubicBezTo>
                  <a:cubicBezTo>
                    <a:pt x="1168" y="66"/>
                    <a:pt x="1010" y="312"/>
                    <a:pt x="1064" y="562"/>
                  </a:cubicBezTo>
                  <a:cubicBezTo>
                    <a:pt x="1540" y="2678"/>
                    <a:pt x="139" y="5162"/>
                    <a:pt x="123" y="5189"/>
                  </a:cubicBezTo>
                  <a:cubicBezTo>
                    <a:pt x="0" y="5408"/>
                    <a:pt x="77" y="5689"/>
                    <a:pt x="296" y="5815"/>
                  </a:cubicBezTo>
                  <a:cubicBezTo>
                    <a:pt x="365" y="5854"/>
                    <a:pt x="442" y="5873"/>
                    <a:pt x="523" y="5873"/>
                  </a:cubicBezTo>
                  <a:cubicBezTo>
                    <a:pt x="526" y="5873"/>
                    <a:pt x="529" y="5873"/>
                    <a:pt x="533" y="5873"/>
                  </a:cubicBezTo>
                  <a:cubicBezTo>
                    <a:pt x="690" y="5873"/>
                    <a:pt x="839" y="5785"/>
                    <a:pt x="918" y="5642"/>
                  </a:cubicBezTo>
                  <a:cubicBezTo>
                    <a:pt x="987" y="5527"/>
                    <a:pt x="2512" y="2828"/>
                    <a:pt x="1963" y="358"/>
                  </a:cubicBezTo>
                  <a:cubicBezTo>
                    <a:pt x="1913" y="147"/>
                    <a:pt x="1724" y="1"/>
                    <a:pt x="1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8303220" y="4194575"/>
              <a:ext cx="181710" cy="235643"/>
            </a:xfrm>
            <a:custGeom>
              <a:avLst/>
              <a:gdLst/>
              <a:ahLst/>
              <a:cxnLst/>
              <a:rect l="l" t="t" r="r" b="b"/>
              <a:pathLst>
                <a:path w="4609" h="5977" extrusionOk="0">
                  <a:moveTo>
                    <a:pt x="4095" y="1"/>
                  </a:moveTo>
                  <a:cubicBezTo>
                    <a:pt x="3868" y="1"/>
                    <a:pt x="3668" y="169"/>
                    <a:pt x="3637" y="405"/>
                  </a:cubicBezTo>
                  <a:cubicBezTo>
                    <a:pt x="2980" y="3784"/>
                    <a:pt x="442" y="5044"/>
                    <a:pt x="327" y="5101"/>
                  </a:cubicBezTo>
                  <a:cubicBezTo>
                    <a:pt x="96" y="5209"/>
                    <a:pt x="0" y="5485"/>
                    <a:pt x="112" y="5712"/>
                  </a:cubicBezTo>
                  <a:cubicBezTo>
                    <a:pt x="185" y="5873"/>
                    <a:pt x="346" y="5977"/>
                    <a:pt x="523" y="5977"/>
                  </a:cubicBezTo>
                  <a:cubicBezTo>
                    <a:pt x="592" y="5977"/>
                    <a:pt x="657" y="5962"/>
                    <a:pt x="718" y="5935"/>
                  </a:cubicBezTo>
                  <a:cubicBezTo>
                    <a:pt x="845" y="5869"/>
                    <a:pt x="3791" y="4429"/>
                    <a:pt x="4540" y="581"/>
                  </a:cubicBezTo>
                  <a:cubicBezTo>
                    <a:pt x="4609" y="324"/>
                    <a:pt x="4444" y="63"/>
                    <a:pt x="4182" y="9"/>
                  </a:cubicBezTo>
                  <a:cubicBezTo>
                    <a:pt x="4153" y="4"/>
                    <a:pt x="4124" y="1"/>
                    <a:pt x="4095" y="1"/>
                  </a:cubicBezTo>
                  <a:close/>
                </a:path>
              </a:pathLst>
            </a:custGeom>
            <a:solidFill>
              <a:srgbClr val="E0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8225986" y="3937879"/>
              <a:ext cx="138737" cy="97537"/>
            </a:xfrm>
            <a:custGeom>
              <a:avLst/>
              <a:gdLst/>
              <a:ahLst/>
              <a:cxnLst/>
              <a:rect l="l" t="t" r="r" b="b"/>
              <a:pathLst>
                <a:path w="3519" h="2474" extrusionOk="0">
                  <a:moveTo>
                    <a:pt x="2991" y="0"/>
                  </a:moveTo>
                  <a:cubicBezTo>
                    <a:pt x="2825" y="0"/>
                    <a:pt x="2665" y="92"/>
                    <a:pt x="2581" y="253"/>
                  </a:cubicBezTo>
                  <a:cubicBezTo>
                    <a:pt x="1966" y="1454"/>
                    <a:pt x="935" y="1554"/>
                    <a:pt x="619" y="1554"/>
                  </a:cubicBezTo>
                  <a:cubicBezTo>
                    <a:pt x="568" y="1554"/>
                    <a:pt x="536" y="1552"/>
                    <a:pt x="527" y="1551"/>
                  </a:cubicBezTo>
                  <a:cubicBezTo>
                    <a:pt x="513" y="1549"/>
                    <a:pt x="499" y="1549"/>
                    <a:pt x="485" y="1549"/>
                  </a:cubicBezTo>
                  <a:cubicBezTo>
                    <a:pt x="252" y="1549"/>
                    <a:pt x="49" y="1726"/>
                    <a:pt x="28" y="1962"/>
                  </a:cubicBezTo>
                  <a:cubicBezTo>
                    <a:pt x="1" y="2215"/>
                    <a:pt x="185" y="2438"/>
                    <a:pt x="439" y="2465"/>
                  </a:cubicBezTo>
                  <a:cubicBezTo>
                    <a:pt x="478" y="2470"/>
                    <a:pt x="517" y="2474"/>
                    <a:pt x="557" y="2474"/>
                  </a:cubicBezTo>
                  <a:cubicBezTo>
                    <a:pt x="571" y="2474"/>
                    <a:pt x="585" y="2474"/>
                    <a:pt x="600" y="2472"/>
                  </a:cubicBezTo>
                  <a:cubicBezTo>
                    <a:pt x="1095" y="2472"/>
                    <a:pt x="2555" y="2327"/>
                    <a:pt x="3403" y="675"/>
                  </a:cubicBezTo>
                  <a:cubicBezTo>
                    <a:pt x="3518" y="445"/>
                    <a:pt x="3430" y="168"/>
                    <a:pt x="3204" y="53"/>
                  </a:cubicBezTo>
                  <a:cubicBezTo>
                    <a:pt x="3135" y="17"/>
                    <a:pt x="3062" y="0"/>
                    <a:pt x="2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8014037" y="4281271"/>
              <a:ext cx="132192" cy="131719"/>
            </a:xfrm>
            <a:custGeom>
              <a:avLst/>
              <a:gdLst/>
              <a:ahLst/>
              <a:cxnLst/>
              <a:rect l="l" t="t" r="r" b="b"/>
              <a:pathLst>
                <a:path w="3353" h="3341" extrusionOk="0">
                  <a:moveTo>
                    <a:pt x="2861" y="0"/>
                  </a:moveTo>
                  <a:cubicBezTo>
                    <a:pt x="2641" y="0"/>
                    <a:pt x="2442" y="159"/>
                    <a:pt x="2404" y="383"/>
                  </a:cubicBezTo>
                  <a:cubicBezTo>
                    <a:pt x="2166" y="1727"/>
                    <a:pt x="480" y="2449"/>
                    <a:pt x="457" y="2457"/>
                  </a:cubicBezTo>
                  <a:cubicBezTo>
                    <a:pt x="0" y="2657"/>
                    <a:pt x="139" y="3333"/>
                    <a:pt x="634" y="3340"/>
                  </a:cubicBezTo>
                  <a:cubicBezTo>
                    <a:pt x="692" y="3340"/>
                    <a:pt x="749" y="3329"/>
                    <a:pt x="807" y="3306"/>
                  </a:cubicBezTo>
                  <a:cubicBezTo>
                    <a:pt x="899" y="3267"/>
                    <a:pt x="2980" y="2388"/>
                    <a:pt x="3311" y="544"/>
                  </a:cubicBezTo>
                  <a:cubicBezTo>
                    <a:pt x="3353" y="295"/>
                    <a:pt x="3188" y="57"/>
                    <a:pt x="2938" y="7"/>
                  </a:cubicBezTo>
                  <a:cubicBezTo>
                    <a:pt x="2912" y="2"/>
                    <a:pt x="2887" y="0"/>
                    <a:pt x="2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8270497" y="3973558"/>
              <a:ext cx="189319" cy="268011"/>
            </a:xfrm>
            <a:custGeom>
              <a:avLst/>
              <a:gdLst/>
              <a:ahLst/>
              <a:cxnLst/>
              <a:rect l="l" t="t" r="r" b="b"/>
              <a:pathLst>
                <a:path w="4802" h="6798" extrusionOk="0">
                  <a:moveTo>
                    <a:pt x="4281" y="0"/>
                  </a:moveTo>
                  <a:cubicBezTo>
                    <a:pt x="4050" y="0"/>
                    <a:pt x="3846" y="176"/>
                    <a:pt x="3826" y="415"/>
                  </a:cubicBezTo>
                  <a:cubicBezTo>
                    <a:pt x="3188" y="3902"/>
                    <a:pt x="404" y="5938"/>
                    <a:pt x="366" y="5961"/>
                  </a:cubicBezTo>
                  <a:cubicBezTo>
                    <a:pt x="1" y="6222"/>
                    <a:pt x="185" y="6798"/>
                    <a:pt x="634" y="6798"/>
                  </a:cubicBezTo>
                  <a:cubicBezTo>
                    <a:pt x="730" y="6794"/>
                    <a:pt x="823" y="6763"/>
                    <a:pt x="903" y="6710"/>
                  </a:cubicBezTo>
                  <a:cubicBezTo>
                    <a:pt x="1026" y="6617"/>
                    <a:pt x="4022" y="4448"/>
                    <a:pt x="4728" y="584"/>
                  </a:cubicBezTo>
                  <a:cubicBezTo>
                    <a:pt x="4801" y="323"/>
                    <a:pt x="4632" y="58"/>
                    <a:pt x="4367" y="8"/>
                  </a:cubicBezTo>
                  <a:cubicBezTo>
                    <a:pt x="4338" y="3"/>
                    <a:pt x="4310" y="0"/>
                    <a:pt x="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a:off x="8410692" y="4260888"/>
              <a:ext cx="147686" cy="73409"/>
            </a:xfrm>
            <a:custGeom>
              <a:avLst/>
              <a:gdLst/>
              <a:ahLst/>
              <a:cxnLst/>
              <a:rect l="l" t="t" r="r" b="b"/>
              <a:pathLst>
                <a:path w="3746" h="1862" extrusionOk="0">
                  <a:moveTo>
                    <a:pt x="3239" y="1"/>
                  </a:moveTo>
                  <a:cubicBezTo>
                    <a:pt x="3130" y="1"/>
                    <a:pt x="3022" y="39"/>
                    <a:pt x="2935" y="117"/>
                  </a:cubicBezTo>
                  <a:cubicBezTo>
                    <a:pt x="2216" y="839"/>
                    <a:pt x="1340" y="945"/>
                    <a:pt x="896" y="945"/>
                  </a:cubicBezTo>
                  <a:cubicBezTo>
                    <a:pt x="731" y="945"/>
                    <a:pt x="626" y="930"/>
                    <a:pt x="612" y="927"/>
                  </a:cubicBezTo>
                  <a:cubicBezTo>
                    <a:pt x="574" y="918"/>
                    <a:pt x="537" y="913"/>
                    <a:pt x="500" y="913"/>
                  </a:cubicBezTo>
                  <a:cubicBezTo>
                    <a:pt x="276" y="913"/>
                    <a:pt x="76" y="1076"/>
                    <a:pt x="43" y="1307"/>
                  </a:cubicBezTo>
                  <a:cubicBezTo>
                    <a:pt x="1" y="1576"/>
                    <a:pt x="204" y="1822"/>
                    <a:pt x="473" y="1837"/>
                  </a:cubicBezTo>
                  <a:cubicBezTo>
                    <a:pt x="585" y="1853"/>
                    <a:pt x="697" y="1861"/>
                    <a:pt x="807" y="1861"/>
                  </a:cubicBezTo>
                  <a:cubicBezTo>
                    <a:pt x="829" y="1861"/>
                    <a:pt x="851" y="1861"/>
                    <a:pt x="873" y="1860"/>
                  </a:cubicBezTo>
                  <a:cubicBezTo>
                    <a:pt x="1476" y="1860"/>
                    <a:pt x="2632" y="1722"/>
                    <a:pt x="3588" y="766"/>
                  </a:cubicBezTo>
                  <a:cubicBezTo>
                    <a:pt x="3745" y="581"/>
                    <a:pt x="3738" y="305"/>
                    <a:pt x="3565" y="136"/>
                  </a:cubicBezTo>
                  <a:cubicBezTo>
                    <a:pt x="3475" y="46"/>
                    <a:pt x="3357" y="1"/>
                    <a:pt x="3239" y="1"/>
                  </a:cubicBezTo>
                  <a:close/>
                </a:path>
              </a:pathLst>
            </a:custGeom>
            <a:solidFill>
              <a:srgbClr val="E0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a:off x="8009779" y="4052724"/>
              <a:ext cx="164639" cy="53815"/>
            </a:xfrm>
            <a:custGeom>
              <a:avLst/>
              <a:gdLst/>
              <a:ahLst/>
              <a:cxnLst/>
              <a:rect l="l" t="t" r="r" b="b"/>
              <a:pathLst>
                <a:path w="4176" h="1365" extrusionOk="0">
                  <a:moveTo>
                    <a:pt x="3655" y="0"/>
                  </a:moveTo>
                  <a:cubicBezTo>
                    <a:pt x="3584" y="0"/>
                    <a:pt x="3512" y="17"/>
                    <a:pt x="3446" y="51"/>
                  </a:cubicBezTo>
                  <a:cubicBezTo>
                    <a:pt x="3434" y="54"/>
                    <a:pt x="2733" y="446"/>
                    <a:pt x="1806" y="446"/>
                  </a:cubicBezTo>
                  <a:cubicBezTo>
                    <a:pt x="1458" y="446"/>
                    <a:pt x="1079" y="391"/>
                    <a:pt x="692" y="239"/>
                  </a:cubicBezTo>
                  <a:cubicBezTo>
                    <a:pt x="636" y="217"/>
                    <a:pt x="578" y="206"/>
                    <a:pt x="522" y="206"/>
                  </a:cubicBezTo>
                  <a:cubicBezTo>
                    <a:pt x="339" y="206"/>
                    <a:pt x="167" y="318"/>
                    <a:pt x="97" y="500"/>
                  </a:cubicBezTo>
                  <a:cubicBezTo>
                    <a:pt x="1" y="735"/>
                    <a:pt x="120" y="1003"/>
                    <a:pt x="358" y="1096"/>
                  </a:cubicBezTo>
                  <a:cubicBezTo>
                    <a:pt x="823" y="1276"/>
                    <a:pt x="1314" y="1364"/>
                    <a:pt x="1813" y="1364"/>
                  </a:cubicBezTo>
                  <a:cubicBezTo>
                    <a:pt x="2539" y="1364"/>
                    <a:pt x="3257" y="1188"/>
                    <a:pt x="3906" y="846"/>
                  </a:cubicBezTo>
                  <a:cubicBezTo>
                    <a:pt x="4110" y="715"/>
                    <a:pt x="4175" y="443"/>
                    <a:pt x="4052" y="228"/>
                  </a:cubicBezTo>
                  <a:cubicBezTo>
                    <a:pt x="3968" y="82"/>
                    <a:pt x="3813" y="0"/>
                    <a:pt x="3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8091231" y="4164849"/>
              <a:ext cx="170237" cy="56772"/>
            </a:xfrm>
            <a:custGeom>
              <a:avLst/>
              <a:gdLst/>
              <a:ahLst/>
              <a:cxnLst/>
              <a:rect l="l" t="t" r="r" b="b"/>
              <a:pathLst>
                <a:path w="4318" h="1440" extrusionOk="0">
                  <a:moveTo>
                    <a:pt x="3811" y="1"/>
                  </a:moveTo>
                  <a:cubicBezTo>
                    <a:pt x="3652" y="1"/>
                    <a:pt x="3495" y="70"/>
                    <a:pt x="3403" y="110"/>
                  </a:cubicBezTo>
                  <a:cubicBezTo>
                    <a:pt x="3107" y="245"/>
                    <a:pt x="2483" y="521"/>
                    <a:pt x="1809" y="521"/>
                  </a:cubicBezTo>
                  <a:cubicBezTo>
                    <a:pt x="1462" y="521"/>
                    <a:pt x="1102" y="448"/>
                    <a:pt x="765" y="245"/>
                  </a:cubicBezTo>
                  <a:cubicBezTo>
                    <a:pt x="690" y="200"/>
                    <a:pt x="608" y="179"/>
                    <a:pt x="527" y="179"/>
                  </a:cubicBezTo>
                  <a:cubicBezTo>
                    <a:pt x="372" y="179"/>
                    <a:pt x="221" y="257"/>
                    <a:pt x="135" y="398"/>
                  </a:cubicBezTo>
                  <a:cubicBezTo>
                    <a:pt x="1" y="617"/>
                    <a:pt x="70" y="901"/>
                    <a:pt x="289" y="1032"/>
                  </a:cubicBezTo>
                  <a:cubicBezTo>
                    <a:pt x="734" y="1298"/>
                    <a:pt x="1241" y="1439"/>
                    <a:pt x="1761" y="1439"/>
                  </a:cubicBezTo>
                  <a:cubicBezTo>
                    <a:pt x="1775" y="1439"/>
                    <a:pt x="1788" y="1439"/>
                    <a:pt x="1802" y="1439"/>
                  </a:cubicBezTo>
                  <a:cubicBezTo>
                    <a:pt x="2678" y="1439"/>
                    <a:pt x="3446" y="1101"/>
                    <a:pt x="3776" y="951"/>
                  </a:cubicBezTo>
                  <a:lnTo>
                    <a:pt x="3864" y="913"/>
                  </a:lnTo>
                  <a:cubicBezTo>
                    <a:pt x="3918" y="905"/>
                    <a:pt x="3972" y="886"/>
                    <a:pt x="4022" y="859"/>
                  </a:cubicBezTo>
                  <a:cubicBezTo>
                    <a:pt x="4241" y="732"/>
                    <a:pt x="4317" y="452"/>
                    <a:pt x="4195" y="229"/>
                  </a:cubicBezTo>
                  <a:cubicBezTo>
                    <a:pt x="4094" y="55"/>
                    <a:pt x="3951" y="1"/>
                    <a:pt x="3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a:off x="8165114" y="4395248"/>
              <a:ext cx="175520" cy="84330"/>
            </a:xfrm>
            <a:custGeom>
              <a:avLst/>
              <a:gdLst/>
              <a:ahLst/>
              <a:cxnLst/>
              <a:rect l="l" t="t" r="r" b="b"/>
              <a:pathLst>
                <a:path w="4452" h="2139" extrusionOk="0">
                  <a:moveTo>
                    <a:pt x="516" y="1"/>
                  </a:moveTo>
                  <a:cubicBezTo>
                    <a:pt x="417" y="1"/>
                    <a:pt x="318" y="33"/>
                    <a:pt x="235" y="100"/>
                  </a:cubicBezTo>
                  <a:cubicBezTo>
                    <a:pt x="36" y="253"/>
                    <a:pt x="1" y="541"/>
                    <a:pt x="158" y="741"/>
                  </a:cubicBezTo>
                  <a:cubicBezTo>
                    <a:pt x="205" y="806"/>
                    <a:pt x="1280" y="2139"/>
                    <a:pt x="3469" y="2139"/>
                  </a:cubicBezTo>
                  <a:cubicBezTo>
                    <a:pt x="3645" y="2139"/>
                    <a:pt x="3834" y="2135"/>
                    <a:pt x="4026" y="2116"/>
                  </a:cubicBezTo>
                  <a:cubicBezTo>
                    <a:pt x="4275" y="2085"/>
                    <a:pt x="4452" y="1862"/>
                    <a:pt x="4429" y="1613"/>
                  </a:cubicBezTo>
                  <a:cubicBezTo>
                    <a:pt x="4403" y="1375"/>
                    <a:pt x="4204" y="1197"/>
                    <a:pt x="3969" y="1197"/>
                  </a:cubicBezTo>
                  <a:cubicBezTo>
                    <a:pt x="3957" y="1197"/>
                    <a:pt x="3945" y="1197"/>
                    <a:pt x="3933" y="1198"/>
                  </a:cubicBezTo>
                  <a:cubicBezTo>
                    <a:pt x="3771" y="1214"/>
                    <a:pt x="3615" y="1222"/>
                    <a:pt x="3466" y="1222"/>
                  </a:cubicBezTo>
                  <a:cubicBezTo>
                    <a:pt x="1746" y="1222"/>
                    <a:pt x="923" y="226"/>
                    <a:pt x="877" y="177"/>
                  </a:cubicBezTo>
                  <a:cubicBezTo>
                    <a:pt x="786" y="61"/>
                    <a:pt x="651" y="1"/>
                    <a:pt x="516" y="1"/>
                  </a:cubicBezTo>
                  <a:close/>
                </a:path>
              </a:pathLst>
            </a:custGeom>
            <a:solidFill>
              <a:srgbClr val="E0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a:off x="7727890" y="4347189"/>
              <a:ext cx="333417" cy="235052"/>
            </a:xfrm>
            <a:custGeom>
              <a:avLst/>
              <a:gdLst/>
              <a:ahLst/>
              <a:cxnLst/>
              <a:rect l="l" t="t" r="r" b="b"/>
              <a:pathLst>
                <a:path w="8457" h="5962" extrusionOk="0">
                  <a:moveTo>
                    <a:pt x="479" y="0"/>
                  </a:moveTo>
                  <a:cubicBezTo>
                    <a:pt x="237" y="0"/>
                    <a:pt x="34" y="186"/>
                    <a:pt x="19" y="432"/>
                  </a:cubicBezTo>
                  <a:cubicBezTo>
                    <a:pt x="0" y="681"/>
                    <a:pt x="188" y="900"/>
                    <a:pt x="442" y="919"/>
                  </a:cubicBezTo>
                  <a:cubicBezTo>
                    <a:pt x="4455" y="1219"/>
                    <a:pt x="7516" y="5716"/>
                    <a:pt x="7550" y="5758"/>
                  </a:cubicBezTo>
                  <a:cubicBezTo>
                    <a:pt x="7635" y="5885"/>
                    <a:pt x="7777" y="5962"/>
                    <a:pt x="7930" y="5962"/>
                  </a:cubicBezTo>
                  <a:cubicBezTo>
                    <a:pt x="8023" y="5962"/>
                    <a:pt x="8111" y="5935"/>
                    <a:pt x="8188" y="5885"/>
                  </a:cubicBezTo>
                  <a:cubicBezTo>
                    <a:pt x="8399" y="5739"/>
                    <a:pt x="8457" y="5455"/>
                    <a:pt x="8314" y="5244"/>
                  </a:cubicBezTo>
                  <a:cubicBezTo>
                    <a:pt x="8180" y="5048"/>
                    <a:pt x="4970" y="336"/>
                    <a:pt x="515" y="1"/>
                  </a:cubicBezTo>
                  <a:cubicBezTo>
                    <a:pt x="503" y="1"/>
                    <a:pt x="491" y="0"/>
                    <a:pt x="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a:off x="7772677" y="4412516"/>
              <a:ext cx="155413" cy="146582"/>
            </a:xfrm>
            <a:custGeom>
              <a:avLst/>
              <a:gdLst/>
              <a:ahLst/>
              <a:cxnLst/>
              <a:rect l="l" t="t" r="r" b="b"/>
              <a:pathLst>
                <a:path w="3942" h="3718" extrusionOk="0">
                  <a:moveTo>
                    <a:pt x="3422" y="1"/>
                  </a:moveTo>
                  <a:cubicBezTo>
                    <a:pt x="3270" y="1"/>
                    <a:pt x="3122" y="76"/>
                    <a:pt x="3035" y="215"/>
                  </a:cubicBezTo>
                  <a:cubicBezTo>
                    <a:pt x="2221" y="1701"/>
                    <a:pt x="408" y="2853"/>
                    <a:pt x="389" y="2868"/>
                  </a:cubicBezTo>
                  <a:cubicBezTo>
                    <a:pt x="1" y="3114"/>
                    <a:pt x="174" y="3713"/>
                    <a:pt x="635" y="3717"/>
                  </a:cubicBezTo>
                  <a:cubicBezTo>
                    <a:pt x="723" y="3717"/>
                    <a:pt x="807" y="3690"/>
                    <a:pt x="880" y="3644"/>
                  </a:cubicBezTo>
                  <a:cubicBezTo>
                    <a:pt x="961" y="3590"/>
                    <a:pt x="2912" y="2358"/>
                    <a:pt x="3841" y="656"/>
                  </a:cubicBezTo>
                  <a:cubicBezTo>
                    <a:pt x="3941" y="434"/>
                    <a:pt x="3857" y="172"/>
                    <a:pt x="3645" y="57"/>
                  </a:cubicBezTo>
                  <a:cubicBezTo>
                    <a:pt x="3574" y="19"/>
                    <a:pt x="3498" y="1"/>
                    <a:pt x="3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a:off x="7765265" y="4243935"/>
              <a:ext cx="108300" cy="161485"/>
            </a:xfrm>
            <a:custGeom>
              <a:avLst/>
              <a:gdLst/>
              <a:ahLst/>
              <a:cxnLst/>
              <a:rect l="l" t="t" r="r" b="b"/>
              <a:pathLst>
                <a:path w="2747" h="4096" extrusionOk="0">
                  <a:moveTo>
                    <a:pt x="513" y="0"/>
                  </a:moveTo>
                  <a:cubicBezTo>
                    <a:pt x="384" y="0"/>
                    <a:pt x="257" y="53"/>
                    <a:pt x="166" y="159"/>
                  </a:cubicBezTo>
                  <a:cubicBezTo>
                    <a:pt x="1" y="355"/>
                    <a:pt x="20" y="643"/>
                    <a:pt x="212" y="812"/>
                  </a:cubicBezTo>
                  <a:cubicBezTo>
                    <a:pt x="227" y="819"/>
                    <a:pt x="1698" y="2117"/>
                    <a:pt x="1299" y="3508"/>
                  </a:cubicBezTo>
                  <a:cubicBezTo>
                    <a:pt x="1226" y="3753"/>
                    <a:pt x="1368" y="4007"/>
                    <a:pt x="1610" y="4076"/>
                  </a:cubicBezTo>
                  <a:cubicBezTo>
                    <a:pt x="1652" y="4087"/>
                    <a:pt x="1694" y="4095"/>
                    <a:pt x="1740" y="4095"/>
                  </a:cubicBezTo>
                  <a:cubicBezTo>
                    <a:pt x="1944" y="4095"/>
                    <a:pt x="2124" y="3961"/>
                    <a:pt x="2182" y="3765"/>
                  </a:cubicBezTo>
                  <a:cubicBezTo>
                    <a:pt x="2747" y="1799"/>
                    <a:pt x="896" y="182"/>
                    <a:pt x="815" y="109"/>
                  </a:cubicBezTo>
                  <a:cubicBezTo>
                    <a:pt x="727" y="36"/>
                    <a:pt x="619"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a:off x="7944531" y="4351053"/>
              <a:ext cx="60596" cy="150209"/>
            </a:xfrm>
            <a:custGeom>
              <a:avLst/>
              <a:gdLst/>
              <a:ahLst/>
              <a:cxnLst/>
              <a:rect l="l" t="t" r="r" b="b"/>
              <a:pathLst>
                <a:path w="1537" h="3810" extrusionOk="0">
                  <a:moveTo>
                    <a:pt x="522" y="0"/>
                  </a:moveTo>
                  <a:cubicBezTo>
                    <a:pt x="464" y="0"/>
                    <a:pt x="406" y="11"/>
                    <a:pt x="350" y="34"/>
                  </a:cubicBezTo>
                  <a:cubicBezTo>
                    <a:pt x="116" y="130"/>
                    <a:pt x="1" y="399"/>
                    <a:pt x="97" y="633"/>
                  </a:cubicBezTo>
                  <a:cubicBezTo>
                    <a:pt x="569" y="1801"/>
                    <a:pt x="243" y="3202"/>
                    <a:pt x="231" y="3237"/>
                  </a:cubicBezTo>
                  <a:cubicBezTo>
                    <a:pt x="170" y="3483"/>
                    <a:pt x="319" y="3732"/>
                    <a:pt x="569" y="3794"/>
                  </a:cubicBezTo>
                  <a:cubicBezTo>
                    <a:pt x="604" y="3801"/>
                    <a:pt x="642" y="3805"/>
                    <a:pt x="677" y="3809"/>
                  </a:cubicBezTo>
                  <a:cubicBezTo>
                    <a:pt x="888" y="3805"/>
                    <a:pt x="1072" y="3663"/>
                    <a:pt x="1126" y="3456"/>
                  </a:cubicBezTo>
                  <a:cubicBezTo>
                    <a:pt x="1137" y="3390"/>
                    <a:pt x="1537" y="1743"/>
                    <a:pt x="945" y="288"/>
                  </a:cubicBezTo>
                  <a:cubicBezTo>
                    <a:pt x="875" y="109"/>
                    <a:pt x="70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a:off x="7750757" y="4441651"/>
              <a:ext cx="136608" cy="56851"/>
            </a:xfrm>
            <a:custGeom>
              <a:avLst/>
              <a:gdLst/>
              <a:ahLst/>
              <a:cxnLst/>
              <a:rect l="l" t="t" r="r" b="b"/>
              <a:pathLst>
                <a:path w="3465" h="1442" extrusionOk="0">
                  <a:moveTo>
                    <a:pt x="1265" y="0"/>
                  </a:moveTo>
                  <a:cubicBezTo>
                    <a:pt x="982" y="0"/>
                    <a:pt x="679" y="43"/>
                    <a:pt x="365" y="152"/>
                  </a:cubicBezTo>
                  <a:cubicBezTo>
                    <a:pt x="127" y="236"/>
                    <a:pt x="0" y="497"/>
                    <a:pt x="81" y="735"/>
                  </a:cubicBezTo>
                  <a:cubicBezTo>
                    <a:pt x="148" y="924"/>
                    <a:pt x="323" y="1045"/>
                    <a:pt x="514" y="1045"/>
                  </a:cubicBezTo>
                  <a:cubicBezTo>
                    <a:pt x="564" y="1045"/>
                    <a:pt x="614" y="1037"/>
                    <a:pt x="664" y="1020"/>
                  </a:cubicBezTo>
                  <a:cubicBezTo>
                    <a:pt x="874" y="948"/>
                    <a:pt x="1077" y="919"/>
                    <a:pt x="1267" y="919"/>
                  </a:cubicBezTo>
                  <a:cubicBezTo>
                    <a:pt x="1986" y="919"/>
                    <a:pt x="2527" y="1325"/>
                    <a:pt x="2558" y="1346"/>
                  </a:cubicBezTo>
                  <a:cubicBezTo>
                    <a:pt x="2638" y="1407"/>
                    <a:pt x="2738" y="1442"/>
                    <a:pt x="2842" y="1442"/>
                  </a:cubicBezTo>
                  <a:cubicBezTo>
                    <a:pt x="3276" y="1438"/>
                    <a:pt x="3464" y="893"/>
                    <a:pt x="3126" y="620"/>
                  </a:cubicBezTo>
                  <a:cubicBezTo>
                    <a:pt x="3084" y="590"/>
                    <a:pt x="2313"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a:off x="8384514" y="4042631"/>
              <a:ext cx="152496" cy="96749"/>
            </a:xfrm>
            <a:custGeom>
              <a:avLst/>
              <a:gdLst/>
              <a:ahLst/>
              <a:cxnLst/>
              <a:rect l="l" t="t" r="r" b="b"/>
              <a:pathLst>
                <a:path w="3868" h="2454" extrusionOk="0">
                  <a:moveTo>
                    <a:pt x="3351" y="0"/>
                  </a:moveTo>
                  <a:cubicBezTo>
                    <a:pt x="3227" y="0"/>
                    <a:pt x="3103" y="50"/>
                    <a:pt x="3011" y="150"/>
                  </a:cubicBezTo>
                  <a:cubicBezTo>
                    <a:pt x="2009" y="1113"/>
                    <a:pt x="392" y="1540"/>
                    <a:pt x="373" y="1544"/>
                  </a:cubicBezTo>
                  <a:cubicBezTo>
                    <a:pt x="146" y="1601"/>
                    <a:pt x="1" y="1820"/>
                    <a:pt x="27" y="2051"/>
                  </a:cubicBezTo>
                  <a:cubicBezTo>
                    <a:pt x="58" y="2281"/>
                    <a:pt x="254" y="2454"/>
                    <a:pt x="488" y="2454"/>
                  </a:cubicBezTo>
                  <a:lnTo>
                    <a:pt x="603" y="2438"/>
                  </a:lnTo>
                  <a:cubicBezTo>
                    <a:pt x="680" y="2419"/>
                    <a:pt x="2470" y="1947"/>
                    <a:pt x="3649" y="810"/>
                  </a:cubicBezTo>
                  <a:cubicBezTo>
                    <a:pt x="3852" y="637"/>
                    <a:pt x="3868" y="330"/>
                    <a:pt x="3683" y="142"/>
                  </a:cubicBezTo>
                  <a:cubicBezTo>
                    <a:pt x="3593" y="47"/>
                    <a:pt x="3472"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a:off x="8086540" y="3451374"/>
              <a:ext cx="1047167" cy="1078353"/>
            </a:xfrm>
            <a:custGeom>
              <a:avLst/>
              <a:gdLst/>
              <a:ahLst/>
              <a:cxnLst/>
              <a:rect l="l" t="t" r="r" b="b"/>
              <a:pathLst>
                <a:path w="26561" h="27352" extrusionOk="0">
                  <a:moveTo>
                    <a:pt x="26560" y="0"/>
                  </a:moveTo>
                  <a:lnTo>
                    <a:pt x="26357" y="77"/>
                  </a:lnTo>
                  <a:cubicBezTo>
                    <a:pt x="19218" y="2861"/>
                    <a:pt x="13461" y="8338"/>
                    <a:pt x="10331" y="15331"/>
                  </a:cubicBezTo>
                  <a:lnTo>
                    <a:pt x="9133" y="17996"/>
                  </a:lnTo>
                  <a:cubicBezTo>
                    <a:pt x="5581" y="19336"/>
                    <a:pt x="2666" y="21975"/>
                    <a:pt x="980" y="25373"/>
                  </a:cubicBezTo>
                  <a:lnTo>
                    <a:pt x="1" y="27351"/>
                  </a:lnTo>
                  <a:lnTo>
                    <a:pt x="1" y="27351"/>
                  </a:lnTo>
                  <a:lnTo>
                    <a:pt x="26560" y="20081"/>
                  </a:lnTo>
                  <a:lnTo>
                    <a:pt x="265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33"/>
          <p:cNvSpPr/>
          <p:nvPr/>
        </p:nvSpPr>
        <p:spPr>
          <a:xfrm>
            <a:off x="6727560" y="2042325"/>
            <a:ext cx="7609" cy="7846"/>
          </a:xfrm>
          <a:custGeom>
            <a:avLst/>
            <a:gdLst/>
            <a:ahLst/>
            <a:cxnLst/>
            <a:rect l="l" t="t" r="r" b="b"/>
            <a:pathLst>
              <a:path w="193" h="199" extrusionOk="0">
                <a:moveTo>
                  <a:pt x="56" y="0"/>
                </a:moveTo>
                <a:cubicBezTo>
                  <a:pt x="37" y="0"/>
                  <a:pt x="18" y="7"/>
                  <a:pt x="0" y="22"/>
                </a:cubicBezTo>
                <a:lnTo>
                  <a:pt x="0" y="106"/>
                </a:lnTo>
                <a:cubicBezTo>
                  <a:pt x="8" y="106"/>
                  <a:pt x="8" y="110"/>
                  <a:pt x="12" y="122"/>
                </a:cubicBezTo>
                <a:cubicBezTo>
                  <a:pt x="23" y="145"/>
                  <a:pt x="43" y="168"/>
                  <a:pt x="66" y="183"/>
                </a:cubicBezTo>
                <a:lnTo>
                  <a:pt x="93" y="198"/>
                </a:lnTo>
                <a:lnTo>
                  <a:pt x="166" y="179"/>
                </a:lnTo>
                <a:lnTo>
                  <a:pt x="192" y="133"/>
                </a:lnTo>
                <a:lnTo>
                  <a:pt x="185" y="56"/>
                </a:lnTo>
                <a:cubicBezTo>
                  <a:pt x="181" y="45"/>
                  <a:pt x="173" y="29"/>
                  <a:pt x="162" y="22"/>
                </a:cubicBezTo>
                <a:lnTo>
                  <a:pt x="66" y="22"/>
                </a:lnTo>
                <a:lnTo>
                  <a:pt x="89" y="6"/>
                </a:lnTo>
                <a:cubicBezTo>
                  <a:pt x="78" y="2"/>
                  <a:pt x="67" y="0"/>
                  <a:pt x="56" y="0"/>
                </a:cubicBez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6413698" y="1930516"/>
            <a:ext cx="10487" cy="9107"/>
          </a:xfrm>
          <a:custGeom>
            <a:avLst/>
            <a:gdLst/>
            <a:ahLst/>
            <a:cxnLst/>
            <a:rect l="l" t="t" r="r" b="b"/>
            <a:pathLst>
              <a:path w="266" h="231" extrusionOk="0">
                <a:moveTo>
                  <a:pt x="120" y="1"/>
                </a:moveTo>
                <a:lnTo>
                  <a:pt x="27" y="20"/>
                </a:lnTo>
                <a:cubicBezTo>
                  <a:pt x="4" y="50"/>
                  <a:pt x="1" y="93"/>
                  <a:pt x="8" y="131"/>
                </a:cubicBezTo>
                <a:cubicBezTo>
                  <a:pt x="24" y="170"/>
                  <a:pt x="54" y="200"/>
                  <a:pt x="97" y="216"/>
                </a:cubicBezTo>
                <a:lnTo>
                  <a:pt x="127" y="231"/>
                </a:lnTo>
                <a:lnTo>
                  <a:pt x="200" y="200"/>
                </a:lnTo>
                <a:cubicBezTo>
                  <a:pt x="266" y="100"/>
                  <a:pt x="173" y="39"/>
                  <a:pt x="139" y="16"/>
                </a:cubicBezTo>
                <a:lnTo>
                  <a:pt x="120" y="1"/>
                </a:ln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6770849" y="2030261"/>
            <a:ext cx="8358" cy="7964"/>
          </a:xfrm>
          <a:custGeom>
            <a:avLst/>
            <a:gdLst/>
            <a:ahLst/>
            <a:cxnLst/>
            <a:rect l="l" t="t" r="r" b="b"/>
            <a:pathLst>
              <a:path w="212" h="202" extrusionOk="0">
                <a:moveTo>
                  <a:pt x="71" y="1"/>
                </a:moveTo>
                <a:cubicBezTo>
                  <a:pt x="41" y="1"/>
                  <a:pt x="15" y="16"/>
                  <a:pt x="1" y="40"/>
                </a:cubicBezTo>
                <a:lnTo>
                  <a:pt x="8" y="124"/>
                </a:lnTo>
                <a:cubicBezTo>
                  <a:pt x="16" y="124"/>
                  <a:pt x="20" y="128"/>
                  <a:pt x="24" y="140"/>
                </a:cubicBezTo>
                <a:cubicBezTo>
                  <a:pt x="39" y="163"/>
                  <a:pt x="58" y="182"/>
                  <a:pt x="85" y="193"/>
                </a:cubicBezTo>
                <a:lnTo>
                  <a:pt x="120" y="201"/>
                </a:lnTo>
                <a:lnTo>
                  <a:pt x="193" y="166"/>
                </a:lnTo>
                <a:lnTo>
                  <a:pt x="212" y="120"/>
                </a:lnTo>
                <a:lnTo>
                  <a:pt x="193" y="44"/>
                </a:lnTo>
                <a:cubicBezTo>
                  <a:pt x="185" y="24"/>
                  <a:pt x="174" y="9"/>
                  <a:pt x="158" y="1"/>
                </a:cubicBezTo>
                <a:lnTo>
                  <a:pt x="62" y="21"/>
                </a:lnTo>
                <a:cubicBezTo>
                  <a:pt x="66" y="13"/>
                  <a:pt x="74" y="5"/>
                  <a:pt x="81" y="1"/>
                </a:cubicBezTo>
                <a:cubicBezTo>
                  <a:pt x="78" y="1"/>
                  <a:pt x="74" y="1"/>
                  <a:pt x="71" y="1"/>
                </a:cubicBez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6482731" y="1959296"/>
            <a:ext cx="9265" cy="10921"/>
          </a:xfrm>
          <a:custGeom>
            <a:avLst/>
            <a:gdLst/>
            <a:ahLst/>
            <a:cxnLst/>
            <a:rect l="l" t="t" r="r" b="b"/>
            <a:pathLst>
              <a:path w="235" h="277" extrusionOk="0">
                <a:moveTo>
                  <a:pt x="131" y="0"/>
                </a:moveTo>
                <a:lnTo>
                  <a:pt x="62" y="23"/>
                </a:lnTo>
                <a:cubicBezTo>
                  <a:pt x="12" y="89"/>
                  <a:pt x="1" y="173"/>
                  <a:pt x="31" y="250"/>
                </a:cubicBezTo>
                <a:lnTo>
                  <a:pt x="39" y="277"/>
                </a:lnTo>
                <a:lnTo>
                  <a:pt x="162" y="277"/>
                </a:lnTo>
                <a:lnTo>
                  <a:pt x="197" y="215"/>
                </a:lnTo>
                <a:cubicBezTo>
                  <a:pt x="227" y="173"/>
                  <a:pt x="235" y="115"/>
                  <a:pt x="216" y="66"/>
                </a:cubicBezTo>
                <a:cubicBezTo>
                  <a:pt x="200" y="31"/>
                  <a:pt x="170" y="4"/>
                  <a:pt x="131" y="0"/>
                </a:cubicBez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6286986" y="2010154"/>
            <a:ext cx="8949" cy="7254"/>
          </a:xfrm>
          <a:custGeom>
            <a:avLst/>
            <a:gdLst/>
            <a:ahLst/>
            <a:cxnLst/>
            <a:rect l="l" t="t" r="r" b="b"/>
            <a:pathLst>
              <a:path w="227" h="184" extrusionOk="0">
                <a:moveTo>
                  <a:pt x="92" y="1"/>
                </a:moveTo>
                <a:lnTo>
                  <a:pt x="46" y="20"/>
                </a:lnTo>
                <a:lnTo>
                  <a:pt x="8" y="70"/>
                </a:lnTo>
                <a:cubicBezTo>
                  <a:pt x="0" y="104"/>
                  <a:pt x="12" y="139"/>
                  <a:pt x="39" y="166"/>
                </a:cubicBezTo>
                <a:cubicBezTo>
                  <a:pt x="59" y="178"/>
                  <a:pt x="81" y="183"/>
                  <a:pt x="103" y="183"/>
                </a:cubicBezTo>
                <a:cubicBezTo>
                  <a:pt x="150" y="183"/>
                  <a:pt x="195" y="157"/>
                  <a:pt x="219" y="112"/>
                </a:cubicBezTo>
                <a:cubicBezTo>
                  <a:pt x="227" y="85"/>
                  <a:pt x="223" y="58"/>
                  <a:pt x="208" y="35"/>
                </a:cubicBezTo>
                <a:lnTo>
                  <a:pt x="165" y="24"/>
                </a:lnTo>
                <a:lnTo>
                  <a:pt x="165" y="24"/>
                </a:lnTo>
                <a:cubicBezTo>
                  <a:pt x="173" y="27"/>
                  <a:pt x="177" y="35"/>
                  <a:pt x="181" y="43"/>
                </a:cubicBezTo>
                <a:lnTo>
                  <a:pt x="92" y="1"/>
                </a:ln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6336464" y="2014964"/>
            <a:ext cx="7767" cy="8082"/>
          </a:xfrm>
          <a:custGeom>
            <a:avLst/>
            <a:gdLst/>
            <a:ahLst/>
            <a:cxnLst/>
            <a:rect l="l" t="t" r="r" b="b"/>
            <a:pathLst>
              <a:path w="197" h="205" extrusionOk="0">
                <a:moveTo>
                  <a:pt x="57" y="0"/>
                </a:moveTo>
                <a:cubicBezTo>
                  <a:pt x="36" y="0"/>
                  <a:pt x="17" y="9"/>
                  <a:pt x="1" y="25"/>
                </a:cubicBezTo>
                <a:lnTo>
                  <a:pt x="1" y="109"/>
                </a:lnTo>
                <a:cubicBezTo>
                  <a:pt x="5" y="109"/>
                  <a:pt x="5" y="113"/>
                  <a:pt x="9" y="124"/>
                </a:cubicBezTo>
                <a:cubicBezTo>
                  <a:pt x="24" y="147"/>
                  <a:pt x="39" y="170"/>
                  <a:pt x="62" y="190"/>
                </a:cubicBezTo>
                <a:lnTo>
                  <a:pt x="97" y="205"/>
                </a:lnTo>
                <a:lnTo>
                  <a:pt x="166" y="186"/>
                </a:lnTo>
                <a:lnTo>
                  <a:pt x="197" y="136"/>
                </a:lnTo>
                <a:lnTo>
                  <a:pt x="185" y="59"/>
                </a:lnTo>
                <a:cubicBezTo>
                  <a:pt x="181" y="44"/>
                  <a:pt x="174" y="28"/>
                  <a:pt x="162" y="17"/>
                </a:cubicBezTo>
                <a:lnTo>
                  <a:pt x="66" y="17"/>
                </a:lnTo>
                <a:cubicBezTo>
                  <a:pt x="70" y="9"/>
                  <a:pt x="78" y="5"/>
                  <a:pt x="85" y="5"/>
                </a:cubicBezTo>
                <a:cubicBezTo>
                  <a:pt x="76" y="2"/>
                  <a:pt x="66" y="0"/>
                  <a:pt x="57" y="0"/>
                </a:cubicBezTo>
                <a:close/>
              </a:path>
            </a:pathLst>
          </a:custGeom>
          <a:solidFill>
            <a:srgbClr val="AA2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flipH="1">
            <a:off x="5958900" y="4233900"/>
            <a:ext cx="3185100" cy="909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4" name="Google Shape;1624;p33"/>
          <p:cNvPicPr preferRelativeResize="0"/>
          <p:nvPr/>
        </p:nvPicPr>
        <p:blipFill rotWithShape="1">
          <a:blip r:embed="rId3">
            <a:alphaModFix/>
          </a:blip>
          <a:srcRect l="24078" t="31111" r="15709" b="42528"/>
          <a:stretch/>
        </p:blipFill>
        <p:spPr>
          <a:xfrm flipH="1">
            <a:off x="5958900" y="4233900"/>
            <a:ext cx="3185100" cy="909600"/>
          </a:xfrm>
          <a:prstGeom prst="rtTriangle">
            <a:avLst/>
          </a:prstGeom>
          <a:noFill/>
          <a:ln>
            <a:noFill/>
          </a:ln>
        </p:spPr>
      </p:pic>
      <p:sp>
        <p:nvSpPr>
          <p:cNvPr id="1625" name="Google Shape;1625;p33"/>
          <p:cNvSpPr txBox="1">
            <a:spLocks noGrp="1"/>
          </p:cNvSpPr>
          <p:nvPr>
            <p:ph type="subTitle" idx="1"/>
          </p:nvPr>
        </p:nvSpPr>
        <p:spPr>
          <a:xfrm>
            <a:off x="2061650" y="3789013"/>
            <a:ext cx="5028600" cy="32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By Shianne and Asher</a:t>
            </a:r>
            <a:endParaRPr dirty="0"/>
          </a:p>
        </p:txBody>
      </p:sp>
      <p:sp>
        <p:nvSpPr>
          <p:cNvPr id="1626" name="Google Shape;1626;p33"/>
          <p:cNvSpPr txBox="1">
            <a:spLocks noGrp="1"/>
          </p:cNvSpPr>
          <p:nvPr>
            <p:ph type="ctrTitle"/>
          </p:nvPr>
        </p:nvSpPr>
        <p:spPr>
          <a:xfrm>
            <a:off x="2057700" y="938425"/>
            <a:ext cx="5028600" cy="2757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solidFill>
                  <a:srgbClr val="BDCAFF"/>
                </a:solidFill>
              </a:rPr>
              <a:t>Marine Reptiles (Chordata Reptilia)</a:t>
            </a:r>
            <a:endParaRPr dirty="0">
              <a:solidFill>
                <a:srgbClr val="BDCAFF"/>
              </a:solidFill>
            </a:endParaRPr>
          </a:p>
        </p:txBody>
      </p:sp>
      <p:grpSp>
        <p:nvGrpSpPr>
          <p:cNvPr id="1628" name="Google Shape;1628;p33"/>
          <p:cNvGrpSpPr/>
          <p:nvPr/>
        </p:nvGrpSpPr>
        <p:grpSpPr>
          <a:xfrm>
            <a:off x="8092105" y="4168202"/>
            <a:ext cx="1051883" cy="975288"/>
            <a:chOff x="5085625" y="2684950"/>
            <a:chExt cx="850075" cy="788175"/>
          </a:xfrm>
        </p:grpSpPr>
        <p:sp>
          <p:nvSpPr>
            <p:cNvPr id="1629" name="Google Shape;1629;p33"/>
            <p:cNvSpPr/>
            <p:nvPr/>
          </p:nvSpPr>
          <p:spPr>
            <a:xfrm>
              <a:off x="5823525" y="2684950"/>
              <a:ext cx="112175" cy="688225"/>
            </a:xfrm>
            <a:custGeom>
              <a:avLst/>
              <a:gdLst/>
              <a:ahLst/>
              <a:cxnLst/>
              <a:rect l="l" t="t" r="r" b="b"/>
              <a:pathLst>
                <a:path w="4487" h="27529" extrusionOk="0">
                  <a:moveTo>
                    <a:pt x="2582" y="1"/>
                  </a:moveTo>
                  <a:cubicBezTo>
                    <a:pt x="1687" y="339"/>
                    <a:pt x="823" y="754"/>
                    <a:pt x="1" y="1241"/>
                  </a:cubicBezTo>
                  <a:cubicBezTo>
                    <a:pt x="834" y="4667"/>
                    <a:pt x="1468" y="8192"/>
                    <a:pt x="2029" y="11725"/>
                  </a:cubicBezTo>
                  <a:lnTo>
                    <a:pt x="2259" y="13204"/>
                  </a:lnTo>
                  <a:cubicBezTo>
                    <a:pt x="2535" y="15017"/>
                    <a:pt x="2800" y="16833"/>
                    <a:pt x="3069" y="18642"/>
                  </a:cubicBezTo>
                  <a:cubicBezTo>
                    <a:pt x="3150" y="19164"/>
                    <a:pt x="3227" y="19690"/>
                    <a:pt x="3303" y="20212"/>
                  </a:cubicBezTo>
                  <a:cubicBezTo>
                    <a:pt x="3657" y="22559"/>
                    <a:pt x="4022" y="24902"/>
                    <a:pt x="4433" y="27225"/>
                  </a:cubicBezTo>
                  <a:cubicBezTo>
                    <a:pt x="4448" y="27325"/>
                    <a:pt x="4467" y="27425"/>
                    <a:pt x="4486" y="27528"/>
                  </a:cubicBezTo>
                  <a:lnTo>
                    <a:pt x="4486" y="13815"/>
                  </a:lnTo>
                  <a:cubicBezTo>
                    <a:pt x="4482" y="13742"/>
                    <a:pt x="4471" y="13665"/>
                    <a:pt x="4463" y="13592"/>
                  </a:cubicBezTo>
                  <a:lnTo>
                    <a:pt x="4348" y="12528"/>
                  </a:lnTo>
                  <a:cubicBezTo>
                    <a:pt x="3872" y="8304"/>
                    <a:pt x="3284" y="4129"/>
                    <a:pt x="2582"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60700" y="2726525"/>
              <a:ext cx="275000" cy="691875"/>
            </a:xfrm>
            <a:custGeom>
              <a:avLst/>
              <a:gdLst/>
              <a:ahLst/>
              <a:cxnLst/>
              <a:rect l="l" t="t" r="r" b="b"/>
              <a:pathLst>
                <a:path w="11000" h="27675" extrusionOk="0">
                  <a:moveTo>
                    <a:pt x="5826" y="1"/>
                  </a:moveTo>
                  <a:cubicBezTo>
                    <a:pt x="5108" y="462"/>
                    <a:pt x="4421" y="972"/>
                    <a:pt x="3768" y="1525"/>
                  </a:cubicBezTo>
                  <a:cubicBezTo>
                    <a:pt x="4229" y="3423"/>
                    <a:pt x="4617" y="5354"/>
                    <a:pt x="4943" y="7297"/>
                  </a:cubicBezTo>
                  <a:cubicBezTo>
                    <a:pt x="4363" y="5523"/>
                    <a:pt x="3726" y="3814"/>
                    <a:pt x="3035" y="2167"/>
                  </a:cubicBezTo>
                  <a:cubicBezTo>
                    <a:pt x="1929" y="3184"/>
                    <a:pt x="915" y="4294"/>
                    <a:pt x="1" y="5485"/>
                  </a:cubicBezTo>
                  <a:cubicBezTo>
                    <a:pt x="1249" y="7263"/>
                    <a:pt x="2455" y="9106"/>
                    <a:pt x="3614" y="11015"/>
                  </a:cubicBezTo>
                  <a:cubicBezTo>
                    <a:pt x="4333" y="12198"/>
                    <a:pt x="5024" y="13411"/>
                    <a:pt x="5688" y="14659"/>
                  </a:cubicBezTo>
                  <a:lnTo>
                    <a:pt x="5761" y="14801"/>
                  </a:lnTo>
                  <a:cubicBezTo>
                    <a:pt x="6130" y="15496"/>
                    <a:pt x="6491" y="16203"/>
                    <a:pt x="6848" y="16917"/>
                  </a:cubicBezTo>
                  <a:cubicBezTo>
                    <a:pt x="7489" y="18238"/>
                    <a:pt x="8100" y="19594"/>
                    <a:pt x="8680" y="20988"/>
                  </a:cubicBezTo>
                  <a:lnTo>
                    <a:pt x="8926" y="21587"/>
                  </a:lnTo>
                  <a:cubicBezTo>
                    <a:pt x="8945" y="21645"/>
                    <a:pt x="8968" y="21702"/>
                    <a:pt x="8991" y="21760"/>
                  </a:cubicBezTo>
                  <a:cubicBezTo>
                    <a:pt x="9559" y="23185"/>
                    <a:pt x="10078" y="24652"/>
                    <a:pt x="10546" y="26157"/>
                  </a:cubicBezTo>
                  <a:cubicBezTo>
                    <a:pt x="10631" y="26407"/>
                    <a:pt x="10707" y="26660"/>
                    <a:pt x="10777" y="26918"/>
                  </a:cubicBezTo>
                  <a:cubicBezTo>
                    <a:pt x="10850" y="27171"/>
                    <a:pt x="10926" y="27421"/>
                    <a:pt x="10999" y="27674"/>
                  </a:cubicBezTo>
                  <a:lnTo>
                    <a:pt x="10999" y="26027"/>
                  </a:lnTo>
                  <a:lnTo>
                    <a:pt x="10911" y="25612"/>
                  </a:lnTo>
                  <a:cubicBezTo>
                    <a:pt x="10465" y="23454"/>
                    <a:pt x="10062" y="21272"/>
                    <a:pt x="9674" y="19087"/>
                  </a:cubicBezTo>
                  <a:cubicBezTo>
                    <a:pt x="9586" y="18611"/>
                    <a:pt x="9505" y="18131"/>
                    <a:pt x="9417" y="17655"/>
                  </a:cubicBezTo>
                  <a:cubicBezTo>
                    <a:pt x="9068" y="15669"/>
                    <a:pt x="8726" y="13688"/>
                    <a:pt x="8369" y="11702"/>
                  </a:cubicBezTo>
                  <a:cubicBezTo>
                    <a:pt x="8296" y="11314"/>
                    <a:pt x="8227" y="10926"/>
                    <a:pt x="8150" y="10539"/>
                  </a:cubicBezTo>
                  <a:cubicBezTo>
                    <a:pt x="7489" y="6956"/>
                    <a:pt x="6748" y="3407"/>
                    <a:pt x="5826"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61675" y="2893775"/>
              <a:ext cx="474025" cy="579350"/>
            </a:xfrm>
            <a:custGeom>
              <a:avLst/>
              <a:gdLst/>
              <a:ahLst/>
              <a:cxnLst/>
              <a:rect l="l" t="t" r="r" b="b"/>
              <a:pathLst>
                <a:path w="18961" h="23174" extrusionOk="0">
                  <a:moveTo>
                    <a:pt x="7086" y="1"/>
                  </a:moveTo>
                  <a:cubicBezTo>
                    <a:pt x="6852" y="335"/>
                    <a:pt x="6625" y="680"/>
                    <a:pt x="6403" y="1030"/>
                  </a:cubicBezTo>
                  <a:cubicBezTo>
                    <a:pt x="6790" y="1552"/>
                    <a:pt x="7171" y="2090"/>
                    <a:pt x="7539" y="2631"/>
                  </a:cubicBezTo>
                  <a:cubicBezTo>
                    <a:pt x="8565" y="4106"/>
                    <a:pt x="9555" y="5631"/>
                    <a:pt x="10500" y="7197"/>
                  </a:cubicBezTo>
                  <a:cubicBezTo>
                    <a:pt x="10865" y="7793"/>
                    <a:pt x="11214" y="8392"/>
                    <a:pt x="11560" y="8998"/>
                  </a:cubicBezTo>
                  <a:cubicBezTo>
                    <a:pt x="11798" y="9406"/>
                    <a:pt x="12029" y="9813"/>
                    <a:pt x="12259" y="10227"/>
                  </a:cubicBezTo>
                  <a:lnTo>
                    <a:pt x="11560" y="9398"/>
                  </a:lnTo>
                  <a:cubicBezTo>
                    <a:pt x="11230" y="9002"/>
                    <a:pt x="10896" y="8618"/>
                    <a:pt x="10562" y="8238"/>
                  </a:cubicBezTo>
                  <a:cubicBezTo>
                    <a:pt x="9694" y="7266"/>
                    <a:pt x="8810" y="6326"/>
                    <a:pt x="7923" y="5427"/>
                  </a:cubicBezTo>
                  <a:cubicBezTo>
                    <a:pt x="7443" y="4947"/>
                    <a:pt x="6963" y="4482"/>
                    <a:pt x="6479" y="4025"/>
                  </a:cubicBezTo>
                  <a:cubicBezTo>
                    <a:pt x="6084" y="3649"/>
                    <a:pt x="5681" y="3280"/>
                    <a:pt x="5281" y="2919"/>
                  </a:cubicBezTo>
                  <a:cubicBezTo>
                    <a:pt x="5058" y="3330"/>
                    <a:pt x="4840" y="3745"/>
                    <a:pt x="4628" y="4175"/>
                  </a:cubicBezTo>
                  <a:cubicBezTo>
                    <a:pt x="4475" y="4471"/>
                    <a:pt x="4329" y="4778"/>
                    <a:pt x="4183" y="5089"/>
                  </a:cubicBezTo>
                  <a:lnTo>
                    <a:pt x="5051" y="5815"/>
                  </a:lnTo>
                  <a:cubicBezTo>
                    <a:pt x="5738" y="6402"/>
                    <a:pt x="6418" y="7005"/>
                    <a:pt x="7094" y="7631"/>
                  </a:cubicBezTo>
                  <a:cubicBezTo>
                    <a:pt x="7482" y="7996"/>
                    <a:pt x="7870" y="8369"/>
                    <a:pt x="8257" y="8745"/>
                  </a:cubicBezTo>
                  <a:cubicBezTo>
                    <a:pt x="9091" y="9559"/>
                    <a:pt x="9909" y="10404"/>
                    <a:pt x="10711" y="11280"/>
                  </a:cubicBezTo>
                  <a:cubicBezTo>
                    <a:pt x="10984" y="11575"/>
                    <a:pt x="11261" y="11875"/>
                    <a:pt x="11529" y="12182"/>
                  </a:cubicBezTo>
                  <a:cubicBezTo>
                    <a:pt x="12071" y="12789"/>
                    <a:pt x="12608" y="13419"/>
                    <a:pt x="13135" y="14056"/>
                  </a:cubicBezTo>
                  <a:cubicBezTo>
                    <a:pt x="13430" y="14409"/>
                    <a:pt x="13718" y="14759"/>
                    <a:pt x="13999" y="15120"/>
                  </a:cubicBezTo>
                  <a:cubicBezTo>
                    <a:pt x="14663" y="15946"/>
                    <a:pt x="15304" y="16790"/>
                    <a:pt x="15946" y="17658"/>
                  </a:cubicBezTo>
                  <a:lnTo>
                    <a:pt x="16226" y="18050"/>
                  </a:lnTo>
                  <a:cubicBezTo>
                    <a:pt x="16791" y="18830"/>
                    <a:pt x="17347" y="19625"/>
                    <a:pt x="17885" y="20439"/>
                  </a:cubicBezTo>
                  <a:cubicBezTo>
                    <a:pt x="17993" y="20592"/>
                    <a:pt x="18100" y="20750"/>
                    <a:pt x="18204" y="20907"/>
                  </a:cubicBezTo>
                  <a:cubicBezTo>
                    <a:pt x="18100" y="20754"/>
                    <a:pt x="17989" y="20604"/>
                    <a:pt x="17877" y="20450"/>
                  </a:cubicBezTo>
                  <a:cubicBezTo>
                    <a:pt x="17328" y="19682"/>
                    <a:pt x="16767" y="18929"/>
                    <a:pt x="16195" y="18192"/>
                  </a:cubicBezTo>
                  <a:lnTo>
                    <a:pt x="15907" y="17827"/>
                  </a:lnTo>
                  <a:cubicBezTo>
                    <a:pt x="15266" y="17009"/>
                    <a:pt x="14617" y="16214"/>
                    <a:pt x="13956" y="15439"/>
                  </a:cubicBezTo>
                  <a:cubicBezTo>
                    <a:pt x="13672" y="15108"/>
                    <a:pt x="13396" y="14786"/>
                    <a:pt x="13108" y="14467"/>
                  </a:cubicBezTo>
                  <a:cubicBezTo>
                    <a:pt x="12585" y="13872"/>
                    <a:pt x="12055" y="13296"/>
                    <a:pt x="11518" y="12727"/>
                  </a:cubicBezTo>
                  <a:lnTo>
                    <a:pt x="10742" y="11917"/>
                  </a:lnTo>
                  <a:cubicBezTo>
                    <a:pt x="9951" y="11111"/>
                    <a:pt x="9145" y="10335"/>
                    <a:pt x="8327" y="9594"/>
                  </a:cubicBezTo>
                  <a:cubicBezTo>
                    <a:pt x="7966" y="9252"/>
                    <a:pt x="7601" y="8929"/>
                    <a:pt x="7236" y="8611"/>
                  </a:cubicBezTo>
                  <a:cubicBezTo>
                    <a:pt x="6606" y="8058"/>
                    <a:pt x="5965" y="7520"/>
                    <a:pt x="5320" y="7002"/>
                  </a:cubicBezTo>
                  <a:cubicBezTo>
                    <a:pt x="4832" y="6614"/>
                    <a:pt x="4333" y="6230"/>
                    <a:pt x="3837" y="5853"/>
                  </a:cubicBezTo>
                  <a:cubicBezTo>
                    <a:pt x="3457" y="6710"/>
                    <a:pt x="3104" y="7589"/>
                    <a:pt x="2781" y="8499"/>
                  </a:cubicBezTo>
                  <a:cubicBezTo>
                    <a:pt x="2620" y="8945"/>
                    <a:pt x="2466" y="9398"/>
                    <a:pt x="2316" y="9851"/>
                  </a:cubicBezTo>
                  <a:cubicBezTo>
                    <a:pt x="2735" y="10112"/>
                    <a:pt x="3150" y="10366"/>
                    <a:pt x="3568" y="10634"/>
                  </a:cubicBezTo>
                  <a:cubicBezTo>
                    <a:pt x="4490" y="11222"/>
                    <a:pt x="5404" y="11836"/>
                    <a:pt x="6310" y="12482"/>
                  </a:cubicBezTo>
                  <a:cubicBezTo>
                    <a:pt x="6829" y="12846"/>
                    <a:pt x="7336" y="13223"/>
                    <a:pt x="7846" y="13607"/>
                  </a:cubicBezTo>
                  <a:cubicBezTo>
                    <a:pt x="8111" y="13799"/>
                    <a:pt x="8365" y="13995"/>
                    <a:pt x="8618" y="14198"/>
                  </a:cubicBezTo>
                  <a:cubicBezTo>
                    <a:pt x="9386" y="14790"/>
                    <a:pt x="10147" y="15396"/>
                    <a:pt x="10896" y="16026"/>
                  </a:cubicBezTo>
                  <a:cubicBezTo>
                    <a:pt x="11072" y="16176"/>
                    <a:pt x="11249" y="16322"/>
                    <a:pt x="11426" y="16483"/>
                  </a:cubicBezTo>
                  <a:cubicBezTo>
                    <a:pt x="11921" y="16898"/>
                    <a:pt x="12413" y="17320"/>
                    <a:pt x="12896" y="17762"/>
                  </a:cubicBezTo>
                  <a:cubicBezTo>
                    <a:pt x="13123" y="17962"/>
                    <a:pt x="13342" y="18165"/>
                    <a:pt x="13565" y="18369"/>
                  </a:cubicBezTo>
                  <a:cubicBezTo>
                    <a:pt x="14194" y="18945"/>
                    <a:pt x="14817" y="19536"/>
                    <a:pt x="15435" y="20151"/>
                  </a:cubicBezTo>
                  <a:cubicBezTo>
                    <a:pt x="15512" y="20216"/>
                    <a:pt x="15589" y="20293"/>
                    <a:pt x="15665" y="20370"/>
                  </a:cubicBezTo>
                  <a:cubicBezTo>
                    <a:pt x="16138" y="20830"/>
                    <a:pt x="16602" y="21307"/>
                    <a:pt x="17067" y="21787"/>
                  </a:cubicBezTo>
                  <a:cubicBezTo>
                    <a:pt x="17182" y="21902"/>
                    <a:pt x="17294" y="22017"/>
                    <a:pt x="17405" y="22136"/>
                  </a:cubicBezTo>
                  <a:cubicBezTo>
                    <a:pt x="17443" y="22171"/>
                    <a:pt x="17482" y="22209"/>
                    <a:pt x="17520" y="22251"/>
                  </a:cubicBezTo>
                  <a:lnTo>
                    <a:pt x="17405" y="22148"/>
                  </a:lnTo>
                  <a:cubicBezTo>
                    <a:pt x="17282" y="22036"/>
                    <a:pt x="17163" y="21925"/>
                    <a:pt x="17044" y="21825"/>
                  </a:cubicBezTo>
                  <a:cubicBezTo>
                    <a:pt x="16572" y="21387"/>
                    <a:pt x="16099" y="20969"/>
                    <a:pt x="15619" y="20558"/>
                  </a:cubicBezTo>
                  <a:lnTo>
                    <a:pt x="15393" y="20362"/>
                  </a:lnTo>
                  <a:cubicBezTo>
                    <a:pt x="14774" y="19828"/>
                    <a:pt x="14145" y="19310"/>
                    <a:pt x="13515" y="18807"/>
                  </a:cubicBezTo>
                  <a:cubicBezTo>
                    <a:pt x="13304" y="18634"/>
                    <a:pt x="13088" y="18461"/>
                    <a:pt x="12866" y="18292"/>
                  </a:cubicBezTo>
                  <a:cubicBezTo>
                    <a:pt x="12386" y="17912"/>
                    <a:pt x="11898" y="17543"/>
                    <a:pt x="11406" y="17178"/>
                  </a:cubicBezTo>
                  <a:lnTo>
                    <a:pt x="10919" y="16817"/>
                  </a:lnTo>
                  <a:cubicBezTo>
                    <a:pt x="10170" y="16272"/>
                    <a:pt x="9421" y="15746"/>
                    <a:pt x="8668" y="15243"/>
                  </a:cubicBezTo>
                  <a:lnTo>
                    <a:pt x="7966" y="14778"/>
                  </a:lnTo>
                  <a:cubicBezTo>
                    <a:pt x="7486" y="14467"/>
                    <a:pt x="7002" y="14164"/>
                    <a:pt x="6518" y="13872"/>
                  </a:cubicBezTo>
                  <a:cubicBezTo>
                    <a:pt x="5750" y="13392"/>
                    <a:pt x="4974" y="12939"/>
                    <a:pt x="4194" y="12512"/>
                  </a:cubicBezTo>
                  <a:cubicBezTo>
                    <a:pt x="3411" y="12082"/>
                    <a:pt x="2643" y="11679"/>
                    <a:pt x="1879" y="11299"/>
                  </a:cubicBezTo>
                  <a:cubicBezTo>
                    <a:pt x="1537" y="12462"/>
                    <a:pt x="1241" y="13664"/>
                    <a:pt x="995" y="14897"/>
                  </a:cubicBezTo>
                  <a:cubicBezTo>
                    <a:pt x="961" y="15043"/>
                    <a:pt x="934" y="15185"/>
                    <a:pt x="911" y="15323"/>
                  </a:cubicBezTo>
                  <a:cubicBezTo>
                    <a:pt x="638" y="16710"/>
                    <a:pt x="423" y="18135"/>
                    <a:pt x="266" y="19594"/>
                  </a:cubicBezTo>
                  <a:cubicBezTo>
                    <a:pt x="239" y="19847"/>
                    <a:pt x="212" y="20101"/>
                    <a:pt x="189" y="20354"/>
                  </a:cubicBezTo>
                  <a:cubicBezTo>
                    <a:pt x="185" y="20362"/>
                    <a:pt x="185" y="20370"/>
                    <a:pt x="185" y="20381"/>
                  </a:cubicBezTo>
                  <a:lnTo>
                    <a:pt x="204" y="20381"/>
                  </a:lnTo>
                  <a:lnTo>
                    <a:pt x="742" y="20485"/>
                  </a:lnTo>
                  <a:cubicBezTo>
                    <a:pt x="2720" y="20873"/>
                    <a:pt x="4713" y="21218"/>
                    <a:pt x="6679" y="21794"/>
                  </a:cubicBezTo>
                  <a:cubicBezTo>
                    <a:pt x="6963" y="21879"/>
                    <a:pt x="7236" y="21963"/>
                    <a:pt x="7516" y="22056"/>
                  </a:cubicBezTo>
                  <a:lnTo>
                    <a:pt x="7812" y="22155"/>
                  </a:lnTo>
                  <a:cubicBezTo>
                    <a:pt x="7712" y="22140"/>
                    <a:pt x="7616" y="22121"/>
                    <a:pt x="7516" y="22113"/>
                  </a:cubicBezTo>
                  <a:cubicBezTo>
                    <a:pt x="7251" y="22071"/>
                    <a:pt x="6990" y="22032"/>
                    <a:pt x="6729" y="22002"/>
                  </a:cubicBezTo>
                  <a:cubicBezTo>
                    <a:pt x="4943" y="21787"/>
                    <a:pt x="3158" y="21767"/>
                    <a:pt x="1360" y="21729"/>
                  </a:cubicBezTo>
                  <a:lnTo>
                    <a:pt x="1053" y="21729"/>
                  </a:lnTo>
                  <a:lnTo>
                    <a:pt x="78" y="21698"/>
                  </a:lnTo>
                  <a:cubicBezTo>
                    <a:pt x="47" y="22190"/>
                    <a:pt x="20" y="22678"/>
                    <a:pt x="1" y="23173"/>
                  </a:cubicBezTo>
                  <a:lnTo>
                    <a:pt x="18960" y="23173"/>
                  </a:lnTo>
                  <a:lnTo>
                    <a:pt x="18960" y="21195"/>
                  </a:lnTo>
                  <a:cubicBezTo>
                    <a:pt x="18864" y="20907"/>
                    <a:pt x="18768" y="20615"/>
                    <a:pt x="18668" y="20327"/>
                  </a:cubicBezTo>
                  <a:cubicBezTo>
                    <a:pt x="18565" y="20039"/>
                    <a:pt x="18499" y="19851"/>
                    <a:pt x="18411" y="19617"/>
                  </a:cubicBezTo>
                  <a:cubicBezTo>
                    <a:pt x="17923" y="18250"/>
                    <a:pt x="17386" y="16925"/>
                    <a:pt x="16810" y="15642"/>
                  </a:cubicBezTo>
                  <a:cubicBezTo>
                    <a:pt x="16741" y="15489"/>
                    <a:pt x="16675" y="15335"/>
                    <a:pt x="16602" y="15181"/>
                  </a:cubicBezTo>
                  <a:lnTo>
                    <a:pt x="16503" y="14955"/>
                  </a:lnTo>
                  <a:cubicBezTo>
                    <a:pt x="15907" y="13672"/>
                    <a:pt x="15281" y="12424"/>
                    <a:pt x="14625" y="11226"/>
                  </a:cubicBezTo>
                  <a:cubicBezTo>
                    <a:pt x="14283" y="10592"/>
                    <a:pt x="13933" y="9978"/>
                    <a:pt x="13576" y="9367"/>
                  </a:cubicBezTo>
                  <a:lnTo>
                    <a:pt x="13150" y="8649"/>
                  </a:lnTo>
                  <a:cubicBezTo>
                    <a:pt x="12643" y="7804"/>
                    <a:pt x="12113" y="6978"/>
                    <a:pt x="11583" y="6172"/>
                  </a:cubicBezTo>
                  <a:cubicBezTo>
                    <a:pt x="11172" y="5546"/>
                    <a:pt x="10757" y="4935"/>
                    <a:pt x="10335" y="4333"/>
                  </a:cubicBezTo>
                  <a:cubicBezTo>
                    <a:pt x="9909" y="3726"/>
                    <a:pt x="9429" y="3073"/>
                    <a:pt x="8976" y="2458"/>
                  </a:cubicBezTo>
                  <a:cubicBezTo>
                    <a:pt x="8353" y="1621"/>
                    <a:pt x="7727" y="803"/>
                    <a:pt x="7086"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650050" y="2954750"/>
              <a:ext cx="88050" cy="518375"/>
            </a:xfrm>
            <a:custGeom>
              <a:avLst/>
              <a:gdLst/>
              <a:ahLst/>
              <a:cxnLst/>
              <a:rect l="l" t="t" r="r" b="b"/>
              <a:pathLst>
                <a:path w="3522" h="20735" extrusionOk="0">
                  <a:moveTo>
                    <a:pt x="2416" y="0"/>
                  </a:moveTo>
                  <a:cubicBezTo>
                    <a:pt x="1606" y="0"/>
                    <a:pt x="803" y="42"/>
                    <a:pt x="0" y="127"/>
                  </a:cubicBezTo>
                  <a:cubicBezTo>
                    <a:pt x="154" y="1102"/>
                    <a:pt x="277" y="2082"/>
                    <a:pt x="400" y="3065"/>
                  </a:cubicBezTo>
                  <a:cubicBezTo>
                    <a:pt x="688" y="5546"/>
                    <a:pt x="884" y="8034"/>
                    <a:pt x="1022" y="10519"/>
                  </a:cubicBezTo>
                  <a:cubicBezTo>
                    <a:pt x="1160" y="13011"/>
                    <a:pt x="1245" y="15496"/>
                    <a:pt x="1283" y="17984"/>
                  </a:cubicBezTo>
                  <a:cubicBezTo>
                    <a:pt x="1295" y="18902"/>
                    <a:pt x="1302" y="19816"/>
                    <a:pt x="1302" y="20734"/>
                  </a:cubicBezTo>
                  <a:lnTo>
                    <a:pt x="3522" y="20734"/>
                  </a:lnTo>
                  <a:cubicBezTo>
                    <a:pt x="3434" y="13810"/>
                    <a:pt x="3149" y="6897"/>
                    <a:pt x="2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741250" y="2956075"/>
              <a:ext cx="81450" cy="517050"/>
            </a:xfrm>
            <a:custGeom>
              <a:avLst/>
              <a:gdLst/>
              <a:ahLst/>
              <a:cxnLst/>
              <a:rect l="l" t="t" r="r" b="b"/>
              <a:pathLst>
                <a:path w="3258" h="20682" extrusionOk="0">
                  <a:moveTo>
                    <a:pt x="377" y="1"/>
                  </a:moveTo>
                  <a:cubicBezTo>
                    <a:pt x="446" y="6906"/>
                    <a:pt x="319" y="13799"/>
                    <a:pt x="1" y="20681"/>
                  </a:cubicBezTo>
                  <a:lnTo>
                    <a:pt x="1545" y="20681"/>
                  </a:lnTo>
                  <a:cubicBezTo>
                    <a:pt x="1641" y="13884"/>
                    <a:pt x="2213" y="7098"/>
                    <a:pt x="3257" y="381"/>
                  </a:cubicBezTo>
                  <a:cubicBezTo>
                    <a:pt x="2309" y="193"/>
                    <a:pt x="1345" y="66"/>
                    <a:pt x="3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880075" y="3392050"/>
              <a:ext cx="55625" cy="81075"/>
            </a:xfrm>
            <a:custGeom>
              <a:avLst/>
              <a:gdLst/>
              <a:ahLst/>
              <a:cxnLst/>
              <a:rect l="l" t="t" r="r" b="b"/>
              <a:pathLst>
                <a:path w="2225" h="3243" extrusionOk="0">
                  <a:moveTo>
                    <a:pt x="2224" y="1"/>
                  </a:moveTo>
                  <a:cubicBezTo>
                    <a:pt x="1456" y="1038"/>
                    <a:pt x="715" y="2101"/>
                    <a:pt x="24" y="3204"/>
                  </a:cubicBezTo>
                  <a:lnTo>
                    <a:pt x="1" y="3242"/>
                  </a:lnTo>
                  <a:lnTo>
                    <a:pt x="2224" y="3242"/>
                  </a:lnTo>
                  <a:lnTo>
                    <a:pt x="2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788300" y="2976150"/>
              <a:ext cx="147400" cy="496975"/>
            </a:xfrm>
            <a:custGeom>
              <a:avLst/>
              <a:gdLst/>
              <a:ahLst/>
              <a:cxnLst/>
              <a:rect l="l" t="t" r="r" b="b"/>
              <a:pathLst>
                <a:path w="5896" h="19879" extrusionOk="0">
                  <a:moveTo>
                    <a:pt x="3173" y="1"/>
                  </a:moveTo>
                  <a:cubicBezTo>
                    <a:pt x="1648" y="6544"/>
                    <a:pt x="588" y="13184"/>
                    <a:pt x="0" y="19878"/>
                  </a:cubicBezTo>
                  <a:lnTo>
                    <a:pt x="1732" y="19878"/>
                  </a:lnTo>
                  <a:cubicBezTo>
                    <a:pt x="2366" y="16971"/>
                    <a:pt x="2927" y="14045"/>
                    <a:pt x="3549" y="11134"/>
                  </a:cubicBezTo>
                  <a:cubicBezTo>
                    <a:pt x="4206" y="8027"/>
                    <a:pt x="4935" y="4916"/>
                    <a:pt x="5895" y="1882"/>
                  </a:cubicBezTo>
                  <a:lnTo>
                    <a:pt x="5895" y="938"/>
                  </a:lnTo>
                  <a:cubicBezTo>
                    <a:pt x="5008" y="569"/>
                    <a:pt x="4098" y="254"/>
                    <a:pt x="3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835825" y="3088675"/>
              <a:ext cx="99875" cy="384450"/>
            </a:xfrm>
            <a:custGeom>
              <a:avLst/>
              <a:gdLst/>
              <a:ahLst/>
              <a:cxnLst/>
              <a:rect l="l" t="t" r="r" b="b"/>
              <a:pathLst>
                <a:path w="3995" h="15378" extrusionOk="0">
                  <a:moveTo>
                    <a:pt x="3994" y="0"/>
                  </a:moveTo>
                  <a:cubicBezTo>
                    <a:pt x="3288" y="2224"/>
                    <a:pt x="2685" y="4490"/>
                    <a:pt x="2113" y="6767"/>
                  </a:cubicBezTo>
                  <a:cubicBezTo>
                    <a:pt x="1398" y="9628"/>
                    <a:pt x="734" y="12512"/>
                    <a:pt x="0" y="15377"/>
                  </a:cubicBezTo>
                  <a:lnTo>
                    <a:pt x="1325" y="15377"/>
                  </a:lnTo>
                  <a:lnTo>
                    <a:pt x="1467" y="15104"/>
                  </a:lnTo>
                  <a:cubicBezTo>
                    <a:pt x="2247" y="13687"/>
                    <a:pt x="3096" y="12328"/>
                    <a:pt x="3994" y="11003"/>
                  </a:cubicBezTo>
                  <a:lnTo>
                    <a:pt x="39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289450" y="3000150"/>
              <a:ext cx="346800" cy="472975"/>
            </a:xfrm>
            <a:custGeom>
              <a:avLst/>
              <a:gdLst/>
              <a:ahLst/>
              <a:cxnLst/>
              <a:rect l="l" t="t" r="r" b="b"/>
              <a:pathLst>
                <a:path w="13872" h="18919" extrusionOk="0">
                  <a:moveTo>
                    <a:pt x="7769" y="1"/>
                  </a:moveTo>
                  <a:cubicBezTo>
                    <a:pt x="6698" y="446"/>
                    <a:pt x="5657" y="965"/>
                    <a:pt x="4655" y="1556"/>
                  </a:cubicBezTo>
                  <a:lnTo>
                    <a:pt x="9006" y="13807"/>
                  </a:lnTo>
                  <a:cubicBezTo>
                    <a:pt x="7673" y="10377"/>
                    <a:pt x="4997" y="5727"/>
                    <a:pt x="3076" y="2574"/>
                  </a:cubicBezTo>
                  <a:cubicBezTo>
                    <a:pt x="1990" y="3326"/>
                    <a:pt x="960" y="4164"/>
                    <a:pt x="0" y="5074"/>
                  </a:cubicBezTo>
                  <a:cubicBezTo>
                    <a:pt x="3629" y="9160"/>
                    <a:pt x="6648" y="13853"/>
                    <a:pt x="8929" y="18918"/>
                  </a:cubicBezTo>
                  <a:lnTo>
                    <a:pt x="13871" y="18918"/>
                  </a:lnTo>
                  <a:cubicBezTo>
                    <a:pt x="11521" y="8023"/>
                    <a:pt x="9090" y="2516"/>
                    <a:pt x="7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569500" y="2962225"/>
              <a:ext cx="106975" cy="510900"/>
            </a:xfrm>
            <a:custGeom>
              <a:avLst/>
              <a:gdLst/>
              <a:ahLst/>
              <a:cxnLst/>
              <a:rect l="l" t="t" r="r" b="b"/>
              <a:pathLst>
                <a:path w="4279" h="20436" extrusionOk="0">
                  <a:moveTo>
                    <a:pt x="1905" y="1"/>
                  </a:moveTo>
                  <a:cubicBezTo>
                    <a:pt x="1264" y="101"/>
                    <a:pt x="630" y="231"/>
                    <a:pt x="0" y="385"/>
                  </a:cubicBezTo>
                  <a:cubicBezTo>
                    <a:pt x="1629" y="5419"/>
                    <a:pt x="2727" y="14490"/>
                    <a:pt x="3311" y="20435"/>
                  </a:cubicBezTo>
                  <a:lnTo>
                    <a:pt x="4279" y="20435"/>
                  </a:lnTo>
                  <a:cubicBezTo>
                    <a:pt x="4229" y="19525"/>
                    <a:pt x="4179" y="18615"/>
                    <a:pt x="4113" y="17705"/>
                  </a:cubicBezTo>
                  <a:cubicBezTo>
                    <a:pt x="3952" y="15228"/>
                    <a:pt x="3737" y="12758"/>
                    <a:pt x="3476" y="10300"/>
                  </a:cubicBezTo>
                  <a:cubicBezTo>
                    <a:pt x="3207" y="7839"/>
                    <a:pt x="2884" y="5389"/>
                    <a:pt x="2474" y="2965"/>
                  </a:cubicBezTo>
                  <a:cubicBezTo>
                    <a:pt x="2301" y="1975"/>
                    <a:pt x="2116" y="980"/>
                    <a:pt x="1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109525" y="3369400"/>
              <a:ext cx="210375" cy="103725"/>
            </a:xfrm>
            <a:custGeom>
              <a:avLst/>
              <a:gdLst/>
              <a:ahLst/>
              <a:cxnLst/>
              <a:rect l="l" t="t" r="r" b="b"/>
              <a:pathLst>
                <a:path w="8415" h="4149" extrusionOk="0">
                  <a:moveTo>
                    <a:pt x="484" y="1"/>
                  </a:moveTo>
                  <a:cubicBezTo>
                    <a:pt x="316" y="392"/>
                    <a:pt x="154" y="792"/>
                    <a:pt x="1" y="1203"/>
                  </a:cubicBezTo>
                  <a:lnTo>
                    <a:pt x="4912" y="4148"/>
                  </a:lnTo>
                  <a:lnTo>
                    <a:pt x="8415" y="4148"/>
                  </a:lnTo>
                  <a:cubicBezTo>
                    <a:pt x="5803" y="2685"/>
                    <a:pt x="3161" y="1302"/>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085625" y="3424600"/>
              <a:ext cx="138550" cy="48525"/>
            </a:xfrm>
            <a:custGeom>
              <a:avLst/>
              <a:gdLst/>
              <a:ahLst/>
              <a:cxnLst/>
              <a:rect l="l" t="t" r="r" b="b"/>
              <a:pathLst>
                <a:path w="5542" h="1941" extrusionOk="0">
                  <a:moveTo>
                    <a:pt x="596" y="1"/>
                  </a:moveTo>
                  <a:cubicBezTo>
                    <a:pt x="377" y="634"/>
                    <a:pt x="177" y="1283"/>
                    <a:pt x="0" y="1940"/>
                  </a:cubicBezTo>
                  <a:lnTo>
                    <a:pt x="5542" y="1940"/>
                  </a:lnTo>
                  <a:lnTo>
                    <a:pt x="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143025" y="3158275"/>
              <a:ext cx="366600" cy="314850"/>
            </a:xfrm>
            <a:custGeom>
              <a:avLst/>
              <a:gdLst/>
              <a:ahLst/>
              <a:cxnLst/>
              <a:rect l="l" t="t" r="r" b="b"/>
              <a:pathLst>
                <a:path w="14664" h="12594" extrusionOk="0">
                  <a:moveTo>
                    <a:pt x="4613" y="1"/>
                  </a:moveTo>
                  <a:cubicBezTo>
                    <a:pt x="3868" y="803"/>
                    <a:pt x="3173" y="1644"/>
                    <a:pt x="2524" y="2528"/>
                  </a:cubicBezTo>
                  <a:cubicBezTo>
                    <a:pt x="5631" y="5358"/>
                    <a:pt x="8645" y="8296"/>
                    <a:pt x="11568" y="11341"/>
                  </a:cubicBezTo>
                  <a:cubicBezTo>
                    <a:pt x="8400" y="8599"/>
                    <a:pt x="5158" y="5984"/>
                    <a:pt x="1844" y="3492"/>
                  </a:cubicBezTo>
                  <a:cubicBezTo>
                    <a:pt x="1164" y="4498"/>
                    <a:pt x="550" y="5546"/>
                    <a:pt x="1" y="6625"/>
                  </a:cubicBezTo>
                  <a:cubicBezTo>
                    <a:pt x="2954" y="8518"/>
                    <a:pt x="5842" y="10508"/>
                    <a:pt x="8668" y="12593"/>
                  </a:cubicBezTo>
                  <a:lnTo>
                    <a:pt x="14663" y="12593"/>
                  </a:lnTo>
                  <a:cubicBezTo>
                    <a:pt x="11913" y="7796"/>
                    <a:pt x="8499" y="3534"/>
                    <a:pt x="4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3"/>
          <p:cNvGrpSpPr/>
          <p:nvPr/>
        </p:nvGrpSpPr>
        <p:grpSpPr>
          <a:xfrm>
            <a:off x="-60" y="2311650"/>
            <a:ext cx="2553699" cy="2803207"/>
            <a:chOff x="1565225" y="1475798"/>
            <a:chExt cx="1619340" cy="1777557"/>
          </a:xfrm>
        </p:grpSpPr>
        <p:sp>
          <p:nvSpPr>
            <p:cNvPr id="1643" name="Google Shape;1643;p33"/>
            <p:cNvSpPr/>
            <p:nvPr/>
          </p:nvSpPr>
          <p:spPr>
            <a:xfrm>
              <a:off x="2776815" y="2868104"/>
              <a:ext cx="407750" cy="297075"/>
            </a:xfrm>
            <a:custGeom>
              <a:avLst/>
              <a:gdLst/>
              <a:ahLst/>
              <a:cxnLst/>
              <a:rect l="l" t="t" r="r" b="b"/>
              <a:pathLst>
                <a:path w="16310" h="11883" extrusionOk="0">
                  <a:moveTo>
                    <a:pt x="8476" y="0"/>
                  </a:moveTo>
                  <a:cubicBezTo>
                    <a:pt x="8326" y="557"/>
                    <a:pt x="8153" y="1102"/>
                    <a:pt x="7969" y="1632"/>
                  </a:cubicBezTo>
                  <a:cubicBezTo>
                    <a:pt x="8053" y="1091"/>
                    <a:pt x="8126" y="549"/>
                    <a:pt x="8180" y="12"/>
                  </a:cubicBezTo>
                  <a:lnTo>
                    <a:pt x="8180" y="12"/>
                  </a:lnTo>
                  <a:cubicBezTo>
                    <a:pt x="7723" y="31"/>
                    <a:pt x="7270" y="96"/>
                    <a:pt x="6824" y="204"/>
                  </a:cubicBezTo>
                  <a:cubicBezTo>
                    <a:pt x="6943" y="1325"/>
                    <a:pt x="7059" y="2439"/>
                    <a:pt x="7128" y="3549"/>
                  </a:cubicBezTo>
                  <a:cubicBezTo>
                    <a:pt x="7174" y="4294"/>
                    <a:pt x="7201" y="5031"/>
                    <a:pt x="7185" y="5772"/>
                  </a:cubicBezTo>
                  <a:cubicBezTo>
                    <a:pt x="7174" y="6502"/>
                    <a:pt x="7108" y="7228"/>
                    <a:pt x="6997" y="7950"/>
                  </a:cubicBezTo>
                  <a:cubicBezTo>
                    <a:pt x="7066" y="7232"/>
                    <a:pt x="7085" y="6510"/>
                    <a:pt x="7055" y="5791"/>
                  </a:cubicBezTo>
                  <a:cubicBezTo>
                    <a:pt x="7028" y="5066"/>
                    <a:pt x="6963" y="4340"/>
                    <a:pt x="6878" y="3618"/>
                  </a:cubicBezTo>
                  <a:cubicBezTo>
                    <a:pt x="6748" y="2523"/>
                    <a:pt x="6571" y="1429"/>
                    <a:pt x="6387" y="323"/>
                  </a:cubicBezTo>
                  <a:cubicBezTo>
                    <a:pt x="6267" y="354"/>
                    <a:pt x="6148" y="392"/>
                    <a:pt x="6029" y="438"/>
                  </a:cubicBezTo>
                  <a:cubicBezTo>
                    <a:pt x="6171" y="1582"/>
                    <a:pt x="6287" y="2719"/>
                    <a:pt x="6375" y="3837"/>
                  </a:cubicBezTo>
                  <a:cubicBezTo>
                    <a:pt x="6075" y="2773"/>
                    <a:pt x="5749" y="1717"/>
                    <a:pt x="5403" y="684"/>
                  </a:cubicBezTo>
                  <a:cubicBezTo>
                    <a:pt x="5185" y="780"/>
                    <a:pt x="4958" y="884"/>
                    <a:pt x="4731" y="1006"/>
                  </a:cubicBezTo>
                  <a:cubicBezTo>
                    <a:pt x="5538" y="3099"/>
                    <a:pt x="6233" y="5235"/>
                    <a:pt x="6809" y="7404"/>
                  </a:cubicBezTo>
                  <a:cubicBezTo>
                    <a:pt x="6156" y="5269"/>
                    <a:pt x="5388" y="3172"/>
                    <a:pt x="4505" y="1125"/>
                  </a:cubicBezTo>
                  <a:cubicBezTo>
                    <a:pt x="4121" y="1337"/>
                    <a:pt x="3744" y="1575"/>
                    <a:pt x="3387" y="1832"/>
                  </a:cubicBezTo>
                  <a:cubicBezTo>
                    <a:pt x="4443" y="3718"/>
                    <a:pt x="5442" y="5672"/>
                    <a:pt x="6398" y="7612"/>
                  </a:cubicBezTo>
                  <a:cubicBezTo>
                    <a:pt x="5311" y="5734"/>
                    <a:pt x="4194" y="3867"/>
                    <a:pt x="3015" y="2109"/>
                  </a:cubicBezTo>
                  <a:cubicBezTo>
                    <a:pt x="2251" y="2696"/>
                    <a:pt x="1552" y="3361"/>
                    <a:pt x="929" y="4098"/>
                  </a:cubicBezTo>
                  <a:cubicBezTo>
                    <a:pt x="1659" y="4716"/>
                    <a:pt x="2439" y="5292"/>
                    <a:pt x="3134" y="5953"/>
                  </a:cubicBezTo>
                  <a:cubicBezTo>
                    <a:pt x="2347" y="5388"/>
                    <a:pt x="1498" y="4931"/>
                    <a:pt x="664" y="4413"/>
                  </a:cubicBezTo>
                  <a:cubicBezTo>
                    <a:pt x="434" y="4701"/>
                    <a:pt x="211" y="5004"/>
                    <a:pt x="0" y="5315"/>
                  </a:cubicBezTo>
                  <a:cubicBezTo>
                    <a:pt x="4989" y="8126"/>
                    <a:pt x="10300" y="10331"/>
                    <a:pt x="15814" y="11882"/>
                  </a:cubicBezTo>
                  <a:cubicBezTo>
                    <a:pt x="15976" y="11494"/>
                    <a:pt x="16099" y="11091"/>
                    <a:pt x="16179" y="10676"/>
                  </a:cubicBezTo>
                  <a:cubicBezTo>
                    <a:pt x="14447" y="10281"/>
                    <a:pt x="12719" y="9835"/>
                    <a:pt x="10987" y="9344"/>
                  </a:cubicBezTo>
                  <a:lnTo>
                    <a:pt x="10987" y="9344"/>
                  </a:lnTo>
                  <a:cubicBezTo>
                    <a:pt x="12758" y="9662"/>
                    <a:pt x="14516" y="9954"/>
                    <a:pt x="16252" y="10223"/>
                  </a:cubicBezTo>
                  <a:cubicBezTo>
                    <a:pt x="16291" y="9912"/>
                    <a:pt x="16310" y="9597"/>
                    <a:pt x="16306" y="9286"/>
                  </a:cubicBezTo>
                  <a:lnTo>
                    <a:pt x="14317" y="9186"/>
                  </a:lnTo>
                  <a:lnTo>
                    <a:pt x="16298" y="9013"/>
                  </a:lnTo>
                  <a:cubicBezTo>
                    <a:pt x="16291" y="8898"/>
                    <a:pt x="16287" y="8787"/>
                    <a:pt x="16275" y="8676"/>
                  </a:cubicBezTo>
                  <a:cubicBezTo>
                    <a:pt x="14482" y="8679"/>
                    <a:pt x="12692" y="8783"/>
                    <a:pt x="10910" y="8983"/>
                  </a:cubicBezTo>
                  <a:cubicBezTo>
                    <a:pt x="12662" y="8603"/>
                    <a:pt x="14432" y="8322"/>
                    <a:pt x="16214" y="8149"/>
                  </a:cubicBezTo>
                  <a:cubicBezTo>
                    <a:pt x="16164" y="7823"/>
                    <a:pt x="16099" y="7497"/>
                    <a:pt x="16018" y="7178"/>
                  </a:cubicBezTo>
                  <a:cubicBezTo>
                    <a:pt x="14827" y="7362"/>
                    <a:pt x="13602" y="7600"/>
                    <a:pt x="12343" y="7904"/>
                  </a:cubicBezTo>
                  <a:cubicBezTo>
                    <a:pt x="13568" y="7497"/>
                    <a:pt x="14766" y="7143"/>
                    <a:pt x="15930" y="6863"/>
                  </a:cubicBezTo>
                  <a:cubicBezTo>
                    <a:pt x="15845" y="6563"/>
                    <a:pt x="15741" y="6268"/>
                    <a:pt x="15634" y="5972"/>
                  </a:cubicBezTo>
                  <a:cubicBezTo>
                    <a:pt x="14086" y="6337"/>
                    <a:pt x="12516" y="7024"/>
                    <a:pt x="10995" y="8019"/>
                  </a:cubicBezTo>
                  <a:cubicBezTo>
                    <a:pt x="12397" y="6901"/>
                    <a:pt x="13910" y="6037"/>
                    <a:pt x="15438" y="5500"/>
                  </a:cubicBezTo>
                  <a:cubicBezTo>
                    <a:pt x="15284" y="5142"/>
                    <a:pt x="15112" y="4789"/>
                    <a:pt x="14920" y="4444"/>
                  </a:cubicBezTo>
                  <a:cubicBezTo>
                    <a:pt x="14044" y="4950"/>
                    <a:pt x="12735" y="5768"/>
                    <a:pt x="11905" y="6483"/>
                  </a:cubicBezTo>
                  <a:cubicBezTo>
                    <a:pt x="12846" y="5619"/>
                    <a:pt x="13756" y="4774"/>
                    <a:pt x="14632" y="3952"/>
                  </a:cubicBezTo>
                  <a:cubicBezTo>
                    <a:pt x="14443" y="3656"/>
                    <a:pt x="14248" y="3368"/>
                    <a:pt x="14029" y="3084"/>
                  </a:cubicBezTo>
                  <a:cubicBezTo>
                    <a:pt x="13261" y="3606"/>
                    <a:pt x="11598" y="4935"/>
                    <a:pt x="8664" y="8572"/>
                  </a:cubicBezTo>
                  <a:lnTo>
                    <a:pt x="8664" y="8572"/>
                  </a:lnTo>
                  <a:cubicBezTo>
                    <a:pt x="8696" y="8527"/>
                    <a:pt x="11637" y="3906"/>
                    <a:pt x="13326" y="2255"/>
                  </a:cubicBezTo>
                  <a:cubicBezTo>
                    <a:pt x="13192" y="2109"/>
                    <a:pt x="13049" y="1974"/>
                    <a:pt x="12911" y="1844"/>
                  </a:cubicBezTo>
                  <a:cubicBezTo>
                    <a:pt x="12719" y="2070"/>
                    <a:pt x="12539" y="2304"/>
                    <a:pt x="12350" y="2543"/>
                  </a:cubicBezTo>
                  <a:cubicBezTo>
                    <a:pt x="11905" y="3122"/>
                    <a:pt x="11471" y="3725"/>
                    <a:pt x="11049" y="4348"/>
                  </a:cubicBezTo>
                  <a:cubicBezTo>
                    <a:pt x="10626" y="4966"/>
                    <a:pt x="10215" y="5599"/>
                    <a:pt x="9804" y="6241"/>
                  </a:cubicBezTo>
                  <a:cubicBezTo>
                    <a:pt x="9397" y="6886"/>
                    <a:pt x="9006" y="7539"/>
                    <a:pt x="8625" y="8195"/>
                  </a:cubicBezTo>
                  <a:cubicBezTo>
                    <a:pt x="8967" y="7520"/>
                    <a:pt x="9332" y="6848"/>
                    <a:pt x="9701" y="6183"/>
                  </a:cubicBezTo>
                  <a:cubicBezTo>
                    <a:pt x="10069" y="5523"/>
                    <a:pt x="10457" y="4858"/>
                    <a:pt x="10857" y="4213"/>
                  </a:cubicBezTo>
                  <a:cubicBezTo>
                    <a:pt x="11256" y="3564"/>
                    <a:pt x="11663" y="2927"/>
                    <a:pt x="12097" y="2304"/>
                  </a:cubicBezTo>
                  <a:cubicBezTo>
                    <a:pt x="12262" y="2063"/>
                    <a:pt x="12435" y="1821"/>
                    <a:pt x="12615" y="1582"/>
                  </a:cubicBezTo>
                  <a:cubicBezTo>
                    <a:pt x="12431" y="1429"/>
                    <a:pt x="12243" y="1283"/>
                    <a:pt x="12047" y="1149"/>
                  </a:cubicBezTo>
                  <a:lnTo>
                    <a:pt x="11986" y="1106"/>
                  </a:lnTo>
                  <a:cubicBezTo>
                    <a:pt x="10726" y="3080"/>
                    <a:pt x="9505" y="5116"/>
                    <a:pt x="8337" y="7182"/>
                  </a:cubicBezTo>
                  <a:cubicBezTo>
                    <a:pt x="9363" y="5066"/>
                    <a:pt x="10476" y="2957"/>
                    <a:pt x="11648" y="895"/>
                  </a:cubicBezTo>
                  <a:cubicBezTo>
                    <a:pt x="11410" y="749"/>
                    <a:pt x="11156" y="619"/>
                    <a:pt x="10899" y="507"/>
                  </a:cubicBezTo>
                  <a:cubicBezTo>
                    <a:pt x="9912" y="3011"/>
                    <a:pt x="8802" y="5373"/>
                    <a:pt x="7489" y="7635"/>
                  </a:cubicBezTo>
                  <a:cubicBezTo>
                    <a:pt x="8622" y="5296"/>
                    <a:pt x="9562" y="2861"/>
                    <a:pt x="10407" y="315"/>
                  </a:cubicBezTo>
                  <a:cubicBezTo>
                    <a:pt x="10115" y="219"/>
                    <a:pt x="9820" y="146"/>
                    <a:pt x="9516" y="92"/>
                  </a:cubicBezTo>
                  <a:cubicBezTo>
                    <a:pt x="9228" y="1218"/>
                    <a:pt x="8871" y="2304"/>
                    <a:pt x="8510" y="3372"/>
                  </a:cubicBezTo>
                  <a:cubicBezTo>
                    <a:pt x="8038" y="4751"/>
                    <a:pt x="7554" y="6099"/>
                    <a:pt x="7208" y="7450"/>
                  </a:cubicBezTo>
                  <a:cubicBezTo>
                    <a:pt x="7500" y="6095"/>
                    <a:pt x="7942" y="4724"/>
                    <a:pt x="8364" y="3334"/>
                  </a:cubicBezTo>
                  <a:cubicBezTo>
                    <a:pt x="8691" y="2262"/>
                    <a:pt x="9013" y="1168"/>
                    <a:pt x="9267" y="54"/>
                  </a:cubicBezTo>
                  <a:cubicBezTo>
                    <a:pt x="9006" y="19"/>
                    <a:pt x="8741" y="0"/>
                    <a:pt x="8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1576471" y="1475798"/>
              <a:ext cx="213777" cy="769723"/>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1810512" y="1788124"/>
              <a:ext cx="169564" cy="610856"/>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1995208" y="2073103"/>
              <a:ext cx="169650" cy="610856"/>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2241800" y="2588600"/>
              <a:ext cx="161025" cy="155325"/>
            </a:xfrm>
            <a:custGeom>
              <a:avLst/>
              <a:gdLst/>
              <a:ahLst/>
              <a:cxnLst/>
              <a:rect l="l" t="t" r="r" b="b"/>
              <a:pathLst>
                <a:path w="6441" h="6213" extrusionOk="0">
                  <a:moveTo>
                    <a:pt x="6091" y="0"/>
                  </a:moveTo>
                  <a:cubicBezTo>
                    <a:pt x="5964" y="0"/>
                    <a:pt x="5845" y="80"/>
                    <a:pt x="5803" y="207"/>
                  </a:cubicBezTo>
                  <a:cubicBezTo>
                    <a:pt x="3998" y="5426"/>
                    <a:pt x="461" y="5595"/>
                    <a:pt x="307" y="5598"/>
                  </a:cubicBezTo>
                  <a:cubicBezTo>
                    <a:pt x="139" y="5598"/>
                    <a:pt x="0" y="5737"/>
                    <a:pt x="0" y="5910"/>
                  </a:cubicBezTo>
                  <a:cubicBezTo>
                    <a:pt x="4" y="6079"/>
                    <a:pt x="142" y="6213"/>
                    <a:pt x="311" y="6213"/>
                  </a:cubicBezTo>
                  <a:lnTo>
                    <a:pt x="323" y="6213"/>
                  </a:lnTo>
                  <a:cubicBezTo>
                    <a:pt x="488" y="6209"/>
                    <a:pt x="4432" y="6055"/>
                    <a:pt x="6383" y="410"/>
                  </a:cubicBezTo>
                  <a:cubicBezTo>
                    <a:pt x="6440" y="249"/>
                    <a:pt x="6356" y="72"/>
                    <a:pt x="6195" y="19"/>
                  </a:cubicBezTo>
                  <a:cubicBezTo>
                    <a:pt x="6160" y="6"/>
                    <a:pt x="6125" y="0"/>
                    <a:pt x="6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2282125" y="2599125"/>
              <a:ext cx="43700" cy="117925"/>
            </a:xfrm>
            <a:custGeom>
              <a:avLst/>
              <a:gdLst/>
              <a:ahLst/>
              <a:cxnLst/>
              <a:rect l="l" t="t" r="r" b="b"/>
              <a:pathLst>
                <a:path w="1748" h="4717" extrusionOk="0">
                  <a:moveTo>
                    <a:pt x="689" y="1"/>
                  </a:moveTo>
                  <a:cubicBezTo>
                    <a:pt x="540" y="1"/>
                    <a:pt x="412" y="109"/>
                    <a:pt x="388" y="262"/>
                  </a:cubicBezTo>
                  <a:cubicBezTo>
                    <a:pt x="373" y="366"/>
                    <a:pt x="0" y="2892"/>
                    <a:pt x="1141" y="4582"/>
                  </a:cubicBezTo>
                  <a:cubicBezTo>
                    <a:pt x="1198" y="4667"/>
                    <a:pt x="1294" y="4717"/>
                    <a:pt x="1398" y="4717"/>
                  </a:cubicBezTo>
                  <a:cubicBezTo>
                    <a:pt x="1456" y="4717"/>
                    <a:pt x="1517" y="4697"/>
                    <a:pt x="1571" y="4663"/>
                  </a:cubicBezTo>
                  <a:cubicBezTo>
                    <a:pt x="1709" y="4567"/>
                    <a:pt x="1748" y="4379"/>
                    <a:pt x="1652" y="4237"/>
                  </a:cubicBezTo>
                  <a:cubicBezTo>
                    <a:pt x="642" y="2750"/>
                    <a:pt x="995" y="377"/>
                    <a:pt x="999" y="354"/>
                  </a:cubicBezTo>
                  <a:cubicBezTo>
                    <a:pt x="1022" y="185"/>
                    <a:pt x="906" y="28"/>
                    <a:pt x="738" y="5"/>
                  </a:cubicBezTo>
                  <a:cubicBezTo>
                    <a:pt x="721" y="2"/>
                    <a:pt x="705"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2362175" y="2628200"/>
              <a:ext cx="91725" cy="27300"/>
            </a:xfrm>
            <a:custGeom>
              <a:avLst/>
              <a:gdLst/>
              <a:ahLst/>
              <a:cxnLst/>
              <a:rect l="l" t="t" r="r" b="b"/>
              <a:pathLst>
                <a:path w="3669" h="1092" extrusionOk="0">
                  <a:moveTo>
                    <a:pt x="3323" y="1"/>
                  </a:moveTo>
                  <a:cubicBezTo>
                    <a:pt x="3264" y="1"/>
                    <a:pt x="3205" y="18"/>
                    <a:pt x="3154" y="55"/>
                  </a:cubicBezTo>
                  <a:cubicBezTo>
                    <a:pt x="2643" y="391"/>
                    <a:pt x="2003" y="477"/>
                    <a:pt x="1478" y="477"/>
                  </a:cubicBezTo>
                  <a:cubicBezTo>
                    <a:pt x="921" y="477"/>
                    <a:pt x="493" y="380"/>
                    <a:pt x="485" y="378"/>
                  </a:cubicBezTo>
                  <a:cubicBezTo>
                    <a:pt x="465" y="374"/>
                    <a:pt x="446" y="373"/>
                    <a:pt x="427" y="373"/>
                  </a:cubicBezTo>
                  <a:cubicBezTo>
                    <a:pt x="100" y="373"/>
                    <a:pt x="1" y="860"/>
                    <a:pt x="339" y="973"/>
                  </a:cubicBezTo>
                  <a:cubicBezTo>
                    <a:pt x="711" y="1054"/>
                    <a:pt x="1092" y="1092"/>
                    <a:pt x="1472" y="1092"/>
                  </a:cubicBezTo>
                  <a:cubicBezTo>
                    <a:pt x="2094" y="1092"/>
                    <a:pt x="2854" y="981"/>
                    <a:pt x="3488" y="562"/>
                  </a:cubicBezTo>
                  <a:cubicBezTo>
                    <a:pt x="3630" y="470"/>
                    <a:pt x="3668" y="282"/>
                    <a:pt x="3576" y="140"/>
                  </a:cubicBezTo>
                  <a:cubicBezTo>
                    <a:pt x="3518" y="50"/>
                    <a:pt x="3421" y="1"/>
                    <a:pt x="3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2272275" y="2721000"/>
              <a:ext cx="104250" cy="46275"/>
            </a:xfrm>
            <a:custGeom>
              <a:avLst/>
              <a:gdLst/>
              <a:ahLst/>
              <a:cxnLst/>
              <a:rect l="l" t="t" r="r" b="b"/>
              <a:pathLst>
                <a:path w="4170" h="1851" extrusionOk="0">
                  <a:moveTo>
                    <a:pt x="425" y="1"/>
                  </a:moveTo>
                  <a:cubicBezTo>
                    <a:pt x="201" y="1"/>
                    <a:pt x="1" y="263"/>
                    <a:pt x="171" y="494"/>
                  </a:cubicBezTo>
                  <a:cubicBezTo>
                    <a:pt x="225" y="556"/>
                    <a:pt x="1362" y="1850"/>
                    <a:pt x="3297" y="1850"/>
                  </a:cubicBezTo>
                  <a:cubicBezTo>
                    <a:pt x="3493" y="1846"/>
                    <a:pt x="3689" y="1835"/>
                    <a:pt x="3885" y="1804"/>
                  </a:cubicBezTo>
                  <a:cubicBezTo>
                    <a:pt x="4050" y="1785"/>
                    <a:pt x="4169" y="1631"/>
                    <a:pt x="4146" y="1466"/>
                  </a:cubicBezTo>
                  <a:cubicBezTo>
                    <a:pt x="4125" y="1311"/>
                    <a:pt x="3994" y="1198"/>
                    <a:pt x="3842" y="1198"/>
                  </a:cubicBezTo>
                  <a:cubicBezTo>
                    <a:pt x="3829" y="1198"/>
                    <a:pt x="3815" y="1199"/>
                    <a:pt x="3801" y="1201"/>
                  </a:cubicBezTo>
                  <a:cubicBezTo>
                    <a:pt x="3628" y="1223"/>
                    <a:pt x="3462" y="1234"/>
                    <a:pt x="3302" y="1234"/>
                  </a:cubicBezTo>
                  <a:cubicBezTo>
                    <a:pt x="1653" y="1234"/>
                    <a:pt x="682" y="144"/>
                    <a:pt x="640" y="95"/>
                  </a:cubicBezTo>
                  <a:cubicBezTo>
                    <a:pt x="574" y="29"/>
                    <a:pt x="498"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2401850" y="2640225"/>
              <a:ext cx="52325" cy="46875"/>
            </a:xfrm>
            <a:custGeom>
              <a:avLst/>
              <a:gdLst/>
              <a:ahLst/>
              <a:cxnLst/>
              <a:rect l="l" t="t" r="r" b="b"/>
              <a:pathLst>
                <a:path w="2093" h="1875" extrusionOk="0">
                  <a:moveTo>
                    <a:pt x="345" y="0"/>
                  </a:moveTo>
                  <a:cubicBezTo>
                    <a:pt x="323" y="0"/>
                    <a:pt x="300" y="3"/>
                    <a:pt x="277" y="8"/>
                  </a:cubicBezTo>
                  <a:cubicBezTo>
                    <a:pt x="108" y="43"/>
                    <a:pt x="0" y="215"/>
                    <a:pt x="46" y="384"/>
                  </a:cubicBezTo>
                  <a:cubicBezTo>
                    <a:pt x="54" y="438"/>
                    <a:pt x="319" y="1629"/>
                    <a:pt x="1613" y="1863"/>
                  </a:cubicBezTo>
                  <a:lnTo>
                    <a:pt x="1671" y="1874"/>
                  </a:lnTo>
                  <a:cubicBezTo>
                    <a:pt x="2047" y="1871"/>
                    <a:pt x="2093" y="1329"/>
                    <a:pt x="1724" y="1264"/>
                  </a:cubicBezTo>
                  <a:cubicBezTo>
                    <a:pt x="845" y="1099"/>
                    <a:pt x="653" y="292"/>
                    <a:pt x="645" y="254"/>
                  </a:cubicBezTo>
                  <a:cubicBezTo>
                    <a:pt x="619" y="104"/>
                    <a:pt x="491"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2244875" y="2606725"/>
              <a:ext cx="62900" cy="38700"/>
            </a:xfrm>
            <a:custGeom>
              <a:avLst/>
              <a:gdLst/>
              <a:ahLst/>
              <a:cxnLst/>
              <a:rect l="l" t="t" r="r" b="b"/>
              <a:pathLst>
                <a:path w="2516" h="1548" extrusionOk="0">
                  <a:moveTo>
                    <a:pt x="346" y="0"/>
                  </a:moveTo>
                  <a:cubicBezTo>
                    <a:pt x="280" y="0"/>
                    <a:pt x="214" y="21"/>
                    <a:pt x="158" y="65"/>
                  </a:cubicBezTo>
                  <a:cubicBezTo>
                    <a:pt x="16" y="177"/>
                    <a:pt x="0" y="388"/>
                    <a:pt x="127" y="519"/>
                  </a:cubicBezTo>
                  <a:cubicBezTo>
                    <a:pt x="161" y="565"/>
                    <a:pt x="937" y="1548"/>
                    <a:pt x="1940" y="1548"/>
                  </a:cubicBezTo>
                  <a:cubicBezTo>
                    <a:pt x="2016" y="1544"/>
                    <a:pt x="2089" y="1540"/>
                    <a:pt x="2162" y="1529"/>
                  </a:cubicBezTo>
                  <a:cubicBezTo>
                    <a:pt x="2516" y="1437"/>
                    <a:pt x="2444" y="922"/>
                    <a:pt x="2086" y="922"/>
                  </a:cubicBezTo>
                  <a:cubicBezTo>
                    <a:pt x="2082" y="922"/>
                    <a:pt x="2078" y="922"/>
                    <a:pt x="2074" y="922"/>
                  </a:cubicBezTo>
                  <a:cubicBezTo>
                    <a:pt x="2029" y="928"/>
                    <a:pt x="1984" y="932"/>
                    <a:pt x="1940" y="932"/>
                  </a:cubicBezTo>
                  <a:cubicBezTo>
                    <a:pt x="1243" y="932"/>
                    <a:pt x="621" y="160"/>
                    <a:pt x="607" y="142"/>
                  </a:cubicBezTo>
                  <a:cubicBezTo>
                    <a:pt x="547" y="49"/>
                    <a:pt x="44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2333875" y="2686075"/>
              <a:ext cx="116375" cy="43850"/>
            </a:xfrm>
            <a:custGeom>
              <a:avLst/>
              <a:gdLst/>
              <a:ahLst/>
              <a:cxnLst/>
              <a:rect l="l" t="t" r="r" b="b"/>
              <a:pathLst>
                <a:path w="4655" h="1754" extrusionOk="0">
                  <a:moveTo>
                    <a:pt x="439" y="0"/>
                  </a:moveTo>
                  <a:cubicBezTo>
                    <a:pt x="192" y="0"/>
                    <a:pt x="1" y="334"/>
                    <a:pt x="238" y="544"/>
                  </a:cubicBezTo>
                  <a:cubicBezTo>
                    <a:pt x="307" y="601"/>
                    <a:pt x="1740" y="1753"/>
                    <a:pt x="3679" y="1753"/>
                  </a:cubicBezTo>
                  <a:cubicBezTo>
                    <a:pt x="3910" y="1753"/>
                    <a:pt x="4144" y="1738"/>
                    <a:pt x="4370" y="1703"/>
                  </a:cubicBezTo>
                  <a:cubicBezTo>
                    <a:pt x="4539" y="1680"/>
                    <a:pt x="4655" y="1527"/>
                    <a:pt x="4631" y="1358"/>
                  </a:cubicBezTo>
                  <a:cubicBezTo>
                    <a:pt x="4607" y="1206"/>
                    <a:pt x="4476" y="1094"/>
                    <a:pt x="4327" y="1094"/>
                  </a:cubicBezTo>
                  <a:cubicBezTo>
                    <a:pt x="4313" y="1094"/>
                    <a:pt x="4300" y="1095"/>
                    <a:pt x="4286" y="1097"/>
                  </a:cubicBezTo>
                  <a:cubicBezTo>
                    <a:pt x="4084" y="1126"/>
                    <a:pt x="3885" y="1139"/>
                    <a:pt x="3692" y="1139"/>
                  </a:cubicBezTo>
                  <a:cubicBezTo>
                    <a:pt x="1962" y="1139"/>
                    <a:pt x="640" y="81"/>
                    <a:pt x="626" y="67"/>
                  </a:cubicBezTo>
                  <a:cubicBezTo>
                    <a:pt x="564" y="20"/>
                    <a:pt x="500"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2320800" y="2750900"/>
              <a:ext cx="42850" cy="52575"/>
            </a:xfrm>
            <a:custGeom>
              <a:avLst/>
              <a:gdLst/>
              <a:ahLst/>
              <a:cxnLst/>
              <a:rect l="l" t="t" r="r" b="b"/>
              <a:pathLst>
                <a:path w="1714" h="2103" extrusionOk="0">
                  <a:moveTo>
                    <a:pt x="336" y="0"/>
                  </a:moveTo>
                  <a:cubicBezTo>
                    <a:pt x="318" y="0"/>
                    <a:pt x="300" y="2"/>
                    <a:pt x="281" y="5"/>
                  </a:cubicBezTo>
                  <a:cubicBezTo>
                    <a:pt x="112" y="32"/>
                    <a:pt x="1" y="193"/>
                    <a:pt x="28" y="358"/>
                  </a:cubicBezTo>
                  <a:cubicBezTo>
                    <a:pt x="35" y="401"/>
                    <a:pt x="227" y="1507"/>
                    <a:pt x="1214" y="2064"/>
                  </a:cubicBezTo>
                  <a:cubicBezTo>
                    <a:pt x="1257" y="2087"/>
                    <a:pt x="1310" y="2102"/>
                    <a:pt x="1360" y="2102"/>
                  </a:cubicBezTo>
                  <a:cubicBezTo>
                    <a:pt x="1364" y="2102"/>
                    <a:pt x="1367" y="2102"/>
                    <a:pt x="1370" y="2102"/>
                  </a:cubicBezTo>
                  <a:cubicBezTo>
                    <a:pt x="1478" y="2102"/>
                    <a:pt x="1577" y="2041"/>
                    <a:pt x="1629" y="1948"/>
                  </a:cubicBezTo>
                  <a:cubicBezTo>
                    <a:pt x="1714" y="1802"/>
                    <a:pt x="1660" y="1614"/>
                    <a:pt x="1514" y="1530"/>
                  </a:cubicBezTo>
                  <a:cubicBezTo>
                    <a:pt x="788" y="1123"/>
                    <a:pt x="634" y="266"/>
                    <a:pt x="631" y="259"/>
                  </a:cubicBezTo>
                  <a:cubicBezTo>
                    <a:pt x="610" y="108"/>
                    <a:pt x="483"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2354225" y="2564550"/>
              <a:ext cx="35250" cy="62725"/>
            </a:xfrm>
            <a:custGeom>
              <a:avLst/>
              <a:gdLst/>
              <a:ahLst/>
              <a:cxnLst/>
              <a:rect l="l" t="t" r="r" b="b"/>
              <a:pathLst>
                <a:path w="1410" h="2509" extrusionOk="0">
                  <a:moveTo>
                    <a:pt x="347" y="1"/>
                  </a:moveTo>
                  <a:cubicBezTo>
                    <a:pt x="185" y="1"/>
                    <a:pt x="50" y="133"/>
                    <a:pt x="42" y="297"/>
                  </a:cubicBezTo>
                  <a:cubicBezTo>
                    <a:pt x="0" y="1564"/>
                    <a:pt x="822" y="2390"/>
                    <a:pt x="857" y="2424"/>
                  </a:cubicBezTo>
                  <a:cubicBezTo>
                    <a:pt x="914" y="2478"/>
                    <a:pt x="991" y="2509"/>
                    <a:pt x="1072" y="2509"/>
                  </a:cubicBezTo>
                  <a:cubicBezTo>
                    <a:pt x="1152" y="2509"/>
                    <a:pt x="1229" y="2478"/>
                    <a:pt x="1287" y="2417"/>
                  </a:cubicBezTo>
                  <a:cubicBezTo>
                    <a:pt x="1410" y="2298"/>
                    <a:pt x="1410" y="2106"/>
                    <a:pt x="1287" y="1987"/>
                  </a:cubicBezTo>
                  <a:cubicBezTo>
                    <a:pt x="1283" y="1983"/>
                    <a:pt x="626" y="1311"/>
                    <a:pt x="657" y="320"/>
                  </a:cubicBezTo>
                  <a:cubicBezTo>
                    <a:pt x="665" y="151"/>
                    <a:pt x="534" y="9"/>
                    <a:pt x="361" y="1"/>
                  </a:cubicBezTo>
                  <a:cubicBezTo>
                    <a:pt x="357" y="1"/>
                    <a:pt x="352"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2321675" y="2610200"/>
              <a:ext cx="40625" cy="64900"/>
            </a:xfrm>
            <a:custGeom>
              <a:avLst/>
              <a:gdLst/>
              <a:ahLst/>
              <a:cxnLst/>
              <a:rect l="l" t="t" r="r" b="b"/>
              <a:pathLst>
                <a:path w="1625" h="2596" extrusionOk="0">
                  <a:moveTo>
                    <a:pt x="497" y="1"/>
                  </a:moveTo>
                  <a:cubicBezTo>
                    <a:pt x="354" y="1"/>
                    <a:pt x="227" y="104"/>
                    <a:pt x="200" y="249"/>
                  </a:cubicBezTo>
                  <a:cubicBezTo>
                    <a:pt x="0" y="1274"/>
                    <a:pt x="661" y="2069"/>
                    <a:pt x="903" y="2373"/>
                  </a:cubicBezTo>
                  <a:lnTo>
                    <a:pt x="941" y="2415"/>
                  </a:lnTo>
                  <a:cubicBezTo>
                    <a:pt x="960" y="2461"/>
                    <a:pt x="991" y="2496"/>
                    <a:pt x="1030" y="2526"/>
                  </a:cubicBezTo>
                  <a:cubicBezTo>
                    <a:pt x="1083" y="2569"/>
                    <a:pt x="1152" y="2592"/>
                    <a:pt x="1222" y="2595"/>
                  </a:cubicBezTo>
                  <a:cubicBezTo>
                    <a:pt x="1314" y="2595"/>
                    <a:pt x="1402" y="2553"/>
                    <a:pt x="1460" y="2476"/>
                  </a:cubicBezTo>
                  <a:cubicBezTo>
                    <a:pt x="1625" y="2277"/>
                    <a:pt x="1467" y="2085"/>
                    <a:pt x="1379" y="1985"/>
                  </a:cubicBezTo>
                  <a:cubicBezTo>
                    <a:pt x="1183" y="1743"/>
                    <a:pt x="661" y="1105"/>
                    <a:pt x="803" y="364"/>
                  </a:cubicBezTo>
                  <a:cubicBezTo>
                    <a:pt x="834" y="199"/>
                    <a:pt x="726" y="38"/>
                    <a:pt x="557" y="7"/>
                  </a:cubicBezTo>
                  <a:cubicBezTo>
                    <a:pt x="537" y="3"/>
                    <a:pt x="517"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2242650" y="2667125"/>
              <a:ext cx="32325" cy="74325"/>
            </a:xfrm>
            <a:custGeom>
              <a:avLst/>
              <a:gdLst/>
              <a:ahLst/>
              <a:cxnLst/>
              <a:rect l="l" t="t" r="r" b="b"/>
              <a:pathLst>
                <a:path w="1293" h="2973" extrusionOk="0">
                  <a:moveTo>
                    <a:pt x="888" y="0"/>
                  </a:moveTo>
                  <a:cubicBezTo>
                    <a:pt x="799" y="0"/>
                    <a:pt x="708" y="41"/>
                    <a:pt x="642" y="138"/>
                  </a:cubicBezTo>
                  <a:cubicBezTo>
                    <a:pt x="615" y="188"/>
                    <a:pt x="1" y="1263"/>
                    <a:pt x="623" y="2784"/>
                  </a:cubicBezTo>
                  <a:cubicBezTo>
                    <a:pt x="673" y="2899"/>
                    <a:pt x="784" y="2972"/>
                    <a:pt x="907" y="2972"/>
                  </a:cubicBezTo>
                  <a:cubicBezTo>
                    <a:pt x="946" y="2972"/>
                    <a:pt x="984" y="2964"/>
                    <a:pt x="1022" y="2953"/>
                  </a:cubicBezTo>
                  <a:cubicBezTo>
                    <a:pt x="1176" y="2884"/>
                    <a:pt x="1253" y="2707"/>
                    <a:pt x="1191" y="2550"/>
                  </a:cubicBezTo>
                  <a:cubicBezTo>
                    <a:pt x="684" y="1325"/>
                    <a:pt x="1153" y="484"/>
                    <a:pt x="1172" y="453"/>
                  </a:cubicBezTo>
                  <a:cubicBezTo>
                    <a:pt x="1292" y="213"/>
                    <a:pt x="1093"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2186600" y="2489500"/>
              <a:ext cx="66550" cy="154975"/>
            </a:xfrm>
            <a:custGeom>
              <a:avLst/>
              <a:gdLst/>
              <a:ahLst/>
              <a:cxnLst/>
              <a:rect l="l" t="t" r="r" b="b"/>
              <a:pathLst>
                <a:path w="2662" h="6199" extrusionOk="0">
                  <a:moveTo>
                    <a:pt x="1697" y="1"/>
                  </a:moveTo>
                  <a:cubicBezTo>
                    <a:pt x="1675" y="1"/>
                    <a:pt x="1654" y="3"/>
                    <a:pt x="1632" y="8"/>
                  </a:cubicBezTo>
                  <a:cubicBezTo>
                    <a:pt x="1467" y="46"/>
                    <a:pt x="1363" y="215"/>
                    <a:pt x="1402" y="380"/>
                  </a:cubicBezTo>
                  <a:cubicBezTo>
                    <a:pt x="2001" y="2915"/>
                    <a:pt x="115" y="5688"/>
                    <a:pt x="96" y="5718"/>
                  </a:cubicBezTo>
                  <a:cubicBezTo>
                    <a:pt x="0" y="5857"/>
                    <a:pt x="35" y="6049"/>
                    <a:pt x="177" y="6145"/>
                  </a:cubicBezTo>
                  <a:cubicBezTo>
                    <a:pt x="227" y="6179"/>
                    <a:pt x="288" y="6198"/>
                    <a:pt x="350" y="6198"/>
                  </a:cubicBezTo>
                  <a:cubicBezTo>
                    <a:pt x="449" y="6198"/>
                    <a:pt x="542" y="6145"/>
                    <a:pt x="599" y="6064"/>
                  </a:cubicBezTo>
                  <a:cubicBezTo>
                    <a:pt x="684" y="5945"/>
                    <a:pt x="2661" y="3038"/>
                    <a:pt x="2001" y="234"/>
                  </a:cubicBezTo>
                  <a:cubicBezTo>
                    <a:pt x="1964" y="95"/>
                    <a:pt x="1835"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2165650" y="2531450"/>
              <a:ext cx="70900" cy="44575"/>
            </a:xfrm>
            <a:custGeom>
              <a:avLst/>
              <a:gdLst/>
              <a:ahLst/>
              <a:cxnLst/>
              <a:rect l="l" t="t" r="r" b="b"/>
              <a:pathLst>
                <a:path w="2836" h="1783" extrusionOk="0">
                  <a:moveTo>
                    <a:pt x="341" y="0"/>
                  </a:moveTo>
                  <a:cubicBezTo>
                    <a:pt x="259" y="0"/>
                    <a:pt x="176" y="34"/>
                    <a:pt x="116" y="100"/>
                  </a:cubicBezTo>
                  <a:cubicBezTo>
                    <a:pt x="1" y="223"/>
                    <a:pt x="9" y="419"/>
                    <a:pt x="131" y="534"/>
                  </a:cubicBezTo>
                  <a:cubicBezTo>
                    <a:pt x="181" y="573"/>
                    <a:pt x="1237" y="1540"/>
                    <a:pt x="2359" y="1778"/>
                  </a:cubicBezTo>
                  <a:lnTo>
                    <a:pt x="2420" y="1778"/>
                  </a:lnTo>
                  <a:lnTo>
                    <a:pt x="2420" y="1782"/>
                  </a:lnTo>
                  <a:cubicBezTo>
                    <a:pt x="2777" y="1775"/>
                    <a:pt x="2835" y="1268"/>
                    <a:pt x="2489" y="1179"/>
                  </a:cubicBezTo>
                  <a:cubicBezTo>
                    <a:pt x="1529" y="972"/>
                    <a:pt x="558" y="89"/>
                    <a:pt x="550" y="85"/>
                  </a:cubicBezTo>
                  <a:cubicBezTo>
                    <a:pt x="492" y="28"/>
                    <a:pt x="416" y="0"/>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2224225" y="2491800"/>
              <a:ext cx="54175" cy="49850"/>
            </a:xfrm>
            <a:custGeom>
              <a:avLst/>
              <a:gdLst/>
              <a:ahLst/>
              <a:cxnLst/>
              <a:rect l="l" t="t" r="r" b="b"/>
              <a:pathLst>
                <a:path w="2167" h="1994" extrusionOk="0">
                  <a:moveTo>
                    <a:pt x="1822" y="1"/>
                  </a:moveTo>
                  <a:cubicBezTo>
                    <a:pt x="1695" y="1"/>
                    <a:pt x="1578" y="77"/>
                    <a:pt x="1533" y="200"/>
                  </a:cubicBezTo>
                  <a:cubicBezTo>
                    <a:pt x="1529" y="212"/>
                    <a:pt x="1106" y="1352"/>
                    <a:pt x="304" y="1379"/>
                  </a:cubicBezTo>
                  <a:cubicBezTo>
                    <a:pt x="135" y="1383"/>
                    <a:pt x="0" y="1525"/>
                    <a:pt x="8" y="1694"/>
                  </a:cubicBezTo>
                  <a:cubicBezTo>
                    <a:pt x="8" y="1859"/>
                    <a:pt x="146" y="1993"/>
                    <a:pt x="315" y="1993"/>
                  </a:cubicBezTo>
                  <a:lnTo>
                    <a:pt x="323" y="1993"/>
                  </a:lnTo>
                  <a:cubicBezTo>
                    <a:pt x="1544" y="1955"/>
                    <a:pt x="2090" y="476"/>
                    <a:pt x="2109" y="407"/>
                  </a:cubicBezTo>
                  <a:cubicBezTo>
                    <a:pt x="2166" y="250"/>
                    <a:pt x="2086" y="73"/>
                    <a:pt x="1928" y="19"/>
                  </a:cubicBezTo>
                  <a:cubicBezTo>
                    <a:pt x="1893" y="7"/>
                    <a:pt x="185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2207325" y="2574675"/>
              <a:ext cx="56100" cy="32550"/>
            </a:xfrm>
            <a:custGeom>
              <a:avLst/>
              <a:gdLst/>
              <a:ahLst/>
              <a:cxnLst/>
              <a:rect l="l" t="t" r="r" b="b"/>
              <a:pathLst>
                <a:path w="2244" h="1302" extrusionOk="0">
                  <a:moveTo>
                    <a:pt x="1894" y="1"/>
                  </a:moveTo>
                  <a:cubicBezTo>
                    <a:pt x="1809" y="1"/>
                    <a:pt x="1724" y="36"/>
                    <a:pt x="1663" y="107"/>
                  </a:cubicBezTo>
                  <a:cubicBezTo>
                    <a:pt x="1122" y="614"/>
                    <a:pt x="308" y="687"/>
                    <a:pt x="292" y="687"/>
                  </a:cubicBezTo>
                  <a:cubicBezTo>
                    <a:pt x="123" y="702"/>
                    <a:pt x="1" y="852"/>
                    <a:pt x="12" y="1017"/>
                  </a:cubicBezTo>
                  <a:cubicBezTo>
                    <a:pt x="24" y="1178"/>
                    <a:pt x="158" y="1301"/>
                    <a:pt x="319" y="1301"/>
                  </a:cubicBezTo>
                  <a:lnTo>
                    <a:pt x="339" y="1301"/>
                  </a:lnTo>
                  <a:cubicBezTo>
                    <a:pt x="381" y="1297"/>
                    <a:pt x="1379" y="1217"/>
                    <a:pt x="2078" y="552"/>
                  </a:cubicBezTo>
                  <a:cubicBezTo>
                    <a:pt x="2224" y="445"/>
                    <a:pt x="2243" y="234"/>
                    <a:pt x="2117" y="99"/>
                  </a:cubicBezTo>
                  <a:cubicBezTo>
                    <a:pt x="2056" y="34"/>
                    <a:pt x="1975" y="1"/>
                    <a:pt x="1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2187400" y="2511575"/>
              <a:ext cx="30325" cy="52925"/>
            </a:xfrm>
            <a:custGeom>
              <a:avLst/>
              <a:gdLst/>
              <a:ahLst/>
              <a:cxnLst/>
              <a:rect l="l" t="t" r="r" b="b"/>
              <a:pathLst>
                <a:path w="1213" h="2117" extrusionOk="0">
                  <a:moveTo>
                    <a:pt x="416" y="0"/>
                  </a:moveTo>
                  <a:cubicBezTo>
                    <a:pt x="202" y="0"/>
                    <a:pt x="0" y="237"/>
                    <a:pt x="149" y="477"/>
                  </a:cubicBezTo>
                  <a:cubicBezTo>
                    <a:pt x="533" y="1030"/>
                    <a:pt x="337" y="1709"/>
                    <a:pt x="333" y="1725"/>
                  </a:cubicBezTo>
                  <a:cubicBezTo>
                    <a:pt x="283" y="1886"/>
                    <a:pt x="375" y="2055"/>
                    <a:pt x="533" y="2109"/>
                  </a:cubicBezTo>
                  <a:lnTo>
                    <a:pt x="625" y="2116"/>
                  </a:lnTo>
                  <a:cubicBezTo>
                    <a:pt x="628" y="2116"/>
                    <a:pt x="630" y="2117"/>
                    <a:pt x="633" y="2117"/>
                  </a:cubicBezTo>
                  <a:cubicBezTo>
                    <a:pt x="764" y="2117"/>
                    <a:pt x="879" y="2029"/>
                    <a:pt x="917" y="1901"/>
                  </a:cubicBezTo>
                  <a:cubicBezTo>
                    <a:pt x="932" y="1863"/>
                    <a:pt x="1212" y="934"/>
                    <a:pt x="656" y="127"/>
                  </a:cubicBezTo>
                  <a:cubicBezTo>
                    <a:pt x="588" y="38"/>
                    <a:pt x="501"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2384075" y="2714900"/>
              <a:ext cx="52250" cy="52450"/>
            </a:xfrm>
            <a:custGeom>
              <a:avLst/>
              <a:gdLst/>
              <a:ahLst/>
              <a:cxnLst/>
              <a:rect l="l" t="t" r="r" b="b"/>
              <a:pathLst>
                <a:path w="2090" h="2098" extrusionOk="0">
                  <a:moveTo>
                    <a:pt x="351" y="0"/>
                  </a:moveTo>
                  <a:cubicBezTo>
                    <a:pt x="300" y="0"/>
                    <a:pt x="248" y="13"/>
                    <a:pt x="200" y="40"/>
                  </a:cubicBezTo>
                  <a:cubicBezTo>
                    <a:pt x="43" y="132"/>
                    <a:pt x="1" y="343"/>
                    <a:pt x="108" y="489"/>
                  </a:cubicBezTo>
                  <a:cubicBezTo>
                    <a:pt x="131" y="531"/>
                    <a:pt x="730" y="1545"/>
                    <a:pt x="1587" y="2056"/>
                  </a:cubicBezTo>
                  <a:cubicBezTo>
                    <a:pt x="1633" y="2083"/>
                    <a:pt x="1686" y="2098"/>
                    <a:pt x="1740" y="2098"/>
                  </a:cubicBezTo>
                  <a:cubicBezTo>
                    <a:pt x="1848" y="2094"/>
                    <a:pt x="1948" y="2037"/>
                    <a:pt x="2005" y="1944"/>
                  </a:cubicBezTo>
                  <a:cubicBezTo>
                    <a:pt x="2090" y="1798"/>
                    <a:pt x="2040" y="1614"/>
                    <a:pt x="1898" y="1526"/>
                  </a:cubicBezTo>
                  <a:cubicBezTo>
                    <a:pt x="1183" y="1099"/>
                    <a:pt x="642" y="185"/>
                    <a:pt x="634" y="182"/>
                  </a:cubicBezTo>
                  <a:cubicBezTo>
                    <a:pt x="583" y="67"/>
                    <a:pt x="469"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2822725" y="2566780"/>
              <a:ext cx="102100" cy="632800"/>
            </a:xfrm>
            <a:custGeom>
              <a:avLst/>
              <a:gdLst/>
              <a:ahLst/>
              <a:cxnLst/>
              <a:rect l="l" t="t" r="r" b="b"/>
              <a:pathLst>
                <a:path w="4084" h="25312" extrusionOk="0">
                  <a:moveTo>
                    <a:pt x="1879" y="0"/>
                  </a:moveTo>
                  <a:cubicBezTo>
                    <a:pt x="1130" y="1555"/>
                    <a:pt x="1207" y="3111"/>
                    <a:pt x="1683" y="4770"/>
                  </a:cubicBezTo>
                  <a:cubicBezTo>
                    <a:pt x="2155" y="6433"/>
                    <a:pt x="684" y="7193"/>
                    <a:pt x="627" y="9570"/>
                  </a:cubicBezTo>
                  <a:cubicBezTo>
                    <a:pt x="569" y="11947"/>
                    <a:pt x="1725" y="11602"/>
                    <a:pt x="1625" y="13299"/>
                  </a:cubicBezTo>
                  <a:cubicBezTo>
                    <a:pt x="1522" y="15000"/>
                    <a:pt x="396" y="15427"/>
                    <a:pt x="323" y="17543"/>
                  </a:cubicBezTo>
                  <a:cubicBezTo>
                    <a:pt x="250" y="19662"/>
                    <a:pt x="1560" y="19493"/>
                    <a:pt x="1456" y="20976"/>
                  </a:cubicBezTo>
                  <a:cubicBezTo>
                    <a:pt x="1349" y="22458"/>
                    <a:pt x="112" y="23011"/>
                    <a:pt x="20" y="24881"/>
                  </a:cubicBezTo>
                  <a:cubicBezTo>
                    <a:pt x="16" y="25031"/>
                    <a:pt x="5" y="25173"/>
                    <a:pt x="1" y="25311"/>
                  </a:cubicBezTo>
                  <a:lnTo>
                    <a:pt x="4083" y="25311"/>
                  </a:lnTo>
                  <a:cubicBezTo>
                    <a:pt x="4075" y="25173"/>
                    <a:pt x="4068" y="25031"/>
                    <a:pt x="4064" y="24881"/>
                  </a:cubicBezTo>
                  <a:cubicBezTo>
                    <a:pt x="3972" y="23011"/>
                    <a:pt x="2731" y="22458"/>
                    <a:pt x="2628" y="20976"/>
                  </a:cubicBezTo>
                  <a:cubicBezTo>
                    <a:pt x="2520" y="19493"/>
                    <a:pt x="3833" y="19666"/>
                    <a:pt x="3760" y="17543"/>
                  </a:cubicBezTo>
                  <a:cubicBezTo>
                    <a:pt x="3688" y="15423"/>
                    <a:pt x="2566" y="14996"/>
                    <a:pt x="2459" y="13299"/>
                  </a:cubicBezTo>
                  <a:cubicBezTo>
                    <a:pt x="2355" y="11605"/>
                    <a:pt x="3511" y="11947"/>
                    <a:pt x="3457" y="9570"/>
                  </a:cubicBezTo>
                  <a:cubicBezTo>
                    <a:pt x="3403" y="7193"/>
                    <a:pt x="1925" y="6433"/>
                    <a:pt x="2401" y="4770"/>
                  </a:cubicBezTo>
                  <a:cubicBezTo>
                    <a:pt x="2877" y="3111"/>
                    <a:pt x="2628" y="1555"/>
                    <a:pt x="1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2736700" y="2477105"/>
              <a:ext cx="76850" cy="574250"/>
            </a:xfrm>
            <a:custGeom>
              <a:avLst/>
              <a:gdLst/>
              <a:ahLst/>
              <a:cxnLst/>
              <a:rect l="l" t="t" r="r" b="b"/>
              <a:pathLst>
                <a:path w="3074" h="22970" extrusionOk="0">
                  <a:moveTo>
                    <a:pt x="1414" y="0"/>
                  </a:moveTo>
                  <a:cubicBezTo>
                    <a:pt x="850" y="1413"/>
                    <a:pt x="796" y="2823"/>
                    <a:pt x="1157" y="4332"/>
                  </a:cubicBezTo>
                  <a:cubicBezTo>
                    <a:pt x="1518" y="5837"/>
                    <a:pt x="512" y="6529"/>
                    <a:pt x="469" y="8683"/>
                  </a:cubicBezTo>
                  <a:cubicBezTo>
                    <a:pt x="427" y="10841"/>
                    <a:pt x="1299" y="10526"/>
                    <a:pt x="1222" y="12070"/>
                  </a:cubicBezTo>
                  <a:cubicBezTo>
                    <a:pt x="1145" y="13610"/>
                    <a:pt x="293" y="13994"/>
                    <a:pt x="239" y="15918"/>
                  </a:cubicBezTo>
                  <a:cubicBezTo>
                    <a:pt x="185" y="17842"/>
                    <a:pt x="750" y="17685"/>
                    <a:pt x="665" y="19033"/>
                  </a:cubicBezTo>
                  <a:cubicBezTo>
                    <a:pt x="585" y="20385"/>
                    <a:pt x="82" y="20884"/>
                    <a:pt x="12" y="22577"/>
                  </a:cubicBezTo>
                  <a:cubicBezTo>
                    <a:pt x="9" y="22712"/>
                    <a:pt x="5" y="22846"/>
                    <a:pt x="1" y="22969"/>
                  </a:cubicBezTo>
                  <a:lnTo>
                    <a:pt x="3073" y="22969"/>
                  </a:lnTo>
                  <a:cubicBezTo>
                    <a:pt x="3073" y="22846"/>
                    <a:pt x="3069" y="22712"/>
                    <a:pt x="3058" y="22577"/>
                  </a:cubicBezTo>
                  <a:cubicBezTo>
                    <a:pt x="2993" y="20884"/>
                    <a:pt x="2374" y="20377"/>
                    <a:pt x="2297" y="19033"/>
                  </a:cubicBezTo>
                  <a:cubicBezTo>
                    <a:pt x="2221" y="17689"/>
                    <a:pt x="2885" y="17842"/>
                    <a:pt x="2831" y="15918"/>
                  </a:cubicBezTo>
                  <a:cubicBezTo>
                    <a:pt x="2777" y="13994"/>
                    <a:pt x="2140" y="13606"/>
                    <a:pt x="2063" y="12070"/>
                  </a:cubicBezTo>
                  <a:cubicBezTo>
                    <a:pt x="1986" y="10534"/>
                    <a:pt x="2651" y="10841"/>
                    <a:pt x="2605" y="8683"/>
                  </a:cubicBezTo>
                  <a:cubicBezTo>
                    <a:pt x="2562" y="6529"/>
                    <a:pt x="1453" y="5837"/>
                    <a:pt x="1810" y="4332"/>
                  </a:cubicBezTo>
                  <a:cubicBezTo>
                    <a:pt x="2163" y="2823"/>
                    <a:pt x="1979" y="1413"/>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2944000" y="2718080"/>
              <a:ext cx="54750" cy="518950"/>
            </a:xfrm>
            <a:custGeom>
              <a:avLst/>
              <a:gdLst/>
              <a:ahLst/>
              <a:cxnLst/>
              <a:rect l="l" t="t" r="r" b="b"/>
              <a:pathLst>
                <a:path w="2190" h="20758" extrusionOk="0">
                  <a:moveTo>
                    <a:pt x="1006" y="0"/>
                  </a:moveTo>
                  <a:cubicBezTo>
                    <a:pt x="603" y="1279"/>
                    <a:pt x="568" y="2550"/>
                    <a:pt x="826" y="3914"/>
                  </a:cubicBezTo>
                  <a:cubicBezTo>
                    <a:pt x="1079" y="5277"/>
                    <a:pt x="357" y="5899"/>
                    <a:pt x="330" y="7850"/>
                  </a:cubicBezTo>
                  <a:cubicBezTo>
                    <a:pt x="300" y="9797"/>
                    <a:pt x="922" y="9517"/>
                    <a:pt x="868" y="10907"/>
                  </a:cubicBezTo>
                  <a:cubicBezTo>
                    <a:pt x="814" y="12301"/>
                    <a:pt x="211" y="12650"/>
                    <a:pt x="173" y="14386"/>
                  </a:cubicBezTo>
                  <a:cubicBezTo>
                    <a:pt x="135" y="16126"/>
                    <a:pt x="530" y="15991"/>
                    <a:pt x="472" y="17205"/>
                  </a:cubicBezTo>
                  <a:cubicBezTo>
                    <a:pt x="415" y="18418"/>
                    <a:pt x="58" y="18872"/>
                    <a:pt x="8" y="20404"/>
                  </a:cubicBezTo>
                  <a:cubicBezTo>
                    <a:pt x="4" y="20527"/>
                    <a:pt x="4" y="20646"/>
                    <a:pt x="0" y="20757"/>
                  </a:cubicBezTo>
                  <a:lnTo>
                    <a:pt x="2189" y="20757"/>
                  </a:lnTo>
                  <a:cubicBezTo>
                    <a:pt x="2189" y="20646"/>
                    <a:pt x="2181" y="20527"/>
                    <a:pt x="2178" y="20404"/>
                  </a:cubicBezTo>
                  <a:cubicBezTo>
                    <a:pt x="2131" y="18872"/>
                    <a:pt x="1694" y="18422"/>
                    <a:pt x="1636" y="17205"/>
                  </a:cubicBezTo>
                  <a:cubicBezTo>
                    <a:pt x="1578" y="15988"/>
                    <a:pt x="2055" y="16126"/>
                    <a:pt x="2016" y="14386"/>
                  </a:cubicBezTo>
                  <a:cubicBezTo>
                    <a:pt x="1978" y="12650"/>
                    <a:pt x="1529" y="12293"/>
                    <a:pt x="1471" y="10907"/>
                  </a:cubicBezTo>
                  <a:cubicBezTo>
                    <a:pt x="1413" y="9520"/>
                    <a:pt x="1890" y="9797"/>
                    <a:pt x="1855" y="7850"/>
                  </a:cubicBezTo>
                  <a:cubicBezTo>
                    <a:pt x="1824" y="5899"/>
                    <a:pt x="1025" y="5277"/>
                    <a:pt x="1287" y="3914"/>
                  </a:cubicBezTo>
                  <a:cubicBezTo>
                    <a:pt x="1544" y="2550"/>
                    <a:pt x="1410" y="1279"/>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3"/>
            <p:cNvSpPr/>
            <p:nvPr/>
          </p:nvSpPr>
          <p:spPr>
            <a:xfrm>
              <a:off x="2650875" y="2669600"/>
              <a:ext cx="54750" cy="518950"/>
            </a:xfrm>
            <a:custGeom>
              <a:avLst/>
              <a:gdLst/>
              <a:ahLst/>
              <a:cxnLst/>
              <a:rect l="l" t="t" r="r" b="b"/>
              <a:pathLst>
                <a:path w="2190" h="20758" extrusionOk="0">
                  <a:moveTo>
                    <a:pt x="1003" y="1"/>
                  </a:moveTo>
                  <a:cubicBezTo>
                    <a:pt x="607" y="1279"/>
                    <a:pt x="561" y="2550"/>
                    <a:pt x="823" y="3914"/>
                  </a:cubicBezTo>
                  <a:cubicBezTo>
                    <a:pt x="1080" y="5277"/>
                    <a:pt x="362" y="5907"/>
                    <a:pt x="331" y="7850"/>
                  </a:cubicBezTo>
                  <a:cubicBezTo>
                    <a:pt x="304" y="9793"/>
                    <a:pt x="926" y="9517"/>
                    <a:pt x="869" y="10907"/>
                  </a:cubicBezTo>
                  <a:cubicBezTo>
                    <a:pt x="811" y="12301"/>
                    <a:pt x="208" y="12643"/>
                    <a:pt x="170" y="14382"/>
                  </a:cubicBezTo>
                  <a:cubicBezTo>
                    <a:pt x="131" y="16126"/>
                    <a:pt x="523" y="15984"/>
                    <a:pt x="473" y="17201"/>
                  </a:cubicBezTo>
                  <a:cubicBezTo>
                    <a:pt x="419" y="18419"/>
                    <a:pt x="58" y="18872"/>
                    <a:pt x="12" y="20404"/>
                  </a:cubicBezTo>
                  <a:cubicBezTo>
                    <a:pt x="5" y="20527"/>
                    <a:pt x="1" y="20642"/>
                    <a:pt x="1" y="20757"/>
                  </a:cubicBezTo>
                  <a:lnTo>
                    <a:pt x="2190" y="20757"/>
                  </a:lnTo>
                  <a:cubicBezTo>
                    <a:pt x="2186" y="20642"/>
                    <a:pt x="2182" y="20527"/>
                    <a:pt x="2182" y="20404"/>
                  </a:cubicBezTo>
                  <a:cubicBezTo>
                    <a:pt x="2132" y="18872"/>
                    <a:pt x="1694" y="18415"/>
                    <a:pt x="1637" y="17201"/>
                  </a:cubicBezTo>
                  <a:cubicBezTo>
                    <a:pt x="1579" y="15988"/>
                    <a:pt x="2055" y="16122"/>
                    <a:pt x="2017" y="14382"/>
                  </a:cubicBezTo>
                  <a:cubicBezTo>
                    <a:pt x="1978" y="12647"/>
                    <a:pt x="1521" y="12301"/>
                    <a:pt x="1472" y="10907"/>
                  </a:cubicBezTo>
                  <a:cubicBezTo>
                    <a:pt x="1418" y="9517"/>
                    <a:pt x="1882" y="9801"/>
                    <a:pt x="1856" y="7850"/>
                  </a:cubicBezTo>
                  <a:cubicBezTo>
                    <a:pt x="1825" y="5903"/>
                    <a:pt x="1034" y="5277"/>
                    <a:pt x="1287" y="3914"/>
                  </a:cubicBezTo>
                  <a:cubicBezTo>
                    <a:pt x="1541" y="2550"/>
                    <a:pt x="1406" y="1279"/>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3"/>
            <p:cNvSpPr/>
            <p:nvPr/>
          </p:nvSpPr>
          <p:spPr>
            <a:xfrm>
              <a:off x="2044400" y="2507250"/>
              <a:ext cx="258475" cy="283250"/>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1565225" y="2154100"/>
              <a:ext cx="554475" cy="532225"/>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1747450" y="2263275"/>
              <a:ext cx="33350" cy="241900"/>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1760900" y="2223150"/>
              <a:ext cx="73650" cy="127925"/>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1673725" y="2363000"/>
              <a:ext cx="97750" cy="86575"/>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1810625" y="2246900"/>
              <a:ext cx="63200" cy="34275"/>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1759650" y="2356300"/>
              <a:ext cx="101875" cy="51425"/>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1692150" y="2356800"/>
              <a:ext cx="41700" cy="59750"/>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1751875" y="2446650"/>
              <a:ext cx="152100" cy="33350"/>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1831950" y="2415750"/>
              <a:ext cx="33125" cy="62150"/>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1801125" y="2346900"/>
              <a:ext cx="26125" cy="48150"/>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1870925" y="2455750"/>
              <a:ext cx="49850" cy="34525"/>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1800650" y="2465300"/>
              <a:ext cx="45900" cy="41875"/>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3"/>
            <p:cNvSpPr/>
            <p:nvPr/>
          </p:nvSpPr>
          <p:spPr>
            <a:xfrm>
              <a:off x="1638575" y="2378975"/>
              <a:ext cx="61375" cy="23950"/>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3"/>
            <p:cNvSpPr/>
            <p:nvPr/>
          </p:nvSpPr>
          <p:spPr>
            <a:xfrm>
              <a:off x="1687350" y="2260125"/>
              <a:ext cx="88825" cy="57050"/>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1708575" y="2241425"/>
              <a:ext cx="35725" cy="59250"/>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1777800" y="2232000"/>
              <a:ext cx="44175" cy="6435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2263428" y="2561148"/>
              <a:ext cx="588375" cy="428700"/>
            </a:xfrm>
            <a:custGeom>
              <a:avLst/>
              <a:gdLst/>
              <a:ahLst/>
              <a:cxnLst/>
              <a:rect l="l" t="t" r="r" b="b"/>
              <a:pathLst>
                <a:path w="23535" h="17148" extrusionOk="0">
                  <a:moveTo>
                    <a:pt x="12236" y="1"/>
                  </a:moveTo>
                  <a:cubicBezTo>
                    <a:pt x="12013" y="803"/>
                    <a:pt x="11771" y="1591"/>
                    <a:pt x="11502" y="2355"/>
                  </a:cubicBezTo>
                  <a:cubicBezTo>
                    <a:pt x="11625" y="1575"/>
                    <a:pt x="11725" y="796"/>
                    <a:pt x="11802" y="12"/>
                  </a:cubicBezTo>
                  <a:lnTo>
                    <a:pt x="11802" y="12"/>
                  </a:lnTo>
                  <a:cubicBezTo>
                    <a:pt x="11145" y="43"/>
                    <a:pt x="10489" y="135"/>
                    <a:pt x="9851" y="289"/>
                  </a:cubicBezTo>
                  <a:cubicBezTo>
                    <a:pt x="10024" y="1913"/>
                    <a:pt x="10189" y="3522"/>
                    <a:pt x="10293" y="5120"/>
                  </a:cubicBezTo>
                  <a:cubicBezTo>
                    <a:pt x="10354" y="6195"/>
                    <a:pt x="10393" y="7267"/>
                    <a:pt x="10370" y="8326"/>
                  </a:cubicBezTo>
                  <a:cubicBezTo>
                    <a:pt x="10350" y="9379"/>
                    <a:pt x="10262" y="10431"/>
                    <a:pt x="10105" y="11475"/>
                  </a:cubicBezTo>
                  <a:cubicBezTo>
                    <a:pt x="10197" y="10439"/>
                    <a:pt x="10224" y="9394"/>
                    <a:pt x="10181" y="8353"/>
                  </a:cubicBezTo>
                  <a:cubicBezTo>
                    <a:pt x="10143" y="7309"/>
                    <a:pt x="10051" y="6260"/>
                    <a:pt x="9928" y="5220"/>
                  </a:cubicBezTo>
                  <a:cubicBezTo>
                    <a:pt x="9740" y="3637"/>
                    <a:pt x="9479" y="2055"/>
                    <a:pt x="9217" y="462"/>
                  </a:cubicBezTo>
                  <a:cubicBezTo>
                    <a:pt x="9049" y="515"/>
                    <a:pt x="8876" y="569"/>
                    <a:pt x="8703" y="630"/>
                  </a:cubicBezTo>
                  <a:cubicBezTo>
                    <a:pt x="8910" y="2282"/>
                    <a:pt x="9072" y="3918"/>
                    <a:pt x="9198" y="5531"/>
                  </a:cubicBezTo>
                  <a:cubicBezTo>
                    <a:pt x="8764" y="3995"/>
                    <a:pt x="8300" y="2474"/>
                    <a:pt x="7800" y="980"/>
                  </a:cubicBezTo>
                  <a:cubicBezTo>
                    <a:pt x="7478" y="1122"/>
                    <a:pt x="7151" y="1276"/>
                    <a:pt x="6829" y="1441"/>
                  </a:cubicBezTo>
                  <a:cubicBezTo>
                    <a:pt x="7992" y="4467"/>
                    <a:pt x="8991" y="7547"/>
                    <a:pt x="9832" y="10677"/>
                  </a:cubicBezTo>
                  <a:cubicBezTo>
                    <a:pt x="8887" y="7601"/>
                    <a:pt x="7777" y="4574"/>
                    <a:pt x="6502" y="1621"/>
                  </a:cubicBezTo>
                  <a:cubicBezTo>
                    <a:pt x="5946" y="1929"/>
                    <a:pt x="5408" y="2266"/>
                    <a:pt x="4889" y="2639"/>
                  </a:cubicBezTo>
                  <a:cubicBezTo>
                    <a:pt x="6414" y="5358"/>
                    <a:pt x="7854" y="8181"/>
                    <a:pt x="9229" y="10976"/>
                  </a:cubicBezTo>
                  <a:cubicBezTo>
                    <a:pt x="7670" y="8269"/>
                    <a:pt x="6053" y="5577"/>
                    <a:pt x="4348" y="3038"/>
                  </a:cubicBezTo>
                  <a:cubicBezTo>
                    <a:pt x="3246" y="3887"/>
                    <a:pt x="2236" y="4847"/>
                    <a:pt x="1337" y="5907"/>
                  </a:cubicBezTo>
                  <a:cubicBezTo>
                    <a:pt x="2389" y="6802"/>
                    <a:pt x="3511" y="7635"/>
                    <a:pt x="4525" y="8588"/>
                  </a:cubicBezTo>
                  <a:cubicBezTo>
                    <a:pt x="3388" y="7773"/>
                    <a:pt x="2159" y="7109"/>
                    <a:pt x="957" y="6368"/>
                  </a:cubicBezTo>
                  <a:cubicBezTo>
                    <a:pt x="627" y="6786"/>
                    <a:pt x="308" y="7217"/>
                    <a:pt x="1" y="7666"/>
                  </a:cubicBezTo>
                  <a:cubicBezTo>
                    <a:pt x="7201" y="11725"/>
                    <a:pt x="14867" y="14909"/>
                    <a:pt x="22824" y="17148"/>
                  </a:cubicBezTo>
                  <a:cubicBezTo>
                    <a:pt x="23058" y="16587"/>
                    <a:pt x="23235" y="16003"/>
                    <a:pt x="23354" y="15404"/>
                  </a:cubicBezTo>
                  <a:cubicBezTo>
                    <a:pt x="20846" y="14828"/>
                    <a:pt x="18350" y="14187"/>
                    <a:pt x="15861" y="13480"/>
                  </a:cubicBezTo>
                  <a:lnTo>
                    <a:pt x="15861" y="13480"/>
                  </a:lnTo>
                  <a:cubicBezTo>
                    <a:pt x="18415" y="13945"/>
                    <a:pt x="20946" y="14367"/>
                    <a:pt x="23457" y="14747"/>
                  </a:cubicBezTo>
                  <a:cubicBezTo>
                    <a:pt x="23511" y="14302"/>
                    <a:pt x="23534" y="13849"/>
                    <a:pt x="23530" y="13399"/>
                  </a:cubicBezTo>
                  <a:lnTo>
                    <a:pt x="20662" y="13250"/>
                  </a:lnTo>
                  <a:lnTo>
                    <a:pt x="23523" y="13000"/>
                  </a:lnTo>
                  <a:cubicBezTo>
                    <a:pt x="23515" y="12839"/>
                    <a:pt x="23503" y="12681"/>
                    <a:pt x="23492" y="12516"/>
                  </a:cubicBezTo>
                  <a:cubicBezTo>
                    <a:pt x="20903" y="12524"/>
                    <a:pt x="18315" y="12674"/>
                    <a:pt x="15746" y="12962"/>
                  </a:cubicBezTo>
                  <a:cubicBezTo>
                    <a:pt x="18269" y="12413"/>
                    <a:pt x="20827" y="12005"/>
                    <a:pt x="23400" y="11752"/>
                  </a:cubicBezTo>
                  <a:cubicBezTo>
                    <a:pt x="23331" y="11287"/>
                    <a:pt x="23235" y="10819"/>
                    <a:pt x="23112" y="10358"/>
                  </a:cubicBezTo>
                  <a:cubicBezTo>
                    <a:pt x="21399" y="10623"/>
                    <a:pt x="19636" y="10972"/>
                    <a:pt x="17820" y="11403"/>
                  </a:cubicBezTo>
                  <a:cubicBezTo>
                    <a:pt x="19586" y="10811"/>
                    <a:pt x="21307" y="10308"/>
                    <a:pt x="22989" y="9897"/>
                  </a:cubicBezTo>
                  <a:cubicBezTo>
                    <a:pt x="22862" y="9467"/>
                    <a:pt x="22720" y="9041"/>
                    <a:pt x="22562" y="8618"/>
                  </a:cubicBezTo>
                  <a:cubicBezTo>
                    <a:pt x="20335" y="9148"/>
                    <a:pt x="18062" y="10135"/>
                    <a:pt x="15869" y="11572"/>
                  </a:cubicBezTo>
                  <a:cubicBezTo>
                    <a:pt x="17889" y="9955"/>
                    <a:pt x="20074" y="8710"/>
                    <a:pt x="22278" y="7931"/>
                  </a:cubicBezTo>
                  <a:cubicBezTo>
                    <a:pt x="22056" y="7420"/>
                    <a:pt x="21802" y="6906"/>
                    <a:pt x="21529" y="6410"/>
                  </a:cubicBezTo>
                  <a:cubicBezTo>
                    <a:pt x="20266" y="7144"/>
                    <a:pt x="18377" y="8323"/>
                    <a:pt x="17178" y="9348"/>
                  </a:cubicBezTo>
                  <a:cubicBezTo>
                    <a:pt x="18538" y="8100"/>
                    <a:pt x="19847" y="6886"/>
                    <a:pt x="21115" y="5704"/>
                  </a:cubicBezTo>
                  <a:cubicBezTo>
                    <a:pt x="20846" y="5273"/>
                    <a:pt x="20558" y="4855"/>
                    <a:pt x="20251" y="4452"/>
                  </a:cubicBezTo>
                  <a:cubicBezTo>
                    <a:pt x="19137" y="5200"/>
                    <a:pt x="16733" y="7121"/>
                    <a:pt x="12505" y="12366"/>
                  </a:cubicBezTo>
                  <a:cubicBezTo>
                    <a:pt x="12509" y="12363"/>
                    <a:pt x="16783" y="5646"/>
                    <a:pt x="19229" y="3246"/>
                  </a:cubicBezTo>
                  <a:cubicBezTo>
                    <a:pt x="19037" y="3046"/>
                    <a:pt x="18837" y="2850"/>
                    <a:pt x="18630" y="2658"/>
                  </a:cubicBezTo>
                  <a:cubicBezTo>
                    <a:pt x="18357" y="2985"/>
                    <a:pt x="18092" y="3323"/>
                    <a:pt x="17827" y="3664"/>
                  </a:cubicBezTo>
                  <a:cubicBezTo>
                    <a:pt x="17178" y="4505"/>
                    <a:pt x="16556" y="5377"/>
                    <a:pt x="15946" y="6272"/>
                  </a:cubicBezTo>
                  <a:cubicBezTo>
                    <a:pt x="15335" y="7163"/>
                    <a:pt x="14736" y="8081"/>
                    <a:pt x="14152" y="9006"/>
                  </a:cubicBezTo>
                  <a:cubicBezTo>
                    <a:pt x="13565" y="9936"/>
                    <a:pt x="13000" y="10876"/>
                    <a:pt x="12447" y="11829"/>
                  </a:cubicBezTo>
                  <a:cubicBezTo>
                    <a:pt x="12943" y="10850"/>
                    <a:pt x="13465" y="9882"/>
                    <a:pt x="14002" y="8922"/>
                  </a:cubicBezTo>
                  <a:cubicBezTo>
                    <a:pt x="14540" y="7962"/>
                    <a:pt x="15093" y="7009"/>
                    <a:pt x="15669" y="6076"/>
                  </a:cubicBezTo>
                  <a:cubicBezTo>
                    <a:pt x="16245" y="5139"/>
                    <a:pt x="16833" y="4217"/>
                    <a:pt x="17455" y="3323"/>
                  </a:cubicBezTo>
                  <a:cubicBezTo>
                    <a:pt x="17697" y="2973"/>
                    <a:pt x="17946" y="2624"/>
                    <a:pt x="18204" y="2282"/>
                  </a:cubicBezTo>
                  <a:cubicBezTo>
                    <a:pt x="17943" y="2063"/>
                    <a:pt x="17670" y="1852"/>
                    <a:pt x="17386" y="1652"/>
                  </a:cubicBezTo>
                  <a:lnTo>
                    <a:pt x="17294" y="1594"/>
                  </a:lnTo>
                  <a:cubicBezTo>
                    <a:pt x="15485" y="4436"/>
                    <a:pt x="13714" y="7374"/>
                    <a:pt x="12032" y="10366"/>
                  </a:cubicBezTo>
                  <a:cubicBezTo>
                    <a:pt x="13511" y="7309"/>
                    <a:pt x="15124" y="4271"/>
                    <a:pt x="16810" y="1283"/>
                  </a:cubicBezTo>
                  <a:cubicBezTo>
                    <a:pt x="16460" y="1076"/>
                    <a:pt x="16099" y="888"/>
                    <a:pt x="15731" y="726"/>
                  </a:cubicBezTo>
                  <a:cubicBezTo>
                    <a:pt x="14306" y="4340"/>
                    <a:pt x="12704" y="7754"/>
                    <a:pt x="10804" y="11015"/>
                  </a:cubicBezTo>
                  <a:cubicBezTo>
                    <a:pt x="12443" y="7639"/>
                    <a:pt x="13799" y="4129"/>
                    <a:pt x="15016" y="454"/>
                  </a:cubicBezTo>
                  <a:cubicBezTo>
                    <a:pt x="14598" y="312"/>
                    <a:pt x="14171" y="204"/>
                    <a:pt x="13737" y="131"/>
                  </a:cubicBezTo>
                  <a:cubicBezTo>
                    <a:pt x="13315" y="1756"/>
                    <a:pt x="12800" y="3330"/>
                    <a:pt x="12278" y="4866"/>
                  </a:cubicBezTo>
                  <a:cubicBezTo>
                    <a:pt x="11606" y="6852"/>
                    <a:pt x="10907" y="8803"/>
                    <a:pt x="10400" y="10754"/>
                  </a:cubicBezTo>
                  <a:cubicBezTo>
                    <a:pt x="10830" y="8791"/>
                    <a:pt x="11464" y="6817"/>
                    <a:pt x="12071" y="4813"/>
                  </a:cubicBezTo>
                  <a:cubicBezTo>
                    <a:pt x="12547" y="3261"/>
                    <a:pt x="13008" y="1687"/>
                    <a:pt x="13377" y="74"/>
                  </a:cubicBezTo>
                  <a:cubicBezTo>
                    <a:pt x="13000" y="24"/>
                    <a:pt x="12616" y="1"/>
                    <a:pt x="1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2520400" y="2620530"/>
              <a:ext cx="102000" cy="632825"/>
            </a:xfrm>
            <a:custGeom>
              <a:avLst/>
              <a:gdLst/>
              <a:ahLst/>
              <a:cxnLst/>
              <a:rect l="l" t="t" r="r" b="b"/>
              <a:pathLst>
                <a:path w="4080" h="25313" extrusionOk="0">
                  <a:moveTo>
                    <a:pt x="1875" y="1"/>
                  </a:moveTo>
                  <a:cubicBezTo>
                    <a:pt x="1126" y="1556"/>
                    <a:pt x="1203" y="3111"/>
                    <a:pt x="1679" y="4770"/>
                  </a:cubicBezTo>
                  <a:cubicBezTo>
                    <a:pt x="2151" y="6433"/>
                    <a:pt x="681" y="7201"/>
                    <a:pt x="623" y="9571"/>
                  </a:cubicBezTo>
                  <a:cubicBezTo>
                    <a:pt x="565" y="11944"/>
                    <a:pt x="1729" y="11606"/>
                    <a:pt x="1625" y="13300"/>
                  </a:cubicBezTo>
                  <a:cubicBezTo>
                    <a:pt x="1518" y="14997"/>
                    <a:pt x="392" y="15419"/>
                    <a:pt x="320" y="17539"/>
                  </a:cubicBezTo>
                  <a:cubicBezTo>
                    <a:pt x="247" y="19663"/>
                    <a:pt x="1556" y="19494"/>
                    <a:pt x="1452" y="20976"/>
                  </a:cubicBezTo>
                  <a:cubicBezTo>
                    <a:pt x="1345" y="22463"/>
                    <a:pt x="108" y="23012"/>
                    <a:pt x="16" y="24882"/>
                  </a:cubicBezTo>
                  <a:cubicBezTo>
                    <a:pt x="12" y="25036"/>
                    <a:pt x="8" y="25174"/>
                    <a:pt x="1" y="25312"/>
                  </a:cubicBezTo>
                  <a:lnTo>
                    <a:pt x="4079" y="25312"/>
                  </a:lnTo>
                  <a:cubicBezTo>
                    <a:pt x="4071" y="25174"/>
                    <a:pt x="4068" y="25036"/>
                    <a:pt x="4060" y="24882"/>
                  </a:cubicBezTo>
                  <a:cubicBezTo>
                    <a:pt x="3972" y="23012"/>
                    <a:pt x="2727" y="22463"/>
                    <a:pt x="2624" y="20976"/>
                  </a:cubicBezTo>
                  <a:cubicBezTo>
                    <a:pt x="2516" y="19494"/>
                    <a:pt x="3830" y="19659"/>
                    <a:pt x="3757" y="17539"/>
                  </a:cubicBezTo>
                  <a:cubicBezTo>
                    <a:pt x="3684" y="15423"/>
                    <a:pt x="2562" y="14997"/>
                    <a:pt x="2455" y="13300"/>
                  </a:cubicBezTo>
                  <a:cubicBezTo>
                    <a:pt x="2351" y="11606"/>
                    <a:pt x="3515" y="11948"/>
                    <a:pt x="3457" y="9571"/>
                  </a:cubicBezTo>
                  <a:cubicBezTo>
                    <a:pt x="3399" y="7197"/>
                    <a:pt x="1921" y="6433"/>
                    <a:pt x="2397" y="4770"/>
                  </a:cubicBezTo>
                  <a:cubicBezTo>
                    <a:pt x="2873" y="3111"/>
                    <a:pt x="2624" y="1556"/>
                    <a:pt x="1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2442150" y="2525105"/>
              <a:ext cx="77700" cy="446850"/>
            </a:xfrm>
            <a:custGeom>
              <a:avLst/>
              <a:gdLst/>
              <a:ahLst/>
              <a:cxnLst/>
              <a:rect l="l" t="t" r="r" b="b"/>
              <a:pathLst>
                <a:path w="3108" h="17874" extrusionOk="0">
                  <a:moveTo>
                    <a:pt x="1430" y="0"/>
                  </a:moveTo>
                  <a:cubicBezTo>
                    <a:pt x="861" y="1099"/>
                    <a:pt x="815" y="2197"/>
                    <a:pt x="1172" y="3368"/>
                  </a:cubicBezTo>
                  <a:cubicBezTo>
                    <a:pt x="1533" y="4540"/>
                    <a:pt x="516" y="5085"/>
                    <a:pt x="473" y="6759"/>
                  </a:cubicBezTo>
                  <a:cubicBezTo>
                    <a:pt x="431" y="8434"/>
                    <a:pt x="1314" y="8188"/>
                    <a:pt x="1238" y="9390"/>
                  </a:cubicBezTo>
                  <a:cubicBezTo>
                    <a:pt x="1161" y="10588"/>
                    <a:pt x="297" y="10888"/>
                    <a:pt x="243" y="12385"/>
                  </a:cubicBezTo>
                  <a:cubicBezTo>
                    <a:pt x="189" y="13883"/>
                    <a:pt x="757" y="13764"/>
                    <a:pt x="673" y="14809"/>
                  </a:cubicBezTo>
                  <a:cubicBezTo>
                    <a:pt x="592" y="15857"/>
                    <a:pt x="85" y="16245"/>
                    <a:pt x="12" y="17566"/>
                  </a:cubicBezTo>
                  <a:cubicBezTo>
                    <a:pt x="9" y="17670"/>
                    <a:pt x="1" y="17773"/>
                    <a:pt x="1" y="17873"/>
                  </a:cubicBezTo>
                  <a:lnTo>
                    <a:pt x="3108" y="17873"/>
                  </a:lnTo>
                  <a:lnTo>
                    <a:pt x="3092" y="17566"/>
                  </a:lnTo>
                  <a:cubicBezTo>
                    <a:pt x="3027" y="16245"/>
                    <a:pt x="2405" y="15857"/>
                    <a:pt x="2324" y="14809"/>
                  </a:cubicBezTo>
                  <a:cubicBezTo>
                    <a:pt x="2244" y="13764"/>
                    <a:pt x="2916" y="13883"/>
                    <a:pt x="2862" y="12385"/>
                  </a:cubicBezTo>
                  <a:cubicBezTo>
                    <a:pt x="2812" y="10888"/>
                    <a:pt x="2171" y="10584"/>
                    <a:pt x="2090" y="9390"/>
                  </a:cubicBezTo>
                  <a:cubicBezTo>
                    <a:pt x="2009" y="8196"/>
                    <a:pt x="2681" y="8437"/>
                    <a:pt x="2639" y="6759"/>
                  </a:cubicBezTo>
                  <a:cubicBezTo>
                    <a:pt x="2593" y="5077"/>
                    <a:pt x="1460" y="4540"/>
                    <a:pt x="1825" y="3368"/>
                  </a:cubicBezTo>
                  <a:cubicBezTo>
                    <a:pt x="2190" y="2197"/>
                    <a:pt x="1998" y="1099"/>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8" name="Google Shape;1688;p33"/>
          <p:cNvSpPr/>
          <p:nvPr/>
        </p:nvSpPr>
        <p:spPr>
          <a:xfrm>
            <a:off x="50" y="3783299"/>
            <a:ext cx="2894400" cy="1360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9" name="Google Shape;1689;p33"/>
          <p:cNvPicPr preferRelativeResize="0"/>
          <p:nvPr/>
        </p:nvPicPr>
        <p:blipFill rotWithShape="1">
          <a:blip r:embed="rId4">
            <a:alphaModFix/>
          </a:blip>
          <a:srcRect l="22098" t="19084" r="9422" b="42846"/>
          <a:stretch/>
        </p:blipFill>
        <p:spPr>
          <a:xfrm>
            <a:off x="50" y="3783300"/>
            <a:ext cx="2894400" cy="1360200"/>
          </a:xfrm>
          <a:prstGeom prst="rtTriangle">
            <a:avLst/>
          </a:prstGeom>
          <a:noFill/>
          <a:ln>
            <a:noFill/>
          </a:ln>
        </p:spPr>
      </p:pic>
      <p:grpSp>
        <p:nvGrpSpPr>
          <p:cNvPr id="1690" name="Google Shape;1690;p33"/>
          <p:cNvGrpSpPr/>
          <p:nvPr/>
        </p:nvGrpSpPr>
        <p:grpSpPr>
          <a:xfrm>
            <a:off x="-71" y="4011640"/>
            <a:ext cx="1066608" cy="1131850"/>
            <a:chOff x="1565225" y="2558425"/>
            <a:chExt cx="861975" cy="914700"/>
          </a:xfrm>
        </p:grpSpPr>
        <p:sp>
          <p:nvSpPr>
            <p:cNvPr id="1691" name="Google Shape;1691;p33"/>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3"/>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3"/>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3"/>
          <p:cNvGrpSpPr/>
          <p:nvPr/>
        </p:nvGrpSpPr>
        <p:grpSpPr>
          <a:xfrm>
            <a:off x="1130947" y="4684408"/>
            <a:ext cx="468778" cy="450735"/>
            <a:chOff x="2246084" y="4157833"/>
            <a:chExt cx="468778" cy="450735"/>
          </a:xfrm>
        </p:grpSpPr>
        <p:sp>
          <p:nvSpPr>
            <p:cNvPr id="1705" name="Google Shape;1705;p33"/>
            <p:cNvSpPr/>
            <p:nvPr/>
          </p:nvSpPr>
          <p:spPr>
            <a:xfrm>
              <a:off x="2449045" y="4353998"/>
              <a:ext cx="29802" cy="25163"/>
            </a:xfrm>
            <a:custGeom>
              <a:avLst/>
              <a:gdLst/>
              <a:ahLst/>
              <a:cxnLst/>
              <a:rect l="l" t="t" r="r" b="b"/>
              <a:pathLst>
                <a:path w="4052" h="3420" extrusionOk="0">
                  <a:moveTo>
                    <a:pt x="2195" y="0"/>
                  </a:moveTo>
                  <a:cubicBezTo>
                    <a:pt x="861" y="0"/>
                    <a:pt x="0" y="1537"/>
                    <a:pt x="815" y="2694"/>
                  </a:cubicBezTo>
                  <a:cubicBezTo>
                    <a:pt x="1165" y="3191"/>
                    <a:pt x="1685" y="3420"/>
                    <a:pt x="2200" y="3420"/>
                  </a:cubicBezTo>
                  <a:cubicBezTo>
                    <a:pt x="2971" y="3420"/>
                    <a:pt x="3730" y="2908"/>
                    <a:pt x="3892" y="2014"/>
                  </a:cubicBezTo>
                  <a:cubicBezTo>
                    <a:pt x="4051" y="1079"/>
                    <a:pt x="3428" y="192"/>
                    <a:pt x="2492" y="25"/>
                  </a:cubicBezTo>
                  <a:cubicBezTo>
                    <a:pt x="2391" y="9"/>
                    <a:pt x="2292" y="0"/>
                    <a:pt x="2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2502023" y="4363217"/>
              <a:ext cx="29942" cy="25295"/>
            </a:xfrm>
            <a:custGeom>
              <a:avLst/>
              <a:gdLst/>
              <a:ahLst/>
              <a:cxnLst/>
              <a:rect l="l" t="t" r="r" b="b"/>
              <a:pathLst>
                <a:path w="4071" h="3438" extrusionOk="0">
                  <a:moveTo>
                    <a:pt x="2212" y="1"/>
                  </a:moveTo>
                  <a:cubicBezTo>
                    <a:pt x="869" y="1"/>
                    <a:pt x="0" y="1541"/>
                    <a:pt x="820" y="2709"/>
                  </a:cubicBezTo>
                  <a:cubicBezTo>
                    <a:pt x="1171" y="3208"/>
                    <a:pt x="1694" y="3437"/>
                    <a:pt x="2211" y="3437"/>
                  </a:cubicBezTo>
                  <a:cubicBezTo>
                    <a:pt x="2987" y="3437"/>
                    <a:pt x="3753" y="2919"/>
                    <a:pt x="3911" y="2016"/>
                  </a:cubicBezTo>
                  <a:cubicBezTo>
                    <a:pt x="4070" y="1080"/>
                    <a:pt x="3446" y="200"/>
                    <a:pt x="2518" y="27"/>
                  </a:cubicBezTo>
                  <a:cubicBezTo>
                    <a:pt x="2413" y="9"/>
                    <a:pt x="2311" y="1"/>
                    <a:pt x="2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2604751" y="4436226"/>
              <a:ext cx="110112" cy="110613"/>
            </a:xfrm>
            <a:custGeom>
              <a:avLst/>
              <a:gdLst/>
              <a:ahLst/>
              <a:cxnLst/>
              <a:rect l="l" t="t" r="r" b="b"/>
              <a:pathLst>
                <a:path w="14971" h="15034" extrusionOk="0">
                  <a:moveTo>
                    <a:pt x="14783" y="1"/>
                  </a:moveTo>
                  <a:lnTo>
                    <a:pt x="10563" y="9940"/>
                  </a:lnTo>
                  <a:lnTo>
                    <a:pt x="10258" y="10674"/>
                  </a:lnTo>
                  <a:lnTo>
                    <a:pt x="6203" y="12137"/>
                  </a:lnTo>
                  <a:lnTo>
                    <a:pt x="4263" y="11547"/>
                  </a:lnTo>
                  <a:lnTo>
                    <a:pt x="804" y="10473"/>
                  </a:lnTo>
                  <a:lnTo>
                    <a:pt x="0" y="13100"/>
                  </a:lnTo>
                  <a:lnTo>
                    <a:pt x="2384" y="13835"/>
                  </a:lnTo>
                  <a:lnTo>
                    <a:pt x="6266" y="15034"/>
                  </a:lnTo>
                  <a:lnTo>
                    <a:pt x="12316" y="12850"/>
                  </a:lnTo>
                  <a:lnTo>
                    <a:pt x="13300" y="9940"/>
                  </a:lnTo>
                  <a:lnTo>
                    <a:pt x="14118" y="7528"/>
                  </a:lnTo>
                  <a:cubicBezTo>
                    <a:pt x="14707" y="5774"/>
                    <a:pt x="14971" y="3931"/>
                    <a:pt x="14887" y="2080"/>
                  </a:cubicBezTo>
                  <a:lnTo>
                    <a:pt x="1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2526655" y="4541835"/>
              <a:ext cx="95637" cy="66733"/>
            </a:xfrm>
            <a:custGeom>
              <a:avLst/>
              <a:gdLst/>
              <a:ahLst/>
              <a:cxnLst/>
              <a:rect l="l" t="t" r="r" b="b"/>
              <a:pathLst>
                <a:path w="13003" h="9070" extrusionOk="0">
                  <a:moveTo>
                    <a:pt x="8283" y="0"/>
                  </a:moveTo>
                  <a:lnTo>
                    <a:pt x="6106" y="1698"/>
                  </a:lnTo>
                  <a:lnTo>
                    <a:pt x="7479" y="3431"/>
                  </a:lnTo>
                  <a:lnTo>
                    <a:pt x="9232" y="5704"/>
                  </a:lnTo>
                  <a:lnTo>
                    <a:pt x="0" y="8400"/>
                  </a:lnTo>
                  <a:cubicBezTo>
                    <a:pt x="1409" y="8845"/>
                    <a:pt x="2871" y="9070"/>
                    <a:pt x="4336" y="9070"/>
                  </a:cubicBezTo>
                  <a:cubicBezTo>
                    <a:pt x="5336" y="9070"/>
                    <a:pt x="6339" y="8965"/>
                    <a:pt x="7326" y="8754"/>
                  </a:cubicBezTo>
                  <a:lnTo>
                    <a:pt x="11949" y="7777"/>
                  </a:lnTo>
                  <a:cubicBezTo>
                    <a:pt x="12379" y="7638"/>
                    <a:pt x="12725" y="7305"/>
                    <a:pt x="12871" y="6876"/>
                  </a:cubicBezTo>
                  <a:cubicBezTo>
                    <a:pt x="13002" y="6439"/>
                    <a:pt x="12919" y="5968"/>
                    <a:pt x="12649" y="5607"/>
                  </a:cubicBezTo>
                  <a:lnTo>
                    <a:pt x="9897" y="2080"/>
                  </a:lnTo>
                  <a:lnTo>
                    <a:pt x="8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2632987" y="4381516"/>
              <a:ext cx="41710" cy="116168"/>
            </a:xfrm>
            <a:custGeom>
              <a:avLst/>
              <a:gdLst/>
              <a:ahLst/>
              <a:cxnLst/>
              <a:rect l="l" t="t" r="r" b="b"/>
              <a:pathLst>
                <a:path w="5671" h="15789" extrusionOk="0">
                  <a:moveTo>
                    <a:pt x="3334" y="0"/>
                  </a:moveTo>
                  <a:lnTo>
                    <a:pt x="2967" y="11297"/>
                  </a:lnTo>
                  <a:lnTo>
                    <a:pt x="1" y="13633"/>
                  </a:lnTo>
                  <a:lnTo>
                    <a:pt x="1706" y="15788"/>
                  </a:lnTo>
                  <a:lnTo>
                    <a:pt x="5670" y="12670"/>
                  </a:lnTo>
                  <a:lnTo>
                    <a:pt x="5580" y="8068"/>
                  </a:lnTo>
                  <a:cubicBezTo>
                    <a:pt x="5525" y="5233"/>
                    <a:pt x="4755" y="2461"/>
                    <a:pt x="3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2246084" y="4357390"/>
              <a:ext cx="85546" cy="127542"/>
            </a:xfrm>
            <a:custGeom>
              <a:avLst/>
              <a:gdLst/>
              <a:ahLst/>
              <a:cxnLst/>
              <a:rect l="l" t="t" r="r" b="b"/>
              <a:pathLst>
                <a:path w="11631" h="17335" extrusionOk="0">
                  <a:moveTo>
                    <a:pt x="2018" y="1"/>
                  </a:moveTo>
                  <a:lnTo>
                    <a:pt x="1221" y="1935"/>
                  </a:lnTo>
                  <a:cubicBezTo>
                    <a:pt x="514" y="3640"/>
                    <a:pt x="132" y="5469"/>
                    <a:pt x="98" y="7320"/>
                  </a:cubicBezTo>
                  <a:lnTo>
                    <a:pt x="1" y="12927"/>
                  </a:lnTo>
                  <a:lnTo>
                    <a:pt x="4949" y="17030"/>
                  </a:lnTo>
                  <a:lnTo>
                    <a:pt x="11506" y="17335"/>
                  </a:lnTo>
                  <a:lnTo>
                    <a:pt x="11630" y="14590"/>
                  </a:lnTo>
                  <a:lnTo>
                    <a:pt x="5996" y="14327"/>
                  </a:lnTo>
                  <a:lnTo>
                    <a:pt x="2676" y="11575"/>
                  </a:lnTo>
                  <a:lnTo>
                    <a:pt x="2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2294818" y="4499412"/>
              <a:ext cx="85495" cy="78740"/>
            </a:xfrm>
            <a:custGeom>
              <a:avLst/>
              <a:gdLst/>
              <a:ahLst/>
              <a:cxnLst/>
              <a:rect l="l" t="t" r="r" b="b"/>
              <a:pathLst>
                <a:path w="11624" h="10702" extrusionOk="0">
                  <a:moveTo>
                    <a:pt x="6654" y="0"/>
                  </a:moveTo>
                  <a:lnTo>
                    <a:pt x="4526" y="1352"/>
                  </a:lnTo>
                  <a:lnTo>
                    <a:pt x="4457" y="1393"/>
                  </a:lnTo>
                  <a:lnTo>
                    <a:pt x="652" y="3812"/>
                  </a:lnTo>
                  <a:cubicBezTo>
                    <a:pt x="264" y="4048"/>
                    <a:pt x="28" y="4463"/>
                    <a:pt x="14" y="4921"/>
                  </a:cubicBezTo>
                  <a:cubicBezTo>
                    <a:pt x="1" y="5371"/>
                    <a:pt x="215" y="5808"/>
                    <a:pt x="583" y="6071"/>
                  </a:cubicBezTo>
                  <a:lnTo>
                    <a:pt x="4589" y="8546"/>
                  </a:lnTo>
                  <a:cubicBezTo>
                    <a:pt x="6703" y="9869"/>
                    <a:pt x="9128" y="10604"/>
                    <a:pt x="11623" y="10701"/>
                  </a:cubicBezTo>
                  <a:lnTo>
                    <a:pt x="3833" y="5039"/>
                  </a:lnTo>
                  <a:lnTo>
                    <a:pt x="6273" y="3500"/>
                  </a:lnTo>
                  <a:lnTo>
                    <a:pt x="8130" y="2322"/>
                  </a:lnTo>
                  <a:lnTo>
                    <a:pt x="7520" y="1352"/>
                  </a:lnTo>
                  <a:lnTo>
                    <a:pt x="6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2284470" y="4324863"/>
              <a:ext cx="47565" cy="113416"/>
            </a:xfrm>
            <a:custGeom>
              <a:avLst/>
              <a:gdLst/>
              <a:ahLst/>
              <a:cxnLst/>
              <a:rect l="l" t="t" r="r" b="b"/>
              <a:pathLst>
                <a:path w="6467" h="15415" extrusionOk="0">
                  <a:moveTo>
                    <a:pt x="6467" y="0"/>
                  </a:moveTo>
                  <a:lnTo>
                    <a:pt x="6467" y="0"/>
                  </a:lnTo>
                  <a:cubicBezTo>
                    <a:pt x="4305" y="1837"/>
                    <a:pt x="2641" y="4186"/>
                    <a:pt x="1636" y="6841"/>
                  </a:cubicBezTo>
                  <a:lnTo>
                    <a:pt x="1" y="11131"/>
                  </a:lnTo>
                  <a:lnTo>
                    <a:pt x="2676" y="15414"/>
                  </a:lnTo>
                  <a:lnTo>
                    <a:pt x="5005" y="13959"/>
                  </a:lnTo>
                  <a:lnTo>
                    <a:pt x="3002" y="10764"/>
                  </a:lnTo>
                  <a:lnTo>
                    <a:pt x="6467"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587569" y="4182745"/>
              <a:ext cx="84016" cy="159106"/>
            </a:xfrm>
            <a:custGeom>
              <a:avLst/>
              <a:gdLst/>
              <a:ahLst/>
              <a:cxnLst/>
              <a:rect l="l" t="t" r="r" b="b"/>
              <a:pathLst>
                <a:path w="11423" h="21625"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cubicBezTo>
                    <a:pt x="1109" y="11540"/>
                    <a:pt x="1505" y="12157"/>
                    <a:pt x="2017" y="12677"/>
                  </a:cubicBezTo>
                  <a:lnTo>
                    <a:pt x="3064" y="13723"/>
                  </a:lnTo>
                  <a:lnTo>
                    <a:pt x="3771" y="20841"/>
                  </a:lnTo>
                  <a:lnTo>
                    <a:pt x="7035" y="21624"/>
                  </a:lnTo>
                  <a:lnTo>
                    <a:pt x="10715" y="12573"/>
                  </a:lnTo>
                  <a:cubicBezTo>
                    <a:pt x="11235" y="11304"/>
                    <a:pt x="11422" y="9925"/>
                    <a:pt x="11263" y="8567"/>
                  </a:cubicBezTo>
                  <a:cubicBezTo>
                    <a:pt x="11207" y="8095"/>
                    <a:pt x="11110" y="7624"/>
                    <a:pt x="10979" y="7174"/>
                  </a:cubicBezTo>
                  <a:cubicBezTo>
                    <a:pt x="10896" y="6896"/>
                    <a:pt x="10799" y="6626"/>
                    <a:pt x="10681" y="6370"/>
                  </a:cubicBezTo>
                  <a:cubicBezTo>
                    <a:pt x="10452" y="5815"/>
                    <a:pt x="10168" y="5295"/>
                    <a:pt x="9821" y="4810"/>
                  </a:cubicBezTo>
                  <a:cubicBezTo>
                    <a:pt x="8837" y="3424"/>
                    <a:pt x="7451" y="2384"/>
                    <a:pt x="5850" y="1830"/>
                  </a:cubicBez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2582068" y="4300075"/>
              <a:ext cx="76720" cy="131265"/>
            </a:xfrm>
            <a:custGeom>
              <a:avLst/>
              <a:gdLst/>
              <a:ahLst/>
              <a:cxnLst/>
              <a:rect l="l" t="t" r="r" b="b"/>
              <a:pathLst>
                <a:path w="10431" h="17841" extrusionOk="0">
                  <a:moveTo>
                    <a:pt x="9717" y="1"/>
                  </a:moveTo>
                  <a:lnTo>
                    <a:pt x="4644" y="1893"/>
                  </a:lnTo>
                  <a:cubicBezTo>
                    <a:pt x="3389" y="2357"/>
                    <a:pt x="2821" y="3813"/>
                    <a:pt x="3431" y="5012"/>
                  </a:cubicBezTo>
                  <a:lnTo>
                    <a:pt x="5981" y="9953"/>
                  </a:lnTo>
                  <a:lnTo>
                    <a:pt x="0" y="14749"/>
                  </a:lnTo>
                  <a:lnTo>
                    <a:pt x="2419" y="17841"/>
                  </a:lnTo>
                  <a:lnTo>
                    <a:pt x="8961" y="13093"/>
                  </a:lnTo>
                  <a:cubicBezTo>
                    <a:pt x="9904" y="12407"/>
                    <a:pt x="10431" y="11291"/>
                    <a:pt x="10355" y="10127"/>
                  </a:cubicBezTo>
                  <a:lnTo>
                    <a:pt x="9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2362970" y="4157833"/>
              <a:ext cx="142077" cy="118846"/>
            </a:xfrm>
            <a:custGeom>
              <a:avLst/>
              <a:gdLst/>
              <a:ahLst/>
              <a:cxnLst/>
              <a:rect l="l" t="t" r="r" b="b"/>
              <a:pathLst>
                <a:path w="19317" h="16153" extrusionOk="0">
                  <a:moveTo>
                    <a:pt x="10981" y="0"/>
                  </a:moveTo>
                  <a:cubicBezTo>
                    <a:pt x="10387" y="0"/>
                    <a:pt x="9791" y="66"/>
                    <a:pt x="9205" y="198"/>
                  </a:cubicBezTo>
                  <a:cubicBezTo>
                    <a:pt x="7881" y="482"/>
                    <a:pt x="6654" y="1106"/>
                    <a:pt x="5636" y="2000"/>
                  </a:cubicBezTo>
                  <a:lnTo>
                    <a:pt x="5601" y="2028"/>
                  </a:lnTo>
                  <a:cubicBezTo>
                    <a:pt x="4582" y="2929"/>
                    <a:pt x="3799" y="4072"/>
                    <a:pt x="3335" y="5355"/>
                  </a:cubicBezTo>
                  <a:lnTo>
                    <a:pt x="1" y="14538"/>
                  </a:lnTo>
                  <a:lnTo>
                    <a:pt x="2946" y="16153"/>
                  </a:lnTo>
                  <a:lnTo>
                    <a:pt x="8241" y="11329"/>
                  </a:lnTo>
                  <a:lnTo>
                    <a:pt x="9718" y="11253"/>
                  </a:lnTo>
                  <a:cubicBezTo>
                    <a:pt x="10931" y="11190"/>
                    <a:pt x="12088" y="10705"/>
                    <a:pt x="12982" y="9880"/>
                  </a:cubicBezTo>
                  <a:lnTo>
                    <a:pt x="17134" y="6068"/>
                  </a:lnTo>
                  <a:lnTo>
                    <a:pt x="17134" y="6068"/>
                  </a:lnTo>
                  <a:lnTo>
                    <a:pt x="11097" y="6394"/>
                  </a:lnTo>
                  <a:lnTo>
                    <a:pt x="12344" y="4835"/>
                  </a:lnTo>
                  <a:cubicBezTo>
                    <a:pt x="13204" y="3754"/>
                    <a:pt x="14486" y="3102"/>
                    <a:pt x="15858" y="3033"/>
                  </a:cubicBezTo>
                  <a:lnTo>
                    <a:pt x="19317" y="2846"/>
                  </a:lnTo>
                  <a:lnTo>
                    <a:pt x="14153" y="649"/>
                  </a:lnTo>
                  <a:cubicBezTo>
                    <a:pt x="13146" y="219"/>
                    <a:pt x="12066" y="0"/>
                    <a:pt x="10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334682" y="4235881"/>
              <a:ext cx="74124" cy="141713"/>
            </a:xfrm>
            <a:custGeom>
              <a:avLst/>
              <a:gdLst/>
              <a:ahLst/>
              <a:cxnLst/>
              <a:rect l="l" t="t" r="r" b="b"/>
              <a:pathLst>
                <a:path w="10078" h="19261" extrusionOk="0">
                  <a:moveTo>
                    <a:pt x="5275" y="0"/>
                  </a:moveTo>
                  <a:lnTo>
                    <a:pt x="541" y="8989"/>
                  </a:lnTo>
                  <a:cubicBezTo>
                    <a:pt x="0" y="10015"/>
                    <a:pt x="21" y="11249"/>
                    <a:pt x="603" y="12261"/>
                  </a:cubicBezTo>
                  <a:lnTo>
                    <a:pt x="4644" y="19261"/>
                  </a:lnTo>
                  <a:lnTo>
                    <a:pt x="8109" y="17431"/>
                  </a:lnTo>
                  <a:lnTo>
                    <a:pt x="4616" y="10618"/>
                  </a:lnTo>
                  <a:lnTo>
                    <a:pt x="8955" y="7139"/>
                  </a:lnTo>
                  <a:cubicBezTo>
                    <a:pt x="10001" y="6300"/>
                    <a:pt x="10078" y="4741"/>
                    <a:pt x="9128" y="3798"/>
                  </a:cubicBezTo>
                  <a:lnTo>
                    <a:pt x="5275"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2587569" y="4182745"/>
              <a:ext cx="80751" cy="79910"/>
            </a:xfrm>
            <a:custGeom>
              <a:avLst/>
              <a:gdLst/>
              <a:ahLst/>
              <a:cxnLst/>
              <a:rect l="l" t="t" r="r" b="b"/>
              <a:pathLst>
                <a:path w="10979" h="10861"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lnTo>
                    <a:pt x="10979" y="7181"/>
                  </a:lnTo>
                  <a:lnTo>
                    <a:pt x="10979" y="7174"/>
                  </a:lnTo>
                  <a:lnTo>
                    <a:pt x="10681" y="6370"/>
                  </a:lnTo>
                  <a:cubicBezTo>
                    <a:pt x="10452" y="5815"/>
                    <a:pt x="10168" y="5295"/>
                    <a:pt x="9821" y="4810"/>
                  </a:cubicBezTo>
                  <a:cubicBezTo>
                    <a:pt x="8837" y="3424"/>
                    <a:pt x="7451" y="2384"/>
                    <a:pt x="5850" y="1830"/>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2404415" y="4157833"/>
              <a:ext cx="100631" cy="72699"/>
            </a:xfrm>
            <a:custGeom>
              <a:avLst/>
              <a:gdLst/>
              <a:ahLst/>
              <a:cxnLst/>
              <a:rect l="l" t="t" r="r" b="b"/>
              <a:pathLst>
                <a:path w="13682" h="9881" extrusionOk="0">
                  <a:moveTo>
                    <a:pt x="5346" y="0"/>
                  </a:moveTo>
                  <a:cubicBezTo>
                    <a:pt x="4752" y="0"/>
                    <a:pt x="4156" y="66"/>
                    <a:pt x="3570" y="198"/>
                  </a:cubicBezTo>
                  <a:cubicBezTo>
                    <a:pt x="2246" y="482"/>
                    <a:pt x="1019" y="1106"/>
                    <a:pt x="1" y="2000"/>
                  </a:cubicBezTo>
                  <a:lnTo>
                    <a:pt x="7347" y="9880"/>
                  </a:lnTo>
                  <a:lnTo>
                    <a:pt x="11499" y="6068"/>
                  </a:lnTo>
                  <a:lnTo>
                    <a:pt x="11499" y="6068"/>
                  </a:lnTo>
                  <a:lnTo>
                    <a:pt x="5462" y="6394"/>
                  </a:lnTo>
                  <a:lnTo>
                    <a:pt x="6709" y="4835"/>
                  </a:lnTo>
                  <a:cubicBezTo>
                    <a:pt x="7569" y="3754"/>
                    <a:pt x="8851" y="3102"/>
                    <a:pt x="10223" y="3033"/>
                  </a:cubicBezTo>
                  <a:lnTo>
                    <a:pt x="13682" y="2846"/>
                  </a:lnTo>
                  <a:lnTo>
                    <a:pt x="8518" y="649"/>
                  </a:lnTo>
                  <a:cubicBezTo>
                    <a:pt x="7511" y="219"/>
                    <a:pt x="6431"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33"/>
          <p:cNvSpPr/>
          <p:nvPr/>
        </p:nvSpPr>
        <p:spPr>
          <a:xfrm>
            <a:off x="1664148" y="4501818"/>
            <a:ext cx="293085" cy="213526"/>
          </a:xfrm>
          <a:custGeom>
            <a:avLst/>
            <a:gdLst/>
            <a:ahLst/>
            <a:cxnLst/>
            <a:rect l="l" t="t" r="r" b="b"/>
            <a:pathLst>
              <a:path w="7434" h="5416" extrusionOk="0">
                <a:moveTo>
                  <a:pt x="3330" y="1"/>
                </a:moveTo>
                <a:cubicBezTo>
                  <a:pt x="3276" y="1"/>
                  <a:pt x="3223" y="37"/>
                  <a:pt x="3225" y="109"/>
                </a:cubicBezTo>
                <a:lnTo>
                  <a:pt x="3079" y="1642"/>
                </a:lnTo>
                <a:lnTo>
                  <a:pt x="2499" y="213"/>
                </a:lnTo>
                <a:cubicBezTo>
                  <a:pt x="2479" y="170"/>
                  <a:pt x="2442" y="151"/>
                  <a:pt x="2404" y="151"/>
                </a:cubicBezTo>
                <a:cubicBezTo>
                  <a:pt x="2347" y="151"/>
                  <a:pt x="2291" y="195"/>
                  <a:pt x="2295" y="267"/>
                </a:cubicBezTo>
                <a:lnTo>
                  <a:pt x="2522" y="1795"/>
                </a:lnTo>
                <a:lnTo>
                  <a:pt x="1616" y="547"/>
                </a:lnTo>
                <a:cubicBezTo>
                  <a:pt x="1593" y="518"/>
                  <a:pt x="1564" y="505"/>
                  <a:pt x="1535" y="505"/>
                </a:cubicBezTo>
                <a:cubicBezTo>
                  <a:pt x="1469" y="505"/>
                  <a:pt x="1406" y="570"/>
                  <a:pt x="1435" y="647"/>
                </a:cubicBezTo>
                <a:lnTo>
                  <a:pt x="2019" y="2072"/>
                </a:lnTo>
                <a:lnTo>
                  <a:pt x="840" y="1077"/>
                </a:lnTo>
                <a:cubicBezTo>
                  <a:pt x="817" y="1058"/>
                  <a:pt x="793" y="1050"/>
                  <a:pt x="769" y="1050"/>
                </a:cubicBezTo>
                <a:cubicBezTo>
                  <a:pt x="689" y="1050"/>
                  <a:pt x="621" y="1146"/>
                  <a:pt x="686" y="1223"/>
                </a:cubicBezTo>
                <a:lnTo>
                  <a:pt x="1596" y="2467"/>
                </a:lnTo>
                <a:lnTo>
                  <a:pt x="1596" y="2467"/>
                </a:lnTo>
                <a:lnTo>
                  <a:pt x="214" y="1780"/>
                </a:lnTo>
                <a:cubicBezTo>
                  <a:pt x="193" y="1767"/>
                  <a:pt x="173" y="1761"/>
                  <a:pt x="154" y="1761"/>
                </a:cubicBezTo>
                <a:cubicBezTo>
                  <a:pt x="62" y="1761"/>
                  <a:pt x="0" y="1893"/>
                  <a:pt x="99" y="1957"/>
                </a:cubicBezTo>
                <a:lnTo>
                  <a:pt x="1282" y="2951"/>
                </a:lnTo>
                <a:lnTo>
                  <a:pt x="5571" y="5071"/>
                </a:lnTo>
                <a:lnTo>
                  <a:pt x="7073" y="5409"/>
                </a:lnTo>
                <a:cubicBezTo>
                  <a:pt x="7086" y="5414"/>
                  <a:pt x="7099" y="5416"/>
                  <a:pt x="7112" y="5416"/>
                </a:cubicBezTo>
                <a:cubicBezTo>
                  <a:pt x="7220" y="5416"/>
                  <a:pt x="7266" y="5250"/>
                  <a:pt x="7146" y="5205"/>
                </a:cubicBezTo>
                <a:lnTo>
                  <a:pt x="5763" y="4530"/>
                </a:lnTo>
                <a:lnTo>
                  <a:pt x="7303" y="4491"/>
                </a:lnTo>
                <a:cubicBezTo>
                  <a:pt x="7418" y="4480"/>
                  <a:pt x="7434" y="4318"/>
                  <a:pt x="7322" y="4284"/>
                </a:cubicBezTo>
                <a:lnTo>
                  <a:pt x="5817" y="3954"/>
                </a:lnTo>
                <a:lnTo>
                  <a:pt x="7303" y="3550"/>
                </a:lnTo>
                <a:cubicBezTo>
                  <a:pt x="7418" y="3516"/>
                  <a:pt x="7395" y="3347"/>
                  <a:pt x="7276" y="3343"/>
                </a:cubicBezTo>
                <a:lnTo>
                  <a:pt x="5736" y="3381"/>
                </a:lnTo>
                <a:lnTo>
                  <a:pt x="5736" y="3381"/>
                </a:lnTo>
                <a:lnTo>
                  <a:pt x="7084" y="2632"/>
                </a:lnTo>
                <a:cubicBezTo>
                  <a:pt x="7176" y="2576"/>
                  <a:pt x="7128" y="2437"/>
                  <a:pt x="7026" y="2437"/>
                </a:cubicBezTo>
                <a:cubicBezTo>
                  <a:pt x="7018" y="2437"/>
                  <a:pt x="7009" y="2438"/>
                  <a:pt x="7000" y="2440"/>
                </a:cubicBezTo>
                <a:lnTo>
                  <a:pt x="5517" y="2851"/>
                </a:lnTo>
                <a:lnTo>
                  <a:pt x="6646" y="1799"/>
                </a:lnTo>
                <a:cubicBezTo>
                  <a:pt x="6720" y="1728"/>
                  <a:pt x="6659" y="1617"/>
                  <a:pt x="6572" y="1617"/>
                </a:cubicBezTo>
                <a:cubicBezTo>
                  <a:pt x="6555" y="1617"/>
                  <a:pt x="6538" y="1621"/>
                  <a:pt x="6520" y="1630"/>
                </a:cubicBezTo>
                <a:lnTo>
                  <a:pt x="5176" y="2379"/>
                </a:lnTo>
                <a:lnTo>
                  <a:pt x="5176" y="2379"/>
                </a:lnTo>
                <a:lnTo>
                  <a:pt x="6020" y="1093"/>
                </a:lnTo>
                <a:cubicBezTo>
                  <a:pt x="6068" y="1016"/>
                  <a:pt x="6003" y="934"/>
                  <a:pt x="5929" y="934"/>
                </a:cubicBezTo>
                <a:cubicBezTo>
                  <a:pt x="5907" y="934"/>
                  <a:pt x="5884" y="941"/>
                  <a:pt x="5863" y="958"/>
                </a:cubicBezTo>
                <a:lnTo>
                  <a:pt x="4734" y="2010"/>
                </a:lnTo>
                <a:lnTo>
                  <a:pt x="5249" y="555"/>
                </a:lnTo>
                <a:cubicBezTo>
                  <a:pt x="5282" y="474"/>
                  <a:pt x="5216" y="409"/>
                  <a:pt x="5149" y="409"/>
                </a:cubicBezTo>
                <a:cubicBezTo>
                  <a:pt x="5117" y="409"/>
                  <a:pt x="5085" y="424"/>
                  <a:pt x="5064" y="459"/>
                </a:cubicBezTo>
                <a:lnTo>
                  <a:pt x="4215" y="1749"/>
                </a:lnTo>
                <a:lnTo>
                  <a:pt x="4373" y="221"/>
                </a:lnTo>
                <a:cubicBezTo>
                  <a:pt x="4391" y="140"/>
                  <a:pt x="4327" y="89"/>
                  <a:pt x="4265" y="89"/>
                </a:cubicBezTo>
                <a:cubicBezTo>
                  <a:pt x="4221" y="89"/>
                  <a:pt x="4178" y="114"/>
                  <a:pt x="4166" y="171"/>
                </a:cubicBezTo>
                <a:lnTo>
                  <a:pt x="3655" y="1630"/>
                </a:lnTo>
                <a:lnTo>
                  <a:pt x="3436" y="106"/>
                </a:lnTo>
                <a:cubicBezTo>
                  <a:pt x="3434" y="35"/>
                  <a:pt x="3382" y="1"/>
                  <a:pt x="3330" y="1"/>
                </a:cubicBezTo>
                <a:close/>
              </a:path>
            </a:pathLst>
          </a:custGeom>
          <a:solidFill>
            <a:srgbClr val="BDC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2" name="Google Shape;1722;p33"/>
          <p:cNvGrpSpPr/>
          <p:nvPr/>
        </p:nvGrpSpPr>
        <p:grpSpPr>
          <a:xfrm>
            <a:off x="7231372" y="351793"/>
            <a:ext cx="1589607" cy="2070504"/>
            <a:chOff x="6256109" y="1780018"/>
            <a:chExt cx="1589607" cy="2070504"/>
          </a:xfrm>
        </p:grpSpPr>
        <p:grpSp>
          <p:nvGrpSpPr>
            <p:cNvPr id="1723" name="Google Shape;1723;p33"/>
            <p:cNvGrpSpPr/>
            <p:nvPr/>
          </p:nvGrpSpPr>
          <p:grpSpPr>
            <a:xfrm>
              <a:off x="6256109" y="3178595"/>
              <a:ext cx="547234" cy="383466"/>
              <a:chOff x="6256109" y="3178595"/>
              <a:chExt cx="547234" cy="383466"/>
            </a:xfrm>
          </p:grpSpPr>
          <p:sp>
            <p:nvSpPr>
              <p:cNvPr id="1724" name="Google Shape;1724;p33"/>
              <p:cNvSpPr/>
              <p:nvPr/>
            </p:nvSpPr>
            <p:spPr>
              <a:xfrm>
                <a:off x="6576350" y="3467056"/>
                <a:ext cx="82838" cy="95005"/>
              </a:xfrm>
              <a:custGeom>
                <a:avLst/>
                <a:gdLst/>
                <a:ahLst/>
                <a:cxnLst/>
                <a:rect l="l" t="t" r="r" b="b"/>
                <a:pathLst>
                  <a:path w="4950" h="5677" extrusionOk="0">
                    <a:moveTo>
                      <a:pt x="3008" y="0"/>
                    </a:moveTo>
                    <a:lnTo>
                      <a:pt x="610" y="3563"/>
                    </a:lnTo>
                    <a:cubicBezTo>
                      <a:pt x="1" y="4457"/>
                      <a:pt x="638" y="5676"/>
                      <a:pt x="1726" y="5676"/>
                    </a:cubicBezTo>
                    <a:lnTo>
                      <a:pt x="3126" y="5676"/>
                    </a:lnTo>
                    <a:cubicBezTo>
                      <a:pt x="4131" y="5676"/>
                      <a:pt x="4949" y="4859"/>
                      <a:pt x="4949" y="3847"/>
                    </a:cubicBezTo>
                    <a:lnTo>
                      <a:pt x="4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576350" y="3467056"/>
                <a:ext cx="82838" cy="95005"/>
              </a:xfrm>
              <a:custGeom>
                <a:avLst/>
                <a:gdLst/>
                <a:ahLst/>
                <a:cxnLst/>
                <a:rect l="l" t="t" r="r" b="b"/>
                <a:pathLst>
                  <a:path w="4950" h="5677" extrusionOk="0">
                    <a:moveTo>
                      <a:pt x="3008" y="0"/>
                    </a:moveTo>
                    <a:lnTo>
                      <a:pt x="610" y="3563"/>
                    </a:lnTo>
                    <a:cubicBezTo>
                      <a:pt x="1" y="4457"/>
                      <a:pt x="638" y="5676"/>
                      <a:pt x="1726" y="5676"/>
                    </a:cubicBezTo>
                    <a:lnTo>
                      <a:pt x="3126" y="5676"/>
                    </a:lnTo>
                    <a:cubicBezTo>
                      <a:pt x="4131" y="5676"/>
                      <a:pt x="4949" y="4859"/>
                      <a:pt x="4949" y="3847"/>
                    </a:cubicBezTo>
                    <a:lnTo>
                      <a:pt x="4949" y="0"/>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442621" y="3178595"/>
                <a:ext cx="235110" cy="118668"/>
              </a:xfrm>
              <a:custGeom>
                <a:avLst/>
                <a:gdLst/>
                <a:ahLst/>
                <a:cxnLst/>
                <a:rect l="l" t="t" r="r" b="b"/>
                <a:pathLst>
                  <a:path w="14049" h="7091" extrusionOk="0">
                    <a:moveTo>
                      <a:pt x="11709" y="0"/>
                    </a:moveTo>
                    <a:cubicBezTo>
                      <a:pt x="11214" y="0"/>
                      <a:pt x="10729" y="215"/>
                      <a:pt x="10396" y="610"/>
                    </a:cubicBezTo>
                    <a:lnTo>
                      <a:pt x="9523" y="1643"/>
                    </a:lnTo>
                    <a:cubicBezTo>
                      <a:pt x="8630" y="1239"/>
                      <a:pt x="7673" y="1039"/>
                      <a:pt x="6719" y="1039"/>
                    </a:cubicBezTo>
                    <a:cubicBezTo>
                      <a:pt x="5528" y="1039"/>
                      <a:pt x="4340" y="1352"/>
                      <a:pt x="3286" y="1976"/>
                    </a:cubicBezTo>
                    <a:lnTo>
                      <a:pt x="1844" y="2821"/>
                    </a:lnTo>
                    <a:cubicBezTo>
                      <a:pt x="569" y="3521"/>
                      <a:pt x="0" y="5060"/>
                      <a:pt x="513" y="6425"/>
                    </a:cubicBezTo>
                    <a:lnTo>
                      <a:pt x="742" y="7091"/>
                    </a:lnTo>
                    <a:lnTo>
                      <a:pt x="14049" y="2433"/>
                    </a:lnTo>
                    <a:lnTo>
                      <a:pt x="13217" y="908"/>
                    </a:lnTo>
                    <a:cubicBezTo>
                      <a:pt x="13030" y="555"/>
                      <a:pt x="12725" y="278"/>
                      <a:pt x="12351" y="125"/>
                    </a:cubicBezTo>
                    <a:cubicBezTo>
                      <a:pt x="12143" y="41"/>
                      <a:pt x="11925" y="0"/>
                      <a:pt x="11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421735" y="3206091"/>
                <a:ext cx="381608" cy="320827"/>
              </a:xfrm>
              <a:custGeom>
                <a:avLst/>
                <a:gdLst/>
                <a:ahLst/>
                <a:cxnLst/>
                <a:rect l="l" t="t" r="r" b="b"/>
                <a:pathLst>
                  <a:path w="22803" h="19171" extrusionOk="0">
                    <a:moveTo>
                      <a:pt x="11402" y="0"/>
                    </a:moveTo>
                    <a:cubicBezTo>
                      <a:pt x="7625" y="0"/>
                      <a:pt x="4236" y="2121"/>
                      <a:pt x="1990" y="5441"/>
                    </a:cubicBezTo>
                    <a:cubicBezTo>
                      <a:pt x="1186" y="6647"/>
                      <a:pt x="541" y="7957"/>
                      <a:pt x="84" y="9336"/>
                    </a:cubicBezTo>
                    <a:cubicBezTo>
                      <a:pt x="49" y="9419"/>
                      <a:pt x="22" y="9502"/>
                      <a:pt x="1" y="9592"/>
                    </a:cubicBezTo>
                    <a:cubicBezTo>
                      <a:pt x="29" y="9696"/>
                      <a:pt x="70" y="9793"/>
                      <a:pt x="112" y="9897"/>
                    </a:cubicBezTo>
                    <a:cubicBezTo>
                      <a:pt x="1948" y="15345"/>
                      <a:pt x="6315" y="19170"/>
                      <a:pt x="11402" y="19170"/>
                    </a:cubicBezTo>
                    <a:cubicBezTo>
                      <a:pt x="13592" y="19170"/>
                      <a:pt x="15657" y="18450"/>
                      <a:pt x="17432" y="17216"/>
                    </a:cubicBezTo>
                    <a:lnTo>
                      <a:pt x="17473" y="17181"/>
                    </a:lnTo>
                    <a:lnTo>
                      <a:pt x="17944" y="16835"/>
                    </a:lnTo>
                    <a:cubicBezTo>
                      <a:pt x="20128" y="15130"/>
                      <a:pt x="21840" y="12586"/>
                      <a:pt x="22803" y="9592"/>
                    </a:cubicBezTo>
                    <a:cubicBezTo>
                      <a:pt x="21840" y="6584"/>
                      <a:pt x="20128" y="4041"/>
                      <a:pt x="17944" y="2336"/>
                    </a:cubicBezTo>
                    <a:lnTo>
                      <a:pt x="17432" y="1961"/>
                    </a:lnTo>
                    <a:cubicBezTo>
                      <a:pt x="16766" y="1483"/>
                      <a:pt x="16052" y="1095"/>
                      <a:pt x="15297" y="790"/>
                    </a:cubicBezTo>
                    <a:cubicBezTo>
                      <a:pt x="14063" y="270"/>
                      <a:pt x="12740" y="0"/>
                      <a:pt x="11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421735" y="3366496"/>
                <a:ext cx="381608" cy="160305"/>
              </a:xfrm>
              <a:custGeom>
                <a:avLst/>
                <a:gdLst/>
                <a:ahLst/>
                <a:cxnLst/>
                <a:rect l="l" t="t" r="r" b="b"/>
                <a:pathLst>
                  <a:path w="22803" h="9579" extrusionOk="0">
                    <a:moveTo>
                      <a:pt x="1" y="0"/>
                    </a:moveTo>
                    <a:cubicBezTo>
                      <a:pt x="1782" y="5614"/>
                      <a:pt x="6211" y="9578"/>
                      <a:pt x="11402" y="9578"/>
                    </a:cubicBezTo>
                    <a:cubicBezTo>
                      <a:pt x="16593" y="9578"/>
                      <a:pt x="21015" y="5614"/>
                      <a:pt x="22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56109" y="3218374"/>
                <a:ext cx="171919" cy="319555"/>
              </a:xfrm>
              <a:custGeom>
                <a:avLst/>
                <a:gdLst/>
                <a:ahLst/>
                <a:cxnLst/>
                <a:rect l="l" t="t" r="r" b="b"/>
                <a:pathLst>
                  <a:path w="10273" h="19095" extrusionOk="0">
                    <a:moveTo>
                      <a:pt x="1" y="1"/>
                    </a:moveTo>
                    <a:lnTo>
                      <a:pt x="763" y="1692"/>
                    </a:lnTo>
                    <a:cubicBezTo>
                      <a:pt x="2323" y="5185"/>
                      <a:pt x="5407" y="7763"/>
                      <a:pt x="9115" y="8685"/>
                    </a:cubicBezTo>
                    <a:lnTo>
                      <a:pt x="9392" y="8754"/>
                    </a:lnTo>
                    <a:cubicBezTo>
                      <a:pt x="9572" y="8789"/>
                      <a:pt x="9593" y="9031"/>
                      <a:pt x="9427" y="9101"/>
                    </a:cubicBezTo>
                    <a:lnTo>
                      <a:pt x="8768" y="9399"/>
                    </a:lnTo>
                    <a:cubicBezTo>
                      <a:pt x="5275" y="10958"/>
                      <a:pt x="2697" y="14042"/>
                      <a:pt x="1782" y="17757"/>
                    </a:cubicBezTo>
                    <a:lnTo>
                      <a:pt x="1442" y="19095"/>
                    </a:lnTo>
                    <a:lnTo>
                      <a:pt x="10189" y="8955"/>
                    </a:lnTo>
                    <a:lnTo>
                      <a:pt x="10272" y="8858"/>
                    </a:lnTo>
                    <a:lnTo>
                      <a:pt x="10175" y="876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6679270" y="3286804"/>
                <a:ext cx="62840" cy="53770"/>
              </a:xfrm>
              <a:custGeom>
                <a:avLst/>
                <a:gdLst/>
                <a:ahLst/>
                <a:cxnLst/>
                <a:rect l="l" t="t" r="r" b="b"/>
                <a:pathLst>
                  <a:path w="3755" h="3213" extrusionOk="0">
                    <a:moveTo>
                      <a:pt x="2145" y="1"/>
                    </a:moveTo>
                    <a:cubicBezTo>
                      <a:pt x="723" y="1"/>
                      <a:pt x="0" y="1722"/>
                      <a:pt x="1010" y="2738"/>
                    </a:cubicBezTo>
                    <a:cubicBezTo>
                      <a:pt x="1335" y="3066"/>
                      <a:pt x="1737" y="3213"/>
                      <a:pt x="2132" y="3213"/>
                    </a:cubicBezTo>
                    <a:cubicBezTo>
                      <a:pt x="2956" y="3213"/>
                      <a:pt x="3748" y="2574"/>
                      <a:pt x="3748" y="1609"/>
                    </a:cubicBezTo>
                    <a:cubicBezTo>
                      <a:pt x="3754" y="722"/>
                      <a:pt x="3041" y="1"/>
                      <a:pt x="2153" y="1"/>
                    </a:cubicBezTo>
                    <a:cubicBezTo>
                      <a:pt x="2151" y="1"/>
                      <a:pt x="2148" y="1"/>
                      <a:pt x="2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6698951" y="3297246"/>
                <a:ext cx="32717" cy="32834"/>
              </a:xfrm>
              <a:custGeom>
                <a:avLst/>
                <a:gdLst/>
                <a:ahLst/>
                <a:cxnLst/>
                <a:rect l="l" t="t" r="r" b="b"/>
                <a:pathLst>
                  <a:path w="1955" h="1962" extrusionOk="0">
                    <a:moveTo>
                      <a:pt x="977" y="1"/>
                    </a:moveTo>
                    <a:cubicBezTo>
                      <a:pt x="437" y="1"/>
                      <a:pt x="0" y="437"/>
                      <a:pt x="0" y="985"/>
                    </a:cubicBezTo>
                    <a:cubicBezTo>
                      <a:pt x="0" y="1525"/>
                      <a:pt x="437" y="1962"/>
                      <a:pt x="977" y="1962"/>
                    </a:cubicBezTo>
                    <a:cubicBezTo>
                      <a:pt x="1518" y="1962"/>
                      <a:pt x="1955" y="1525"/>
                      <a:pt x="1955" y="985"/>
                    </a:cubicBezTo>
                    <a:cubicBezTo>
                      <a:pt x="1955" y="437"/>
                      <a:pt x="1518"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6538077" y="3467056"/>
                <a:ext cx="82822" cy="95005"/>
              </a:xfrm>
              <a:custGeom>
                <a:avLst/>
                <a:gdLst/>
                <a:ahLst/>
                <a:cxnLst/>
                <a:rect l="l" t="t" r="r" b="b"/>
                <a:pathLst>
                  <a:path w="4949" h="5677" extrusionOk="0">
                    <a:moveTo>
                      <a:pt x="3008" y="0"/>
                    </a:moveTo>
                    <a:lnTo>
                      <a:pt x="610" y="3563"/>
                    </a:lnTo>
                    <a:cubicBezTo>
                      <a:pt x="0" y="4457"/>
                      <a:pt x="638" y="5676"/>
                      <a:pt x="1726" y="5676"/>
                    </a:cubicBezTo>
                    <a:lnTo>
                      <a:pt x="3126" y="5676"/>
                    </a:lnTo>
                    <a:cubicBezTo>
                      <a:pt x="4131" y="5676"/>
                      <a:pt x="4949" y="4859"/>
                      <a:pt x="4949" y="3847"/>
                    </a:cubicBezTo>
                    <a:lnTo>
                      <a:pt x="4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6620999" y="3238908"/>
                <a:ext cx="101046" cy="255292"/>
              </a:xfrm>
              <a:custGeom>
                <a:avLst/>
                <a:gdLst/>
                <a:ahLst/>
                <a:cxnLst/>
                <a:rect l="l" t="t" r="r" b="b"/>
                <a:pathLst>
                  <a:path w="6038" h="15255" extrusionOk="0">
                    <a:moveTo>
                      <a:pt x="5525" y="0"/>
                    </a:moveTo>
                    <a:cubicBezTo>
                      <a:pt x="4527" y="354"/>
                      <a:pt x="3612" y="908"/>
                      <a:pt x="2835" y="1636"/>
                    </a:cubicBezTo>
                    <a:cubicBezTo>
                      <a:pt x="2018" y="2398"/>
                      <a:pt x="1366" y="3320"/>
                      <a:pt x="916" y="4346"/>
                    </a:cubicBezTo>
                    <a:cubicBezTo>
                      <a:pt x="1" y="6439"/>
                      <a:pt x="1" y="8816"/>
                      <a:pt x="916" y="10902"/>
                    </a:cubicBezTo>
                    <a:cubicBezTo>
                      <a:pt x="1366" y="11928"/>
                      <a:pt x="2018" y="12850"/>
                      <a:pt x="2835" y="13619"/>
                    </a:cubicBezTo>
                    <a:cubicBezTo>
                      <a:pt x="3612" y="14340"/>
                      <a:pt x="4527" y="14895"/>
                      <a:pt x="5525" y="15255"/>
                    </a:cubicBezTo>
                    <a:lnTo>
                      <a:pt x="5566" y="15220"/>
                    </a:lnTo>
                    <a:lnTo>
                      <a:pt x="6037" y="14874"/>
                    </a:lnTo>
                    <a:cubicBezTo>
                      <a:pt x="5060" y="14416"/>
                      <a:pt x="4180" y="13779"/>
                      <a:pt x="3452" y="12996"/>
                    </a:cubicBezTo>
                    <a:cubicBezTo>
                      <a:pt x="2108" y="11526"/>
                      <a:pt x="1373" y="9593"/>
                      <a:pt x="1359" y="7631"/>
                    </a:cubicBezTo>
                    <a:cubicBezTo>
                      <a:pt x="1338" y="5663"/>
                      <a:pt x="2108" y="3722"/>
                      <a:pt x="3452" y="2253"/>
                    </a:cubicBezTo>
                    <a:cubicBezTo>
                      <a:pt x="4180" y="1463"/>
                      <a:pt x="5060" y="825"/>
                      <a:pt x="6037" y="382"/>
                    </a:cubicBezTo>
                    <a:lnTo>
                      <a:pt x="5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3"/>
            <p:cNvGrpSpPr/>
            <p:nvPr/>
          </p:nvGrpSpPr>
          <p:grpSpPr>
            <a:xfrm>
              <a:off x="6847875" y="3637820"/>
              <a:ext cx="303539" cy="212702"/>
              <a:chOff x="6847875" y="3637820"/>
              <a:chExt cx="303539" cy="212702"/>
            </a:xfrm>
          </p:grpSpPr>
          <p:sp>
            <p:nvSpPr>
              <p:cNvPr id="1735" name="Google Shape;1735;p33"/>
              <p:cNvSpPr/>
              <p:nvPr/>
            </p:nvSpPr>
            <p:spPr>
              <a:xfrm>
                <a:off x="7025568" y="3797958"/>
                <a:ext cx="45820" cy="52565"/>
              </a:xfrm>
              <a:custGeom>
                <a:avLst/>
                <a:gdLst/>
                <a:ahLst/>
                <a:cxnLst/>
                <a:rect l="l" t="t" r="r" b="b"/>
                <a:pathLst>
                  <a:path w="2738" h="3141" extrusionOk="0">
                    <a:moveTo>
                      <a:pt x="1663" y="0"/>
                    </a:moveTo>
                    <a:lnTo>
                      <a:pt x="333" y="1976"/>
                    </a:lnTo>
                    <a:cubicBezTo>
                      <a:pt x="0" y="2475"/>
                      <a:pt x="354" y="3140"/>
                      <a:pt x="957" y="3140"/>
                    </a:cubicBezTo>
                    <a:lnTo>
                      <a:pt x="1726" y="3140"/>
                    </a:lnTo>
                    <a:cubicBezTo>
                      <a:pt x="2287" y="3140"/>
                      <a:pt x="2738" y="2690"/>
                      <a:pt x="2738" y="2128"/>
                    </a:cubicBezTo>
                    <a:lnTo>
                      <a:pt x="2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7025568" y="3797958"/>
                <a:ext cx="45820" cy="52565"/>
              </a:xfrm>
              <a:custGeom>
                <a:avLst/>
                <a:gdLst/>
                <a:ahLst/>
                <a:cxnLst/>
                <a:rect l="l" t="t" r="r" b="b"/>
                <a:pathLst>
                  <a:path w="2738" h="3141" extrusionOk="0">
                    <a:moveTo>
                      <a:pt x="1663" y="0"/>
                    </a:moveTo>
                    <a:lnTo>
                      <a:pt x="333" y="1976"/>
                    </a:lnTo>
                    <a:cubicBezTo>
                      <a:pt x="0" y="2475"/>
                      <a:pt x="354" y="3140"/>
                      <a:pt x="957" y="3140"/>
                    </a:cubicBezTo>
                    <a:lnTo>
                      <a:pt x="1726" y="3140"/>
                    </a:lnTo>
                    <a:cubicBezTo>
                      <a:pt x="2287" y="3140"/>
                      <a:pt x="2738" y="2690"/>
                      <a:pt x="2738" y="2128"/>
                    </a:cubicBezTo>
                    <a:lnTo>
                      <a:pt x="2738" y="0"/>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6951214" y="3637820"/>
                <a:ext cx="130617" cy="65852"/>
              </a:xfrm>
              <a:custGeom>
                <a:avLst/>
                <a:gdLst/>
                <a:ahLst/>
                <a:cxnLst/>
                <a:rect l="l" t="t" r="r" b="b"/>
                <a:pathLst>
                  <a:path w="7805" h="3935" extrusionOk="0">
                    <a:moveTo>
                      <a:pt x="6495" y="1"/>
                    </a:moveTo>
                    <a:cubicBezTo>
                      <a:pt x="6223" y="1"/>
                      <a:pt x="5957" y="118"/>
                      <a:pt x="5781" y="338"/>
                    </a:cubicBezTo>
                    <a:lnTo>
                      <a:pt x="5282" y="913"/>
                    </a:lnTo>
                    <a:cubicBezTo>
                      <a:pt x="4788" y="685"/>
                      <a:pt x="4257" y="572"/>
                      <a:pt x="3728" y="572"/>
                    </a:cubicBezTo>
                    <a:cubicBezTo>
                      <a:pt x="3068" y="572"/>
                      <a:pt x="2411" y="747"/>
                      <a:pt x="1830" y="1093"/>
                    </a:cubicBezTo>
                    <a:lnTo>
                      <a:pt x="1033" y="1565"/>
                    </a:lnTo>
                    <a:cubicBezTo>
                      <a:pt x="319" y="1953"/>
                      <a:pt x="1" y="2805"/>
                      <a:pt x="285" y="3561"/>
                    </a:cubicBezTo>
                    <a:lnTo>
                      <a:pt x="416" y="3935"/>
                    </a:lnTo>
                    <a:lnTo>
                      <a:pt x="7805" y="1343"/>
                    </a:lnTo>
                    <a:lnTo>
                      <a:pt x="7347" y="497"/>
                    </a:lnTo>
                    <a:cubicBezTo>
                      <a:pt x="7236" y="303"/>
                      <a:pt x="7063" y="151"/>
                      <a:pt x="6862" y="74"/>
                    </a:cubicBezTo>
                    <a:cubicBezTo>
                      <a:pt x="6743" y="25"/>
                      <a:pt x="6618" y="1"/>
                      <a:pt x="6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6939734" y="3653099"/>
                <a:ext cx="211681" cy="178044"/>
              </a:xfrm>
              <a:custGeom>
                <a:avLst/>
                <a:gdLst/>
                <a:ahLst/>
                <a:cxnLst/>
                <a:rect l="l" t="t" r="r" b="b"/>
                <a:pathLst>
                  <a:path w="12649" h="10639" extrusionOk="0">
                    <a:moveTo>
                      <a:pt x="6328" y="0"/>
                    </a:moveTo>
                    <a:cubicBezTo>
                      <a:pt x="4228" y="0"/>
                      <a:pt x="2350" y="1178"/>
                      <a:pt x="1102" y="3022"/>
                    </a:cubicBezTo>
                    <a:cubicBezTo>
                      <a:pt x="652" y="3687"/>
                      <a:pt x="298" y="4415"/>
                      <a:pt x="42" y="5177"/>
                    </a:cubicBezTo>
                    <a:cubicBezTo>
                      <a:pt x="28" y="5226"/>
                      <a:pt x="21" y="5274"/>
                      <a:pt x="0" y="5316"/>
                    </a:cubicBezTo>
                    <a:cubicBezTo>
                      <a:pt x="14" y="5378"/>
                      <a:pt x="35" y="5434"/>
                      <a:pt x="63" y="5489"/>
                    </a:cubicBezTo>
                    <a:cubicBezTo>
                      <a:pt x="1082" y="8504"/>
                      <a:pt x="3500" y="10639"/>
                      <a:pt x="6328" y="10639"/>
                    </a:cubicBezTo>
                    <a:cubicBezTo>
                      <a:pt x="7527" y="10632"/>
                      <a:pt x="8692" y="10244"/>
                      <a:pt x="9669" y="9544"/>
                    </a:cubicBezTo>
                    <a:lnTo>
                      <a:pt x="9696" y="9530"/>
                    </a:lnTo>
                    <a:lnTo>
                      <a:pt x="9953" y="9336"/>
                    </a:lnTo>
                    <a:cubicBezTo>
                      <a:pt x="11166" y="8393"/>
                      <a:pt x="12122" y="6979"/>
                      <a:pt x="12649" y="5316"/>
                    </a:cubicBezTo>
                    <a:cubicBezTo>
                      <a:pt x="12122" y="3646"/>
                      <a:pt x="11166" y="2246"/>
                      <a:pt x="9953" y="1296"/>
                    </a:cubicBezTo>
                    <a:lnTo>
                      <a:pt x="9669" y="1081"/>
                    </a:lnTo>
                    <a:cubicBezTo>
                      <a:pt x="9294" y="825"/>
                      <a:pt x="8899" y="603"/>
                      <a:pt x="8484" y="430"/>
                    </a:cubicBezTo>
                    <a:cubicBezTo>
                      <a:pt x="7797" y="146"/>
                      <a:pt x="7063" y="0"/>
                      <a:pt x="6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6939734" y="3742046"/>
                <a:ext cx="211681" cy="88980"/>
              </a:xfrm>
              <a:custGeom>
                <a:avLst/>
                <a:gdLst/>
                <a:ahLst/>
                <a:cxnLst/>
                <a:rect l="l" t="t" r="r" b="b"/>
                <a:pathLst>
                  <a:path w="12649" h="5317" extrusionOk="0">
                    <a:moveTo>
                      <a:pt x="0" y="1"/>
                    </a:moveTo>
                    <a:cubicBezTo>
                      <a:pt x="991" y="3113"/>
                      <a:pt x="3452" y="5317"/>
                      <a:pt x="6328" y="5317"/>
                    </a:cubicBezTo>
                    <a:cubicBezTo>
                      <a:pt x="9197" y="5317"/>
                      <a:pt x="11658" y="3113"/>
                      <a:pt x="12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6847875" y="3659827"/>
                <a:ext cx="95356" cy="177358"/>
              </a:xfrm>
              <a:custGeom>
                <a:avLst/>
                <a:gdLst/>
                <a:ahLst/>
                <a:cxnLst/>
                <a:rect l="l" t="t" r="r" b="b"/>
                <a:pathLst>
                  <a:path w="5698" h="10598" extrusionOk="0">
                    <a:moveTo>
                      <a:pt x="0" y="0"/>
                    </a:moveTo>
                    <a:lnTo>
                      <a:pt x="423" y="936"/>
                    </a:lnTo>
                    <a:cubicBezTo>
                      <a:pt x="1282" y="2876"/>
                      <a:pt x="2994" y="4311"/>
                      <a:pt x="5060" y="4817"/>
                    </a:cubicBezTo>
                    <a:lnTo>
                      <a:pt x="5212" y="4865"/>
                    </a:lnTo>
                    <a:cubicBezTo>
                      <a:pt x="5302" y="4893"/>
                      <a:pt x="5309" y="5011"/>
                      <a:pt x="5233" y="5052"/>
                    </a:cubicBezTo>
                    <a:lnTo>
                      <a:pt x="4859" y="5219"/>
                    </a:lnTo>
                    <a:cubicBezTo>
                      <a:pt x="2925" y="6085"/>
                      <a:pt x="1497" y="7797"/>
                      <a:pt x="984" y="9855"/>
                    </a:cubicBezTo>
                    <a:lnTo>
                      <a:pt x="797" y="10597"/>
                    </a:lnTo>
                    <a:lnTo>
                      <a:pt x="797" y="10597"/>
                    </a:lnTo>
                    <a:lnTo>
                      <a:pt x="5649" y="4969"/>
                    </a:lnTo>
                    <a:lnTo>
                      <a:pt x="5697" y="4914"/>
                    </a:lnTo>
                    <a:lnTo>
                      <a:pt x="5635" y="487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7082517" y="3697866"/>
                <a:ext cx="35077" cy="29905"/>
              </a:xfrm>
              <a:custGeom>
                <a:avLst/>
                <a:gdLst/>
                <a:ahLst/>
                <a:cxnLst/>
                <a:rect l="l" t="t" r="r" b="b"/>
                <a:pathLst>
                  <a:path w="2096" h="1787" extrusionOk="0">
                    <a:moveTo>
                      <a:pt x="1199" y="0"/>
                    </a:moveTo>
                    <a:cubicBezTo>
                      <a:pt x="402" y="0"/>
                      <a:pt x="0" y="964"/>
                      <a:pt x="568" y="1525"/>
                    </a:cubicBezTo>
                    <a:cubicBezTo>
                      <a:pt x="751" y="1706"/>
                      <a:pt x="975" y="1787"/>
                      <a:pt x="1194" y="1787"/>
                    </a:cubicBezTo>
                    <a:cubicBezTo>
                      <a:pt x="1656" y="1787"/>
                      <a:pt x="2096" y="1428"/>
                      <a:pt x="2086" y="887"/>
                    </a:cubicBezTo>
                    <a:cubicBezTo>
                      <a:pt x="2086" y="395"/>
                      <a:pt x="1684"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7093411" y="3703539"/>
                <a:ext cx="18224" cy="18241"/>
              </a:xfrm>
              <a:custGeom>
                <a:avLst/>
                <a:gdLst/>
                <a:ahLst/>
                <a:cxnLst/>
                <a:rect l="l" t="t" r="r" b="b"/>
                <a:pathLst>
                  <a:path w="1089" h="1090" extrusionOk="0">
                    <a:moveTo>
                      <a:pt x="548" y="1"/>
                    </a:moveTo>
                    <a:cubicBezTo>
                      <a:pt x="243" y="1"/>
                      <a:pt x="1" y="243"/>
                      <a:pt x="1" y="548"/>
                    </a:cubicBezTo>
                    <a:cubicBezTo>
                      <a:pt x="1" y="846"/>
                      <a:pt x="243" y="1089"/>
                      <a:pt x="548" y="1089"/>
                    </a:cubicBezTo>
                    <a:cubicBezTo>
                      <a:pt x="846" y="1089"/>
                      <a:pt x="1089" y="846"/>
                      <a:pt x="1089" y="548"/>
                    </a:cubicBezTo>
                    <a:cubicBezTo>
                      <a:pt x="1089" y="243"/>
                      <a:pt x="846"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7004331" y="3797958"/>
                <a:ext cx="45954" cy="52565"/>
              </a:xfrm>
              <a:custGeom>
                <a:avLst/>
                <a:gdLst/>
                <a:ahLst/>
                <a:cxnLst/>
                <a:rect l="l" t="t" r="r" b="b"/>
                <a:pathLst>
                  <a:path w="2746" h="3141" extrusionOk="0">
                    <a:moveTo>
                      <a:pt x="1671" y="0"/>
                    </a:moveTo>
                    <a:lnTo>
                      <a:pt x="333" y="1976"/>
                    </a:lnTo>
                    <a:cubicBezTo>
                      <a:pt x="1" y="2475"/>
                      <a:pt x="361" y="3140"/>
                      <a:pt x="957" y="3140"/>
                    </a:cubicBezTo>
                    <a:lnTo>
                      <a:pt x="1727" y="3140"/>
                    </a:lnTo>
                    <a:cubicBezTo>
                      <a:pt x="2288" y="3140"/>
                      <a:pt x="2745" y="2690"/>
                      <a:pt x="2745" y="2128"/>
                    </a:cubicBezTo>
                    <a:lnTo>
                      <a:pt x="2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7050268" y="3671190"/>
                <a:ext cx="56029" cy="141628"/>
              </a:xfrm>
              <a:custGeom>
                <a:avLst/>
                <a:gdLst/>
                <a:ahLst/>
                <a:cxnLst/>
                <a:rect l="l" t="t" r="r" b="b"/>
                <a:pathLst>
                  <a:path w="3348" h="8463" extrusionOk="0">
                    <a:moveTo>
                      <a:pt x="3064" y="0"/>
                    </a:moveTo>
                    <a:cubicBezTo>
                      <a:pt x="2509" y="201"/>
                      <a:pt x="2003" y="506"/>
                      <a:pt x="1574" y="908"/>
                    </a:cubicBezTo>
                    <a:cubicBezTo>
                      <a:pt x="1116" y="1331"/>
                      <a:pt x="756" y="1844"/>
                      <a:pt x="506" y="2419"/>
                    </a:cubicBezTo>
                    <a:cubicBezTo>
                      <a:pt x="0" y="3576"/>
                      <a:pt x="0" y="4893"/>
                      <a:pt x="506" y="6058"/>
                    </a:cubicBezTo>
                    <a:cubicBezTo>
                      <a:pt x="756" y="6626"/>
                      <a:pt x="1116" y="7132"/>
                      <a:pt x="1574" y="7555"/>
                    </a:cubicBezTo>
                    <a:cubicBezTo>
                      <a:pt x="2003" y="7957"/>
                      <a:pt x="2509" y="8269"/>
                      <a:pt x="3064" y="8463"/>
                    </a:cubicBezTo>
                    <a:lnTo>
                      <a:pt x="3091" y="8449"/>
                    </a:lnTo>
                    <a:lnTo>
                      <a:pt x="3348" y="8255"/>
                    </a:lnTo>
                    <a:cubicBezTo>
                      <a:pt x="2807" y="8005"/>
                      <a:pt x="2322" y="7652"/>
                      <a:pt x="1920" y="7208"/>
                    </a:cubicBezTo>
                    <a:cubicBezTo>
                      <a:pt x="1165" y="6404"/>
                      <a:pt x="749" y="5337"/>
                      <a:pt x="749" y="4235"/>
                    </a:cubicBezTo>
                    <a:cubicBezTo>
                      <a:pt x="749" y="3133"/>
                      <a:pt x="1165" y="2073"/>
                      <a:pt x="1913" y="1255"/>
                    </a:cubicBezTo>
                    <a:cubicBezTo>
                      <a:pt x="2322" y="818"/>
                      <a:pt x="2807" y="465"/>
                      <a:pt x="3348" y="215"/>
                    </a:cubicBezTo>
                    <a:lnTo>
                      <a:pt x="30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33"/>
            <p:cNvGrpSpPr/>
            <p:nvPr/>
          </p:nvGrpSpPr>
          <p:grpSpPr>
            <a:xfrm>
              <a:off x="6892056" y="2835427"/>
              <a:ext cx="773759" cy="542331"/>
              <a:chOff x="6892056" y="2835427"/>
              <a:chExt cx="773759" cy="542331"/>
            </a:xfrm>
          </p:grpSpPr>
          <p:sp>
            <p:nvSpPr>
              <p:cNvPr id="1746" name="Google Shape;1746;p33"/>
              <p:cNvSpPr/>
              <p:nvPr/>
            </p:nvSpPr>
            <p:spPr>
              <a:xfrm>
                <a:off x="7344871" y="3243544"/>
                <a:ext cx="117162" cy="134215"/>
              </a:xfrm>
              <a:custGeom>
                <a:avLst/>
                <a:gdLst/>
                <a:ahLst/>
                <a:cxnLst/>
                <a:rect l="l" t="t" r="r" b="b"/>
                <a:pathLst>
                  <a:path w="7001" h="8020" extrusionOk="0">
                    <a:moveTo>
                      <a:pt x="4249" y="1"/>
                    </a:moveTo>
                    <a:lnTo>
                      <a:pt x="853" y="5032"/>
                    </a:lnTo>
                    <a:cubicBezTo>
                      <a:pt x="0" y="6308"/>
                      <a:pt x="915" y="8020"/>
                      <a:pt x="2447" y="8020"/>
                    </a:cubicBezTo>
                    <a:lnTo>
                      <a:pt x="4415" y="8020"/>
                    </a:lnTo>
                    <a:cubicBezTo>
                      <a:pt x="5843" y="8020"/>
                      <a:pt x="7000" y="6862"/>
                      <a:pt x="7000" y="5441"/>
                    </a:cubicBezTo>
                    <a:lnTo>
                      <a:pt x="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7344871" y="3243544"/>
                <a:ext cx="117162" cy="134215"/>
              </a:xfrm>
              <a:custGeom>
                <a:avLst/>
                <a:gdLst/>
                <a:ahLst/>
                <a:cxnLst/>
                <a:rect l="l" t="t" r="r" b="b"/>
                <a:pathLst>
                  <a:path w="7001" h="8020" extrusionOk="0">
                    <a:moveTo>
                      <a:pt x="4249" y="1"/>
                    </a:moveTo>
                    <a:lnTo>
                      <a:pt x="853" y="5032"/>
                    </a:lnTo>
                    <a:cubicBezTo>
                      <a:pt x="0" y="6308"/>
                      <a:pt x="915" y="8020"/>
                      <a:pt x="2447" y="8020"/>
                    </a:cubicBezTo>
                    <a:lnTo>
                      <a:pt x="4415" y="8020"/>
                    </a:lnTo>
                    <a:cubicBezTo>
                      <a:pt x="5843" y="8020"/>
                      <a:pt x="7000" y="6862"/>
                      <a:pt x="7000" y="5441"/>
                    </a:cubicBezTo>
                    <a:lnTo>
                      <a:pt x="7000" y="1"/>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7161372" y="2835427"/>
                <a:ext cx="326985" cy="167701"/>
              </a:xfrm>
              <a:custGeom>
                <a:avLst/>
                <a:gdLst/>
                <a:ahLst/>
                <a:cxnLst/>
                <a:rect l="l" t="t" r="r" b="b"/>
                <a:pathLst>
                  <a:path w="19539" h="10021" extrusionOk="0">
                    <a:moveTo>
                      <a:pt x="16228" y="1"/>
                    </a:moveTo>
                    <a:cubicBezTo>
                      <a:pt x="15526" y="1"/>
                      <a:pt x="14841" y="305"/>
                      <a:pt x="14368" y="865"/>
                    </a:cubicBezTo>
                    <a:lnTo>
                      <a:pt x="13121" y="2327"/>
                    </a:lnTo>
                    <a:cubicBezTo>
                      <a:pt x="11857" y="1749"/>
                      <a:pt x="10502" y="1462"/>
                      <a:pt x="9150" y="1462"/>
                    </a:cubicBezTo>
                    <a:cubicBezTo>
                      <a:pt x="7470" y="1462"/>
                      <a:pt x="5795" y="1905"/>
                      <a:pt x="4305" y="2785"/>
                    </a:cubicBezTo>
                    <a:lnTo>
                      <a:pt x="2274" y="3984"/>
                    </a:lnTo>
                    <a:cubicBezTo>
                      <a:pt x="1526" y="4427"/>
                      <a:pt x="895" y="5037"/>
                      <a:pt x="535" y="5820"/>
                    </a:cubicBezTo>
                    <a:cubicBezTo>
                      <a:pt x="56" y="6846"/>
                      <a:pt x="1" y="8017"/>
                      <a:pt x="375" y="9085"/>
                    </a:cubicBezTo>
                    <a:lnTo>
                      <a:pt x="715" y="10020"/>
                    </a:lnTo>
                    <a:lnTo>
                      <a:pt x="19539" y="3436"/>
                    </a:lnTo>
                    <a:lnTo>
                      <a:pt x="18360" y="1274"/>
                    </a:lnTo>
                    <a:cubicBezTo>
                      <a:pt x="18090" y="775"/>
                      <a:pt x="17660" y="394"/>
                      <a:pt x="17141" y="179"/>
                    </a:cubicBezTo>
                    <a:cubicBezTo>
                      <a:pt x="16844" y="59"/>
                      <a:pt x="16534" y="1"/>
                      <a:pt x="16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7125308" y="2874370"/>
                <a:ext cx="540507" cy="453636"/>
              </a:xfrm>
              <a:custGeom>
                <a:avLst/>
                <a:gdLst/>
                <a:ahLst/>
                <a:cxnLst/>
                <a:rect l="l" t="t" r="r" b="b"/>
                <a:pathLst>
                  <a:path w="32298" h="27107" extrusionOk="0">
                    <a:moveTo>
                      <a:pt x="16177" y="0"/>
                    </a:moveTo>
                    <a:cubicBezTo>
                      <a:pt x="10833" y="0"/>
                      <a:pt x="6037" y="2987"/>
                      <a:pt x="2870" y="7693"/>
                    </a:cubicBezTo>
                    <a:cubicBezTo>
                      <a:pt x="1719" y="9398"/>
                      <a:pt x="811" y="11256"/>
                      <a:pt x="174" y="13210"/>
                    </a:cubicBezTo>
                    <a:cubicBezTo>
                      <a:pt x="132" y="13314"/>
                      <a:pt x="1" y="13397"/>
                      <a:pt x="49" y="13550"/>
                    </a:cubicBezTo>
                    <a:cubicBezTo>
                      <a:pt x="104" y="13709"/>
                      <a:pt x="146" y="13855"/>
                      <a:pt x="202" y="13993"/>
                    </a:cubicBezTo>
                    <a:cubicBezTo>
                      <a:pt x="2807" y="21693"/>
                      <a:pt x="8976" y="27106"/>
                      <a:pt x="16177" y="27106"/>
                    </a:cubicBezTo>
                    <a:cubicBezTo>
                      <a:pt x="19275" y="27106"/>
                      <a:pt x="22186" y="26094"/>
                      <a:pt x="24702" y="24348"/>
                    </a:cubicBezTo>
                    <a:lnTo>
                      <a:pt x="24771" y="24292"/>
                    </a:lnTo>
                    <a:lnTo>
                      <a:pt x="25429" y="23800"/>
                    </a:lnTo>
                    <a:cubicBezTo>
                      <a:pt x="28520" y="21388"/>
                      <a:pt x="30946" y="17805"/>
                      <a:pt x="32298" y="13550"/>
                    </a:cubicBezTo>
                    <a:cubicBezTo>
                      <a:pt x="30946" y="9308"/>
                      <a:pt x="28520" y="5711"/>
                      <a:pt x="25429" y="3299"/>
                    </a:cubicBezTo>
                    <a:cubicBezTo>
                      <a:pt x="25194" y="3112"/>
                      <a:pt x="24944" y="2939"/>
                      <a:pt x="24702" y="2766"/>
                    </a:cubicBezTo>
                    <a:cubicBezTo>
                      <a:pt x="23759" y="2100"/>
                      <a:pt x="22747" y="1546"/>
                      <a:pt x="21687" y="1109"/>
                    </a:cubicBezTo>
                    <a:cubicBezTo>
                      <a:pt x="19940" y="381"/>
                      <a:pt x="18069" y="0"/>
                      <a:pt x="16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7126229" y="3101112"/>
                <a:ext cx="539587" cy="226893"/>
              </a:xfrm>
              <a:custGeom>
                <a:avLst/>
                <a:gdLst/>
                <a:ahLst/>
                <a:cxnLst/>
                <a:rect l="l" t="t" r="r" b="b"/>
                <a:pathLst>
                  <a:path w="32243" h="13558" extrusionOk="0">
                    <a:moveTo>
                      <a:pt x="1" y="1"/>
                    </a:moveTo>
                    <a:cubicBezTo>
                      <a:pt x="2517" y="7936"/>
                      <a:pt x="8782" y="13557"/>
                      <a:pt x="16122" y="13557"/>
                    </a:cubicBezTo>
                    <a:cubicBezTo>
                      <a:pt x="23461" y="13557"/>
                      <a:pt x="29720" y="7936"/>
                      <a:pt x="32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6892056" y="2891757"/>
                <a:ext cx="243009" cy="451778"/>
              </a:xfrm>
              <a:custGeom>
                <a:avLst/>
                <a:gdLst/>
                <a:ahLst/>
                <a:cxnLst/>
                <a:rect l="l" t="t" r="r" b="b"/>
                <a:pathLst>
                  <a:path w="14521" h="26996" extrusionOk="0">
                    <a:moveTo>
                      <a:pt x="1" y="1"/>
                    </a:moveTo>
                    <a:lnTo>
                      <a:pt x="1068" y="2385"/>
                    </a:lnTo>
                    <a:cubicBezTo>
                      <a:pt x="3272" y="7320"/>
                      <a:pt x="7632" y="10972"/>
                      <a:pt x="12885" y="12275"/>
                    </a:cubicBezTo>
                    <a:lnTo>
                      <a:pt x="13280" y="12372"/>
                    </a:lnTo>
                    <a:cubicBezTo>
                      <a:pt x="13530" y="12428"/>
                      <a:pt x="13557" y="12767"/>
                      <a:pt x="13322" y="12864"/>
                    </a:cubicBezTo>
                    <a:lnTo>
                      <a:pt x="12386" y="13280"/>
                    </a:lnTo>
                    <a:cubicBezTo>
                      <a:pt x="7451" y="15491"/>
                      <a:pt x="3806" y="19850"/>
                      <a:pt x="2503" y="25097"/>
                    </a:cubicBezTo>
                    <a:lnTo>
                      <a:pt x="2025" y="26996"/>
                    </a:lnTo>
                    <a:lnTo>
                      <a:pt x="14396" y="12656"/>
                    </a:lnTo>
                    <a:lnTo>
                      <a:pt x="14521" y="12518"/>
                    </a:lnTo>
                    <a:lnTo>
                      <a:pt x="14375" y="1240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7490432" y="2988502"/>
                <a:ext cx="88863" cy="75960"/>
              </a:xfrm>
              <a:custGeom>
                <a:avLst/>
                <a:gdLst/>
                <a:ahLst/>
                <a:cxnLst/>
                <a:rect l="l" t="t" r="r" b="b"/>
                <a:pathLst>
                  <a:path w="5310" h="4539" extrusionOk="0">
                    <a:moveTo>
                      <a:pt x="3049" y="0"/>
                    </a:moveTo>
                    <a:cubicBezTo>
                      <a:pt x="3045" y="0"/>
                      <a:pt x="3040" y="0"/>
                      <a:pt x="3036" y="0"/>
                    </a:cubicBezTo>
                    <a:cubicBezTo>
                      <a:pt x="1012" y="0"/>
                      <a:pt x="0" y="2447"/>
                      <a:pt x="1435" y="3874"/>
                    </a:cubicBezTo>
                    <a:cubicBezTo>
                      <a:pt x="1868" y="4308"/>
                      <a:pt x="2446" y="4539"/>
                      <a:pt x="3033" y="4539"/>
                    </a:cubicBezTo>
                    <a:cubicBezTo>
                      <a:pt x="3328" y="4539"/>
                      <a:pt x="3626" y="4480"/>
                      <a:pt x="3909" y="4359"/>
                    </a:cubicBezTo>
                    <a:cubicBezTo>
                      <a:pt x="4762" y="4006"/>
                      <a:pt x="5309" y="3181"/>
                      <a:pt x="5309" y="2259"/>
                    </a:cubicBezTo>
                    <a:cubicBezTo>
                      <a:pt x="5309" y="1009"/>
                      <a:pt x="4297" y="0"/>
                      <a:pt x="3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7510263" y="3003112"/>
                <a:ext cx="54305" cy="46406"/>
              </a:xfrm>
              <a:custGeom>
                <a:avLst/>
                <a:gdLst/>
                <a:ahLst/>
                <a:cxnLst/>
                <a:rect l="l" t="t" r="r" b="b"/>
                <a:pathLst>
                  <a:path w="3245" h="2773" extrusionOk="0">
                    <a:moveTo>
                      <a:pt x="1864" y="0"/>
                    </a:moveTo>
                    <a:cubicBezTo>
                      <a:pt x="1859" y="0"/>
                      <a:pt x="1855" y="0"/>
                      <a:pt x="1851" y="0"/>
                    </a:cubicBezTo>
                    <a:cubicBezTo>
                      <a:pt x="617" y="0"/>
                      <a:pt x="1" y="1490"/>
                      <a:pt x="874" y="2364"/>
                    </a:cubicBezTo>
                    <a:cubicBezTo>
                      <a:pt x="1156" y="2646"/>
                      <a:pt x="1504" y="2773"/>
                      <a:pt x="1844" y="2773"/>
                    </a:cubicBezTo>
                    <a:cubicBezTo>
                      <a:pt x="2556" y="2773"/>
                      <a:pt x="3237" y="2221"/>
                      <a:pt x="3237" y="1386"/>
                    </a:cubicBezTo>
                    <a:cubicBezTo>
                      <a:pt x="3244" y="621"/>
                      <a:pt x="2627" y="0"/>
                      <a:pt x="1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7290700" y="3243544"/>
                <a:ext cx="117162" cy="134215"/>
              </a:xfrm>
              <a:custGeom>
                <a:avLst/>
                <a:gdLst/>
                <a:ahLst/>
                <a:cxnLst/>
                <a:rect l="l" t="t" r="r" b="b"/>
                <a:pathLst>
                  <a:path w="7001" h="8020" extrusionOk="0">
                    <a:moveTo>
                      <a:pt x="4256" y="1"/>
                    </a:moveTo>
                    <a:lnTo>
                      <a:pt x="860" y="5032"/>
                    </a:lnTo>
                    <a:cubicBezTo>
                      <a:pt x="1" y="6301"/>
                      <a:pt x="909" y="8020"/>
                      <a:pt x="2447" y="8020"/>
                    </a:cubicBezTo>
                    <a:lnTo>
                      <a:pt x="4422" y="8020"/>
                    </a:lnTo>
                    <a:cubicBezTo>
                      <a:pt x="5843" y="8013"/>
                      <a:pt x="7001" y="6862"/>
                      <a:pt x="7001" y="5441"/>
                    </a:cubicBezTo>
                    <a:lnTo>
                      <a:pt x="7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7408079" y="2920642"/>
                <a:ext cx="142800" cy="361192"/>
              </a:xfrm>
              <a:custGeom>
                <a:avLst/>
                <a:gdLst/>
                <a:ahLst/>
                <a:cxnLst/>
                <a:rect l="l" t="t" r="r" b="b"/>
                <a:pathLst>
                  <a:path w="8533" h="21583" extrusionOk="0">
                    <a:moveTo>
                      <a:pt x="7805" y="1"/>
                    </a:moveTo>
                    <a:cubicBezTo>
                      <a:pt x="6391" y="507"/>
                      <a:pt x="5095" y="1297"/>
                      <a:pt x="4000" y="2322"/>
                    </a:cubicBezTo>
                    <a:cubicBezTo>
                      <a:pt x="2842" y="3397"/>
                      <a:pt x="1920" y="4700"/>
                      <a:pt x="1276" y="6148"/>
                    </a:cubicBezTo>
                    <a:cubicBezTo>
                      <a:pt x="1" y="9108"/>
                      <a:pt x="1" y="12462"/>
                      <a:pt x="1276" y="15421"/>
                    </a:cubicBezTo>
                    <a:cubicBezTo>
                      <a:pt x="1913" y="16870"/>
                      <a:pt x="2842" y="18173"/>
                      <a:pt x="4000" y="19261"/>
                    </a:cubicBezTo>
                    <a:cubicBezTo>
                      <a:pt x="5095" y="20280"/>
                      <a:pt x="6391" y="21070"/>
                      <a:pt x="7805" y="21583"/>
                    </a:cubicBezTo>
                    <a:lnTo>
                      <a:pt x="7874" y="21527"/>
                    </a:lnTo>
                    <a:lnTo>
                      <a:pt x="8532" y="21035"/>
                    </a:lnTo>
                    <a:cubicBezTo>
                      <a:pt x="7153" y="20391"/>
                      <a:pt x="5912" y="19490"/>
                      <a:pt x="4887" y="18374"/>
                    </a:cubicBezTo>
                    <a:cubicBezTo>
                      <a:pt x="2981" y="16302"/>
                      <a:pt x="1941" y="13557"/>
                      <a:pt x="1913" y="10785"/>
                    </a:cubicBezTo>
                    <a:cubicBezTo>
                      <a:pt x="1886" y="8013"/>
                      <a:pt x="2981" y="5268"/>
                      <a:pt x="4873" y="3189"/>
                    </a:cubicBezTo>
                    <a:cubicBezTo>
                      <a:pt x="5912" y="2073"/>
                      <a:pt x="7153" y="1172"/>
                      <a:pt x="8532" y="534"/>
                    </a:cubicBezTo>
                    <a:cubicBezTo>
                      <a:pt x="8297" y="347"/>
                      <a:pt x="8047" y="174"/>
                      <a:pt x="7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6" name="Google Shape;1756;p33"/>
            <p:cNvSpPr/>
            <p:nvPr/>
          </p:nvSpPr>
          <p:spPr>
            <a:xfrm>
              <a:off x="7473363" y="2222993"/>
              <a:ext cx="2594" cy="1674"/>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7650252" y="1780018"/>
              <a:ext cx="20668" cy="20818"/>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7730295" y="1870939"/>
              <a:ext cx="18911" cy="19329"/>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7664175" y="2022458"/>
              <a:ext cx="18927" cy="20199"/>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7546562" y="2136440"/>
              <a:ext cx="21588" cy="20115"/>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7807193" y="2185875"/>
              <a:ext cx="24132" cy="20199"/>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7480927" y="2715806"/>
              <a:ext cx="19965" cy="20668"/>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7454134" y="2401606"/>
              <a:ext cx="16367" cy="15915"/>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7802774" y="2673115"/>
              <a:ext cx="16718" cy="16417"/>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7749658" y="2391515"/>
              <a:ext cx="15095" cy="18141"/>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7709996" y="2949510"/>
              <a:ext cx="20316" cy="19279"/>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7712071" y="2520960"/>
              <a:ext cx="20082" cy="19396"/>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7665447" y="2250824"/>
              <a:ext cx="18927" cy="19630"/>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7528270" y="2481298"/>
              <a:ext cx="88947" cy="75994"/>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7806021" y="1985105"/>
              <a:ext cx="39695" cy="39679"/>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7655239" y="2756990"/>
              <a:ext cx="142565" cy="137093"/>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7749172" y="2779064"/>
              <a:ext cx="24634" cy="24684"/>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7588198" y="2490737"/>
              <a:ext cx="14978" cy="12267"/>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7827710" y="1989490"/>
              <a:ext cx="13237" cy="12217"/>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3"/>
          <p:cNvGrpSpPr/>
          <p:nvPr/>
        </p:nvGrpSpPr>
        <p:grpSpPr>
          <a:xfrm>
            <a:off x="447743" y="266984"/>
            <a:ext cx="1330366" cy="2757928"/>
            <a:chOff x="1492306" y="1067922"/>
            <a:chExt cx="1330366" cy="2757928"/>
          </a:xfrm>
        </p:grpSpPr>
        <p:sp>
          <p:nvSpPr>
            <p:cNvPr id="1776" name="Google Shape;1776;p33"/>
            <p:cNvSpPr/>
            <p:nvPr/>
          </p:nvSpPr>
          <p:spPr>
            <a:xfrm>
              <a:off x="1684692" y="1249430"/>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684959" y="2314897"/>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866819" y="1528854"/>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899870" y="2379963"/>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751648" y="1357421"/>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688892" y="1888640"/>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747113" y="1067922"/>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611995" y="2118646"/>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529307" y="2765269"/>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2079420" y="2428310"/>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782139" y="2219892"/>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876558" y="2339698"/>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1757439" y="1981435"/>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1782959" y="2526344"/>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1743063" y="1744970"/>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627073" y="2661696"/>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952184" y="2741723"/>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2123500" y="3229113"/>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2162693" y="2661696"/>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1512020" y="2357789"/>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1505058" y="3386941"/>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492306" y="2989234"/>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911719" y="3355513"/>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865195" y="2996631"/>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777270" y="3697308"/>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768701" y="2813985"/>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690750" y="2318478"/>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664191" y="3493426"/>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2046586" y="2889594"/>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537658" y="1958123"/>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701828" y="3502915"/>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2123031" y="2904772"/>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568969" y="1961722"/>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 name="Google Shape;1809;p33"/>
            <p:cNvGrpSpPr/>
            <p:nvPr/>
          </p:nvGrpSpPr>
          <p:grpSpPr>
            <a:xfrm>
              <a:off x="1932118" y="2847488"/>
              <a:ext cx="890553" cy="736072"/>
              <a:chOff x="1932118" y="2847488"/>
              <a:chExt cx="890553" cy="736072"/>
            </a:xfrm>
          </p:grpSpPr>
          <p:sp>
            <p:nvSpPr>
              <p:cNvPr id="1810" name="Google Shape;1810;p33"/>
              <p:cNvSpPr/>
              <p:nvPr/>
            </p:nvSpPr>
            <p:spPr>
              <a:xfrm>
                <a:off x="2472374" y="3385669"/>
                <a:ext cx="136072" cy="177592"/>
              </a:xfrm>
              <a:custGeom>
                <a:avLst/>
                <a:gdLst/>
                <a:ahLst/>
                <a:cxnLst/>
                <a:rect l="l" t="t" r="r" b="b"/>
                <a:pathLst>
                  <a:path w="8131" h="10612" extrusionOk="0">
                    <a:moveTo>
                      <a:pt x="2343" y="1"/>
                    </a:moveTo>
                    <a:lnTo>
                      <a:pt x="1" y="368"/>
                    </a:lnTo>
                    <a:lnTo>
                      <a:pt x="1997" y="10612"/>
                    </a:lnTo>
                    <a:lnTo>
                      <a:pt x="8130" y="9170"/>
                    </a:lnTo>
                    <a:lnTo>
                      <a:pt x="7860" y="8505"/>
                    </a:lnTo>
                    <a:cubicBezTo>
                      <a:pt x="6585" y="5344"/>
                      <a:pt x="4707" y="2454"/>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2472374" y="3385669"/>
                <a:ext cx="136072" cy="177592"/>
              </a:xfrm>
              <a:custGeom>
                <a:avLst/>
                <a:gdLst/>
                <a:ahLst/>
                <a:cxnLst/>
                <a:rect l="l" t="t" r="r" b="b"/>
                <a:pathLst>
                  <a:path w="8131" h="10612" extrusionOk="0">
                    <a:moveTo>
                      <a:pt x="2343" y="1"/>
                    </a:moveTo>
                    <a:lnTo>
                      <a:pt x="1" y="368"/>
                    </a:lnTo>
                    <a:lnTo>
                      <a:pt x="1997" y="10612"/>
                    </a:lnTo>
                    <a:lnTo>
                      <a:pt x="8130" y="9170"/>
                    </a:lnTo>
                    <a:lnTo>
                      <a:pt x="7860" y="8505"/>
                    </a:lnTo>
                    <a:cubicBezTo>
                      <a:pt x="6585" y="5344"/>
                      <a:pt x="4707" y="2454"/>
                      <a:pt x="2343"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2278449" y="3038150"/>
                <a:ext cx="24600" cy="23044"/>
              </a:xfrm>
              <a:custGeom>
                <a:avLst/>
                <a:gdLst/>
                <a:ahLst/>
                <a:cxnLst/>
                <a:rect l="l" t="t" r="r" b="b"/>
                <a:pathLst>
                  <a:path w="1470" h="1377" extrusionOk="0">
                    <a:moveTo>
                      <a:pt x="729" y="0"/>
                    </a:moveTo>
                    <a:cubicBezTo>
                      <a:pt x="636" y="0"/>
                      <a:pt x="542" y="11"/>
                      <a:pt x="451" y="30"/>
                    </a:cubicBezTo>
                    <a:lnTo>
                      <a:pt x="264" y="120"/>
                    </a:lnTo>
                    <a:lnTo>
                      <a:pt x="194" y="182"/>
                    </a:lnTo>
                    <a:lnTo>
                      <a:pt x="70" y="356"/>
                    </a:lnTo>
                    <a:cubicBezTo>
                      <a:pt x="21" y="460"/>
                      <a:pt x="0" y="577"/>
                      <a:pt x="7" y="702"/>
                    </a:cubicBezTo>
                    <a:cubicBezTo>
                      <a:pt x="14" y="716"/>
                      <a:pt x="14" y="730"/>
                      <a:pt x="21" y="744"/>
                    </a:cubicBezTo>
                    <a:lnTo>
                      <a:pt x="28" y="744"/>
                    </a:lnTo>
                    <a:lnTo>
                      <a:pt x="56" y="952"/>
                    </a:lnTo>
                    <a:lnTo>
                      <a:pt x="104" y="1063"/>
                    </a:lnTo>
                    <a:lnTo>
                      <a:pt x="319" y="1277"/>
                    </a:lnTo>
                    <a:cubicBezTo>
                      <a:pt x="437" y="1343"/>
                      <a:pt x="567" y="1376"/>
                      <a:pt x="697" y="1376"/>
                    </a:cubicBezTo>
                    <a:cubicBezTo>
                      <a:pt x="827" y="1376"/>
                      <a:pt x="957" y="1343"/>
                      <a:pt x="1075" y="1277"/>
                    </a:cubicBezTo>
                    <a:cubicBezTo>
                      <a:pt x="1310" y="1139"/>
                      <a:pt x="1456" y="889"/>
                      <a:pt x="1470" y="619"/>
                    </a:cubicBezTo>
                    <a:lnTo>
                      <a:pt x="1373" y="300"/>
                    </a:lnTo>
                    <a:lnTo>
                      <a:pt x="1283" y="189"/>
                    </a:lnTo>
                    <a:lnTo>
                      <a:pt x="957" y="23"/>
                    </a:lnTo>
                    <a:cubicBezTo>
                      <a:pt x="882" y="7"/>
                      <a:pt x="806"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2722446" y="3306345"/>
                <a:ext cx="100226" cy="174797"/>
              </a:xfrm>
              <a:custGeom>
                <a:avLst/>
                <a:gdLst/>
                <a:ahLst/>
                <a:cxnLst/>
                <a:rect l="l" t="t" r="r" b="b"/>
                <a:pathLst>
                  <a:path w="5989" h="10445" extrusionOk="0">
                    <a:moveTo>
                      <a:pt x="5988" y="0"/>
                    </a:moveTo>
                    <a:lnTo>
                      <a:pt x="478" y="6556"/>
                    </a:lnTo>
                    <a:lnTo>
                      <a:pt x="0" y="10445"/>
                    </a:lnTo>
                    <a:lnTo>
                      <a:pt x="5988" y="10445"/>
                    </a:lnTo>
                    <a:lnTo>
                      <a:pt x="59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932118" y="2847488"/>
                <a:ext cx="831629" cy="633654"/>
              </a:xfrm>
              <a:custGeom>
                <a:avLst/>
                <a:gdLst/>
                <a:ahLst/>
                <a:cxnLst/>
                <a:rect l="l" t="t" r="r" b="b"/>
                <a:pathLst>
                  <a:path w="49694" h="37864" extrusionOk="0">
                    <a:moveTo>
                      <a:pt x="32378" y="1"/>
                    </a:moveTo>
                    <a:cubicBezTo>
                      <a:pt x="31670" y="1"/>
                      <a:pt x="30733" y="67"/>
                      <a:pt x="29691" y="313"/>
                    </a:cubicBezTo>
                    <a:cubicBezTo>
                      <a:pt x="28437" y="597"/>
                      <a:pt x="27252" y="1110"/>
                      <a:pt x="26185" y="1817"/>
                    </a:cubicBezTo>
                    <a:lnTo>
                      <a:pt x="25741" y="2129"/>
                    </a:lnTo>
                    <a:cubicBezTo>
                      <a:pt x="24805" y="2836"/>
                      <a:pt x="23988" y="3695"/>
                      <a:pt x="23322" y="4659"/>
                    </a:cubicBezTo>
                    <a:cubicBezTo>
                      <a:pt x="22844" y="5345"/>
                      <a:pt x="22428" y="6079"/>
                      <a:pt x="22089" y="6849"/>
                    </a:cubicBezTo>
                    <a:cubicBezTo>
                      <a:pt x="21070" y="9080"/>
                      <a:pt x="20370" y="12026"/>
                      <a:pt x="20238" y="15907"/>
                    </a:cubicBezTo>
                    <a:cubicBezTo>
                      <a:pt x="20210" y="16365"/>
                      <a:pt x="20210" y="16829"/>
                      <a:pt x="20210" y="17314"/>
                    </a:cubicBezTo>
                    <a:cubicBezTo>
                      <a:pt x="20210" y="36928"/>
                      <a:pt x="0" y="37864"/>
                      <a:pt x="0" y="37864"/>
                    </a:cubicBezTo>
                    <a:lnTo>
                      <a:pt x="48515" y="37864"/>
                    </a:lnTo>
                    <a:lnTo>
                      <a:pt x="49693" y="35174"/>
                    </a:lnTo>
                    <a:lnTo>
                      <a:pt x="44877" y="32271"/>
                    </a:lnTo>
                    <a:cubicBezTo>
                      <a:pt x="44877" y="32271"/>
                      <a:pt x="44655" y="25901"/>
                      <a:pt x="44634" y="18284"/>
                    </a:cubicBezTo>
                    <a:lnTo>
                      <a:pt x="44634" y="17654"/>
                    </a:lnTo>
                    <a:cubicBezTo>
                      <a:pt x="44634" y="17037"/>
                      <a:pt x="44627" y="16448"/>
                      <a:pt x="44599" y="15886"/>
                    </a:cubicBezTo>
                    <a:cubicBezTo>
                      <a:pt x="44454" y="12178"/>
                      <a:pt x="43802" y="9337"/>
                      <a:pt x="42894" y="7161"/>
                    </a:cubicBezTo>
                    <a:cubicBezTo>
                      <a:pt x="42021" y="5033"/>
                      <a:pt x="40885" y="3550"/>
                      <a:pt x="39720" y="2510"/>
                    </a:cubicBezTo>
                    <a:cubicBezTo>
                      <a:pt x="38535" y="1436"/>
                      <a:pt x="37100" y="680"/>
                      <a:pt x="35548" y="313"/>
                    </a:cubicBezTo>
                    <a:cubicBezTo>
                      <a:pt x="34716" y="113"/>
                      <a:pt x="34092" y="89"/>
                      <a:pt x="33840" y="89"/>
                    </a:cubicBezTo>
                    <a:cubicBezTo>
                      <a:pt x="33761" y="89"/>
                      <a:pt x="33718" y="91"/>
                      <a:pt x="33718" y="91"/>
                    </a:cubicBezTo>
                    <a:cubicBezTo>
                      <a:pt x="33718" y="91"/>
                      <a:pt x="33205" y="1"/>
                      <a:pt x="3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2263020" y="2970089"/>
                <a:ext cx="500728" cy="511053"/>
              </a:xfrm>
              <a:custGeom>
                <a:avLst/>
                <a:gdLst/>
                <a:ahLst/>
                <a:cxnLst/>
                <a:rect l="l" t="t" r="r" b="b"/>
                <a:pathLst>
                  <a:path w="29921" h="30538" extrusionOk="0">
                    <a:moveTo>
                      <a:pt x="12892" y="1"/>
                    </a:moveTo>
                    <a:cubicBezTo>
                      <a:pt x="1609" y="1"/>
                      <a:pt x="437" y="9503"/>
                      <a:pt x="437" y="9988"/>
                    </a:cubicBezTo>
                    <a:cubicBezTo>
                      <a:pt x="444" y="11561"/>
                      <a:pt x="292" y="13135"/>
                      <a:pt x="1" y="14680"/>
                    </a:cubicBezTo>
                    <a:lnTo>
                      <a:pt x="8" y="14680"/>
                    </a:lnTo>
                    <a:cubicBezTo>
                      <a:pt x="8" y="14680"/>
                      <a:pt x="10417" y="18444"/>
                      <a:pt x="8075" y="30538"/>
                    </a:cubicBezTo>
                    <a:lnTo>
                      <a:pt x="28742" y="30538"/>
                    </a:lnTo>
                    <a:lnTo>
                      <a:pt x="29920" y="27848"/>
                    </a:lnTo>
                    <a:lnTo>
                      <a:pt x="25104" y="24958"/>
                    </a:lnTo>
                    <a:lnTo>
                      <a:pt x="24861" y="10979"/>
                    </a:lnTo>
                    <a:cubicBezTo>
                      <a:pt x="24861" y="10979"/>
                      <a:pt x="23191" y="1"/>
                      <a:pt x="12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2513325" y="3409567"/>
                <a:ext cx="167266" cy="173994"/>
              </a:xfrm>
              <a:custGeom>
                <a:avLst/>
                <a:gdLst/>
                <a:ahLst/>
                <a:cxnLst/>
                <a:rect l="l" t="t" r="r" b="b"/>
                <a:pathLst>
                  <a:path w="9995" h="10397" extrusionOk="0">
                    <a:moveTo>
                      <a:pt x="2197" y="0"/>
                    </a:moveTo>
                    <a:lnTo>
                      <a:pt x="0" y="915"/>
                    </a:lnTo>
                    <a:lnTo>
                      <a:pt x="4366" y="10396"/>
                    </a:lnTo>
                    <a:lnTo>
                      <a:pt x="9994" y="7548"/>
                    </a:lnTo>
                    <a:lnTo>
                      <a:pt x="9564" y="6959"/>
                    </a:lnTo>
                    <a:cubicBezTo>
                      <a:pt x="7575" y="4187"/>
                      <a:pt x="5073" y="1823"/>
                      <a:pt x="2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2301761" y="2877879"/>
                <a:ext cx="148138" cy="386378"/>
              </a:xfrm>
              <a:custGeom>
                <a:avLst/>
                <a:gdLst/>
                <a:ahLst/>
                <a:cxnLst/>
                <a:rect l="l" t="t" r="r" b="b"/>
                <a:pathLst>
                  <a:path w="8852" h="23088" extrusionOk="0">
                    <a:moveTo>
                      <a:pt x="4097" y="1"/>
                    </a:moveTo>
                    <a:lnTo>
                      <a:pt x="3653" y="313"/>
                    </a:lnTo>
                    <a:cubicBezTo>
                      <a:pt x="2717" y="1020"/>
                      <a:pt x="1900" y="1879"/>
                      <a:pt x="1234" y="2843"/>
                    </a:cubicBezTo>
                    <a:cubicBezTo>
                      <a:pt x="756" y="3529"/>
                      <a:pt x="340" y="4263"/>
                      <a:pt x="1" y="5033"/>
                    </a:cubicBezTo>
                    <a:lnTo>
                      <a:pt x="1234" y="8976"/>
                    </a:lnTo>
                    <a:cubicBezTo>
                      <a:pt x="5503" y="10834"/>
                      <a:pt x="8137" y="23087"/>
                      <a:pt x="8137" y="23087"/>
                    </a:cubicBezTo>
                    <a:cubicBezTo>
                      <a:pt x="8851" y="13162"/>
                      <a:pt x="3140" y="7424"/>
                      <a:pt x="3140" y="7424"/>
                    </a:cubicBezTo>
                    <a:cubicBezTo>
                      <a:pt x="3140" y="7424"/>
                      <a:pt x="3799" y="2350"/>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428997" y="2847488"/>
                <a:ext cx="106267" cy="458874"/>
              </a:xfrm>
              <a:custGeom>
                <a:avLst/>
                <a:gdLst/>
                <a:ahLst/>
                <a:cxnLst/>
                <a:rect l="l" t="t" r="r" b="b"/>
                <a:pathLst>
                  <a:path w="6350" h="27420" extrusionOk="0">
                    <a:moveTo>
                      <a:pt x="2687" y="1"/>
                    </a:moveTo>
                    <a:cubicBezTo>
                      <a:pt x="1979" y="1"/>
                      <a:pt x="1042" y="67"/>
                      <a:pt x="0" y="313"/>
                    </a:cubicBezTo>
                    <a:lnTo>
                      <a:pt x="1068" y="7424"/>
                    </a:lnTo>
                    <a:cubicBezTo>
                      <a:pt x="1068" y="7424"/>
                      <a:pt x="3847" y="11478"/>
                      <a:pt x="3674" y="27419"/>
                    </a:cubicBezTo>
                    <a:cubicBezTo>
                      <a:pt x="3674" y="27419"/>
                      <a:pt x="6349" y="13377"/>
                      <a:pt x="5039" y="7493"/>
                    </a:cubicBezTo>
                    <a:lnTo>
                      <a:pt x="5857" y="313"/>
                    </a:lnTo>
                    <a:cubicBezTo>
                      <a:pt x="5025" y="113"/>
                      <a:pt x="4401" y="89"/>
                      <a:pt x="4149" y="89"/>
                    </a:cubicBezTo>
                    <a:cubicBezTo>
                      <a:pt x="4070" y="89"/>
                      <a:pt x="4027" y="91"/>
                      <a:pt x="4027" y="91"/>
                    </a:cubicBezTo>
                    <a:cubicBezTo>
                      <a:pt x="4027" y="91"/>
                      <a:pt x="3514" y="1"/>
                      <a:pt x="2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546025" y="2889594"/>
                <a:ext cx="103941" cy="374663"/>
              </a:xfrm>
              <a:custGeom>
                <a:avLst/>
                <a:gdLst/>
                <a:ahLst/>
                <a:cxnLst/>
                <a:rect l="l" t="t" r="r" b="b"/>
                <a:pathLst>
                  <a:path w="6211" h="22388" extrusionOk="0">
                    <a:moveTo>
                      <a:pt x="3036" y="1"/>
                    </a:moveTo>
                    <a:lnTo>
                      <a:pt x="2669" y="6849"/>
                    </a:lnTo>
                    <a:cubicBezTo>
                      <a:pt x="1" y="11755"/>
                      <a:pt x="396" y="22387"/>
                      <a:pt x="396" y="22387"/>
                    </a:cubicBezTo>
                    <a:cubicBezTo>
                      <a:pt x="2710" y="11693"/>
                      <a:pt x="4797" y="8865"/>
                      <a:pt x="4797" y="8865"/>
                    </a:cubicBezTo>
                    <a:lnTo>
                      <a:pt x="6210" y="4658"/>
                    </a:lnTo>
                    <a:cubicBezTo>
                      <a:pt x="5337" y="2524"/>
                      <a:pt x="4201" y="1041"/>
                      <a:pt x="3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253866" y="3315031"/>
                <a:ext cx="68898" cy="58941"/>
              </a:xfrm>
              <a:custGeom>
                <a:avLst/>
                <a:gdLst/>
                <a:ahLst/>
                <a:cxnLst/>
                <a:rect l="l" t="t" r="r" b="b"/>
                <a:pathLst>
                  <a:path w="4117" h="3522" extrusionOk="0">
                    <a:moveTo>
                      <a:pt x="2357" y="1"/>
                    </a:moveTo>
                    <a:cubicBezTo>
                      <a:pt x="790" y="1"/>
                      <a:pt x="0" y="1893"/>
                      <a:pt x="1109" y="3002"/>
                    </a:cubicBezTo>
                    <a:cubicBezTo>
                      <a:pt x="1468" y="3361"/>
                      <a:pt x="1910" y="3522"/>
                      <a:pt x="2343" y="3522"/>
                    </a:cubicBezTo>
                    <a:cubicBezTo>
                      <a:pt x="3249" y="3522"/>
                      <a:pt x="4117" y="2820"/>
                      <a:pt x="4117" y="1761"/>
                    </a:cubicBezTo>
                    <a:cubicBezTo>
                      <a:pt x="4117" y="784"/>
                      <a:pt x="3327" y="1"/>
                      <a:pt x="2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275437" y="3326628"/>
                <a:ext cx="35612" cy="35629"/>
              </a:xfrm>
              <a:custGeom>
                <a:avLst/>
                <a:gdLst/>
                <a:ahLst/>
                <a:cxnLst/>
                <a:rect l="l" t="t" r="r" b="b"/>
                <a:pathLst>
                  <a:path w="2128" h="2129" extrusionOk="0">
                    <a:moveTo>
                      <a:pt x="1068" y="1"/>
                    </a:moveTo>
                    <a:cubicBezTo>
                      <a:pt x="478" y="1"/>
                      <a:pt x="0" y="479"/>
                      <a:pt x="0" y="1061"/>
                    </a:cubicBezTo>
                    <a:cubicBezTo>
                      <a:pt x="0" y="1650"/>
                      <a:pt x="478" y="2129"/>
                      <a:pt x="1068" y="2129"/>
                    </a:cubicBezTo>
                    <a:cubicBezTo>
                      <a:pt x="1657" y="2129"/>
                      <a:pt x="2128" y="1650"/>
                      <a:pt x="2128" y="1061"/>
                    </a:cubicBezTo>
                    <a:cubicBezTo>
                      <a:pt x="2128" y="479"/>
                      <a:pt x="1657" y="1"/>
                      <a:pt x="10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33"/>
            <p:cNvGrpSpPr/>
            <p:nvPr/>
          </p:nvGrpSpPr>
          <p:grpSpPr>
            <a:xfrm>
              <a:off x="1536721" y="2966457"/>
              <a:ext cx="478805" cy="395799"/>
              <a:chOff x="1536721" y="2966457"/>
              <a:chExt cx="478805" cy="395799"/>
            </a:xfrm>
          </p:grpSpPr>
          <p:sp>
            <p:nvSpPr>
              <p:cNvPr id="1823" name="Google Shape;1823;p33"/>
              <p:cNvSpPr/>
              <p:nvPr/>
            </p:nvSpPr>
            <p:spPr>
              <a:xfrm>
                <a:off x="1827157" y="3255889"/>
                <a:ext cx="73199" cy="95590"/>
              </a:xfrm>
              <a:custGeom>
                <a:avLst/>
                <a:gdLst/>
                <a:ahLst/>
                <a:cxnLst/>
                <a:rect l="l" t="t" r="r" b="b"/>
                <a:pathLst>
                  <a:path w="4374" h="5712" extrusionOk="0">
                    <a:moveTo>
                      <a:pt x="1268" y="0"/>
                    </a:moveTo>
                    <a:lnTo>
                      <a:pt x="0" y="201"/>
                    </a:lnTo>
                    <a:lnTo>
                      <a:pt x="1074" y="5711"/>
                    </a:lnTo>
                    <a:lnTo>
                      <a:pt x="4373" y="4935"/>
                    </a:lnTo>
                    <a:lnTo>
                      <a:pt x="4228" y="4574"/>
                    </a:lnTo>
                    <a:cubicBezTo>
                      <a:pt x="3542" y="2869"/>
                      <a:pt x="2537" y="1317"/>
                      <a:pt x="1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1827157" y="3255889"/>
                <a:ext cx="73199" cy="95590"/>
              </a:xfrm>
              <a:custGeom>
                <a:avLst/>
                <a:gdLst/>
                <a:ahLst/>
                <a:cxnLst/>
                <a:rect l="l" t="t" r="r" b="b"/>
                <a:pathLst>
                  <a:path w="4374" h="5712" extrusionOk="0">
                    <a:moveTo>
                      <a:pt x="1268" y="0"/>
                    </a:moveTo>
                    <a:lnTo>
                      <a:pt x="0" y="201"/>
                    </a:lnTo>
                    <a:lnTo>
                      <a:pt x="1074" y="5711"/>
                    </a:lnTo>
                    <a:lnTo>
                      <a:pt x="4373" y="4935"/>
                    </a:lnTo>
                    <a:lnTo>
                      <a:pt x="4228" y="4574"/>
                    </a:lnTo>
                    <a:cubicBezTo>
                      <a:pt x="3542" y="2869"/>
                      <a:pt x="2537" y="1317"/>
                      <a:pt x="1268" y="0"/>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1809049" y="3157521"/>
                <a:ext cx="25303" cy="24500"/>
              </a:xfrm>
              <a:custGeom>
                <a:avLst/>
                <a:gdLst/>
                <a:ahLst/>
                <a:cxnLst/>
                <a:rect l="l" t="t" r="r" b="b"/>
                <a:pathLst>
                  <a:path w="1512" h="1464" extrusionOk="0">
                    <a:moveTo>
                      <a:pt x="846" y="1"/>
                    </a:moveTo>
                    <a:cubicBezTo>
                      <a:pt x="742" y="8"/>
                      <a:pt x="424" y="8"/>
                      <a:pt x="195" y="264"/>
                    </a:cubicBezTo>
                    <a:cubicBezTo>
                      <a:pt x="63" y="410"/>
                      <a:pt x="1" y="611"/>
                      <a:pt x="29" y="812"/>
                    </a:cubicBezTo>
                    <a:lnTo>
                      <a:pt x="133" y="992"/>
                    </a:lnTo>
                    <a:cubicBezTo>
                      <a:pt x="195" y="1262"/>
                      <a:pt x="431" y="1456"/>
                      <a:pt x="708" y="1463"/>
                    </a:cubicBezTo>
                    <a:lnTo>
                      <a:pt x="888" y="1429"/>
                    </a:lnTo>
                    <a:lnTo>
                      <a:pt x="957" y="1394"/>
                    </a:lnTo>
                    <a:lnTo>
                      <a:pt x="1047" y="1325"/>
                    </a:lnTo>
                    <a:lnTo>
                      <a:pt x="1352" y="1200"/>
                    </a:lnTo>
                    <a:cubicBezTo>
                      <a:pt x="1463" y="1068"/>
                      <a:pt x="1512" y="895"/>
                      <a:pt x="1491" y="722"/>
                    </a:cubicBezTo>
                    <a:cubicBezTo>
                      <a:pt x="1463" y="576"/>
                      <a:pt x="1415" y="438"/>
                      <a:pt x="1345" y="306"/>
                    </a:cubicBezTo>
                    <a:lnTo>
                      <a:pt x="1179" y="133"/>
                    </a:lnTo>
                    <a:lnTo>
                      <a:pt x="1089" y="70"/>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1961689" y="3213198"/>
                <a:ext cx="53836" cy="94201"/>
              </a:xfrm>
              <a:custGeom>
                <a:avLst/>
                <a:gdLst/>
                <a:ahLst/>
                <a:cxnLst/>
                <a:rect l="l" t="t" r="r" b="b"/>
                <a:pathLst>
                  <a:path w="3217" h="5629" extrusionOk="0">
                    <a:moveTo>
                      <a:pt x="3217" y="1"/>
                    </a:moveTo>
                    <a:lnTo>
                      <a:pt x="250" y="3528"/>
                    </a:lnTo>
                    <a:lnTo>
                      <a:pt x="1" y="5628"/>
                    </a:lnTo>
                    <a:lnTo>
                      <a:pt x="3217" y="5628"/>
                    </a:lnTo>
                    <a:lnTo>
                      <a:pt x="3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1536721" y="2966508"/>
                <a:ext cx="447142" cy="340892"/>
              </a:xfrm>
              <a:custGeom>
                <a:avLst/>
                <a:gdLst/>
                <a:ahLst/>
                <a:cxnLst/>
                <a:rect l="l" t="t" r="r" b="b"/>
                <a:pathLst>
                  <a:path w="26719" h="20370" extrusionOk="0">
                    <a:moveTo>
                      <a:pt x="17362" y="0"/>
                    </a:moveTo>
                    <a:cubicBezTo>
                      <a:pt x="16203" y="0"/>
                      <a:pt x="15062" y="335"/>
                      <a:pt x="14084" y="977"/>
                    </a:cubicBezTo>
                    <a:lnTo>
                      <a:pt x="13841" y="1144"/>
                    </a:lnTo>
                    <a:cubicBezTo>
                      <a:pt x="13335" y="1525"/>
                      <a:pt x="12899" y="1982"/>
                      <a:pt x="12538" y="2502"/>
                    </a:cubicBezTo>
                    <a:cubicBezTo>
                      <a:pt x="12282" y="2876"/>
                      <a:pt x="12060" y="3264"/>
                      <a:pt x="11880" y="3680"/>
                    </a:cubicBezTo>
                    <a:cubicBezTo>
                      <a:pt x="11332" y="4879"/>
                      <a:pt x="10951" y="6459"/>
                      <a:pt x="10882" y="8553"/>
                    </a:cubicBezTo>
                    <a:cubicBezTo>
                      <a:pt x="10868" y="8802"/>
                      <a:pt x="10868" y="9052"/>
                      <a:pt x="10868" y="9315"/>
                    </a:cubicBezTo>
                    <a:cubicBezTo>
                      <a:pt x="10868" y="19857"/>
                      <a:pt x="1" y="20369"/>
                      <a:pt x="1" y="20369"/>
                    </a:cubicBezTo>
                    <a:lnTo>
                      <a:pt x="26088" y="20369"/>
                    </a:lnTo>
                    <a:lnTo>
                      <a:pt x="26718" y="18914"/>
                    </a:lnTo>
                    <a:lnTo>
                      <a:pt x="24133" y="17355"/>
                    </a:lnTo>
                    <a:cubicBezTo>
                      <a:pt x="24133" y="17355"/>
                      <a:pt x="24009" y="13931"/>
                      <a:pt x="24002" y="9835"/>
                    </a:cubicBezTo>
                    <a:lnTo>
                      <a:pt x="24002" y="9495"/>
                    </a:lnTo>
                    <a:cubicBezTo>
                      <a:pt x="24002" y="9162"/>
                      <a:pt x="23995" y="8844"/>
                      <a:pt x="23981" y="8539"/>
                    </a:cubicBezTo>
                    <a:cubicBezTo>
                      <a:pt x="23898" y="6550"/>
                      <a:pt x="23551" y="5025"/>
                      <a:pt x="23066" y="3854"/>
                    </a:cubicBezTo>
                    <a:cubicBezTo>
                      <a:pt x="22595" y="2710"/>
                      <a:pt x="21985" y="1913"/>
                      <a:pt x="21361" y="1352"/>
                    </a:cubicBezTo>
                    <a:cubicBezTo>
                      <a:pt x="20723" y="769"/>
                      <a:pt x="19947" y="360"/>
                      <a:pt x="19115" y="166"/>
                    </a:cubicBezTo>
                    <a:cubicBezTo>
                      <a:pt x="18813" y="89"/>
                      <a:pt x="18505" y="48"/>
                      <a:pt x="18196" y="48"/>
                    </a:cubicBezTo>
                    <a:cubicBezTo>
                      <a:pt x="18172" y="48"/>
                      <a:pt x="18148" y="48"/>
                      <a:pt x="18124" y="49"/>
                    </a:cubicBezTo>
                    <a:cubicBezTo>
                      <a:pt x="17870" y="16"/>
                      <a:pt x="17616" y="0"/>
                      <a:pt x="17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1714647" y="3032494"/>
                <a:ext cx="269216" cy="274672"/>
              </a:xfrm>
              <a:custGeom>
                <a:avLst/>
                <a:gdLst/>
                <a:ahLst/>
                <a:cxnLst/>
                <a:rect l="l" t="t" r="r" b="b"/>
                <a:pathLst>
                  <a:path w="16087" h="16413" extrusionOk="0">
                    <a:moveTo>
                      <a:pt x="6931" y="1"/>
                    </a:moveTo>
                    <a:cubicBezTo>
                      <a:pt x="867" y="1"/>
                      <a:pt x="236" y="5109"/>
                      <a:pt x="236" y="5372"/>
                    </a:cubicBezTo>
                    <a:cubicBezTo>
                      <a:pt x="236" y="6211"/>
                      <a:pt x="160" y="7056"/>
                      <a:pt x="0" y="7881"/>
                    </a:cubicBezTo>
                    <a:cubicBezTo>
                      <a:pt x="0" y="7881"/>
                      <a:pt x="5607" y="9898"/>
                      <a:pt x="4339" y="16413"/>
                    </a:cubicBezTo>
                    <a:lnTo>
                      <a:pt x="15456" y="16413"/>
                    </a:lnTo>
                    <a:lnTo>
                      <a:pt x="16086" y="14957"/>
                    </a:lnTo>
                    <a:lnTo>
                      <a:pt x="13501" y="13418"/>
                    </a:lnTo>
                    <a:lnTo>
                      <a:pt x="13370" y="5899"/>
                    </a:lnTo>
                    <a:cubicBezTo>
                      <a:pt x="13370" y="5899"/>
                      <a:pt x="12469" y="1"/>
                      <a:pt x="6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1849180" y="3268641"/>
                <a:ext cx="89917" cy="93616"/>
              </a:xfrm>
              <a:custGeom>
                <a:avLst/>
                <a:gdLst/>
                <a:ahLst/>
                <a:cxnLst/>
                <a:rect l="l" t="t" r="r" b="b"/>
                <a:pathLst>
                  <a:path w="5373" h="5594" extrusionOk="0">
                    <a:moveTo>
                      <a:pt x="1179" y="1"/>
                    </a:moveTo>
                    <a:lnTo>
                      <a:pt x="1" y="500"/>
                    </a:lnTo>
                    <a:lnTo>
                      <a:pt x="2357" y="5594"/>
                    </a:lnTo>
                    <a:lnTo>
                      <a:pt x="5372" y="4062"/>
                    </a:lnTo>
                    <a:lnTo>
                      <a:pt x="5143" y="3743"/>
                    </a:lnTo>
                    <a:cubicBezTo>
                      <a:pt x="4069" y="2253"/>
                      <a:pt x="2725" y="985"/>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1735516" y="2982858"/>
                <a:ext cx="79592" cy="207748"/>
              </a:xfrm>
              <a:custGeom>
                <a:avLst/>
                <a:gdLst/>
                <a:ahLst/>
                <a:cxnLst/>
                <a:rect l="l" t="t" r="r" b="b"/>
                <a:pathLst>
                  <a:path w="4756" h="12414" extrusionOk="0">
                    <a:moveTo>
                      <a:pt x="2205" y="0"/>
                    </a:moveTo>
                    <a:lnTo>
                      <a:pt x="1962" y="167"/>
                    </a:lnTo>
                    <a:cubicBezTo>
                      <a:pt x="1456" y="548"/>
                      <a:pt x="1020" y="1005"/>
                      <a:pt x="659" y="1525"/>
                    </a:cubicBezTo>
                    <a:cubicBezTo>
                      <a:pt x="403" y="1899"/>
                      <a:pt x="181" y="2287"/>
                      <a:pt x="1" y="2703"/>
                    </a:cubicBezTo>
                    <a:lnTo>
                      <a:pt x="659" y="4824"/>
                    </a:lnTo>
                    <a:cubicBezTo>
                      <a:pt x="2953" y="5822"/>
                      <a:pt x="4374" y="12413"/>
                      <a:pt x="4374" y="12413"/>
                    </a:cubicBezTo>
                    <a:cubicBezTo>
                      <a:pt x="4755" y="7077"/>
                      <a:pt x="1692" y="3992"/>
                      <a:pt x="1692" y="3992"/>
                    </a:cubicBezTo>
                    <a:cubicBezTo>
                      <a:pt x="1692" y="3992"/>
                      <a:pt x="2045" y="1255"/>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1803945" y="2966457"/>
                <a:ext cx="57200" cy="246758"/>
              </a:xfrm>
              <a:custGeom>
                <a:avLst/>
                <a:gdLst/>
                <a:ahLst/>
                <a:cxnLst/>
                <a:rect l="l" t="t" r="r" b="b"/>
                <a:pathLst>
                  <a:path w="3418" h="14745" extrusionOk="0">
                    <a:moveTo>
                      <a:pt x="1391" y="0"/>
                    </a:moveTo>
                    <a:cubicBezTo>
                      <a:pt x="924" y="0"/>
                      <a:pt x="458" y="57"/>
                      <a:pt x="1" y="169"/>
                    </a:cubicBezTo>
                    <a:lnTo>
                      <a:pt x="576" y="3995"/>
                    </a:lnTo>
                    <a:cubicBezTo>
                      <a:pt x="576" y="3995"/>
                      <a:pt x="2066" y="6171"/>
                      <a:pt x="1969" y="14745"/>
                    </a:cubicBezTo>
                    <a:cubicBezTo>
                      <a:pt x="1969" y="14745"/>
                      <a:pt x="3418" y="7190"/>
                      <a:pt x="2704" y="4030"/>
                    </a:cubicBezTo>
                    <a:lnTo>
                      <a:pt x="3147" y="169"/>
                    </a:lnTo>
                    <a:cubicBezTo>
                      <a:pt x="2845" y="92"/>
                      <a:pt x="2537" y="51"/>
                      <a:pt x="2228" y="51"/>
                    </a:cubicBezTo>
                    <a:cubicBezTo>
                      <a:pt x="2204" y="51"/>
                      <a:pt x="2180" y="51"/>
                      <a:pt x="2156" y="52"/>
                    </a:cubicBezTo>
                    <a:cubicBezTo>
                      <a:pt x="1902" y="17"/>
                      <a:pt x="1646" y="0"/>
                      <a:pt x="1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1866701" y="2988999"/>
                <a:ext cx="56029" cy="201489"/>
              </a:xfrm>
              <a:custGeom>
                <a:avLst/>
                <a:gdLst/>
                <a:ahLst/>
                <a:cxnLst/>
                <a:rect l="l" t="t" r="r" b="b"/>
                <a:pathLst>
                  <a:path w="3348" h="12040" extrusionOk="0">
                    <a:moveTo>
                      <a:pt x="1643" y="1"/>
                    </a:moveTo>
                    <a:lnTo>
                      <a:pt x="1442" y="3681"/>
                    </a:lnTo>
                    <a:cubicBezTo>
                      <a:pt x="0" y="6321"/>
                      <a:pt x="215" y="12039"/>
                      <a:pt x="215" y="12039"/>
                    </a:cubicBezTo>
                    <a:cubicBezTo>
                      <a:pt x="1456" y="6287"/>
                      <a:pt x="2586" y="4762"/>
                      <a:pt x="2586" y="4762"/>
                    </a:cubicBezTo>
                    <a:lnTo>
                      <a:pt x="3348" y="2510"/>
                    </a:lnTo>
                    <a:cubicBezTo>
                      <a:pt x="2877" y="1366"/>
                      <a:pt x="2267" y="569"/>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1717659" y="3222369"/>
                <a:ext cx="26692" cy="25303"/>
              </a:xfrm>
              <a:custGeom>
                <a:avLst/>
                <a:gdLst/>
                <a:ahLst/>
                <a:cxnLst/>
                <a:rect l="l" t="t" r="r" b="b"/>
                <a:pathLst>
                  <a:path w="1595" h="1512" extrusionOk="0">
                    <a:moveTo>
                      <a:pt x="798" y="0"/>
                    </a:moveTo>
                    <a:cubicBezTo>
                      <a:pt x="409" y="0"/>
                      <a:pt x="84" y="291"/>
                      <a:pt x="42" y="679"/>
                    </a:cubicBezTo>
                    <a:cubicBezTo>
                      <a:pt x="0" y="1123"/>
                      <a:pt x="347" y="1511"/>
                      <a:pt x="798" y="1511"/>
                    </a:cubicBezTo>
                    <a:cubicBezTo>
                      <a:pt x="1241" y="1511"/>
                      <a:pt x="1595" y="1123"/>
                      <a:pt x="1546" y="679"/>
                    </a:cubicBezTo>
                    <a:cubicBezTo>
                      <a:pt x="1504" y="291"/>
                      <a:pt x="1179"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1720203" y="3225733"/>
                <a:ext cx="18693" cy="15932"/>
              </a:xfrm>
              <a:custGeom>
                <a:avLst/>
                <a:gdLst/>
                <a:ahLst/>
                <a:cxnLst/>
                <a:rect l="l" t="t" r="r" b="b"/>
                <a:pathLst>
                  <a:path w="1117" h="952" extrusionOk="0">
                    <a:moveTo>
                      <a:pt x="639" y="0"/>
                    </a:moveTo>
                    <a:cubicBezTo>
                      <a:pt x="216" y="0"/>
                      <a:pt x="1" y="513"/>
                      <a:pt x="299" y="811"/>
                    </a:cubicBezTo>
                    <a:cubicBezTo>
                      <a:pt x="398" y="908"/>
                      <a:pt x="519" y="951"/>
                      <a:pt x="637" y="951"/>
                    </a:cubicBezTo>
                    <a:cubicBezTo>
                      <a:pt x="883" y="951"/>
                      <a:pt x="1117" y="764"/>
                      <a:pt x="1117" y="478"/>
                    </a:cubicBezTo>
                    <a:cubicBezTo>
                      <a:pt x="1117" y="215"/>
                      <a:pt x="902" y="0"/>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33"/>
            <p:cNvGrpSpPr/>
            <p:nvPr/>
          </p:nvGrpSpPr>
          <p:grpSpPr>
            <a:xfrm>
              <a:off x="1815091" y="3583427"/>
              <a:ext cx="293231" cy="242423"/>
              <a:chOff x="1815091" y="3583427"/>
              <a:chExt cx="293231" cy="242423"/>
            </a:xfrm>
          </p:grpSpPr>
          <p:sp>
            <p:nvSpPr>
              <p:cNvPr id="1836" name="Google Shape;1836;p33"/>
              <p:cNvSpPr/>
              <p:nvPr/>
            </p:nvSpPr>
            <p:spPr>
              <a:xfrm>
                <a:off x="1992900" y="3760533"/>
                <a:ext cx="44783" cy="58589"/>
              </a:xfrm>
              <a:custGeom>
                <a:avLst/>
                <a:gdLst/>
                <a:ahLst/>
                <a:cxnLst/>
                <a:rect l="l" t="t" r="r" b="b"/>
                <a:pathLst>
                  <a:path w="2676" h="3501" extrusionOk="0">
                    <a:moveTo>
                      <a:pt x="769" y="1"/>
                    </a:moveTo>
                    <a:lnTo>
                      <a:pt x="0" y="132"/>
                    </a:lnTo>
                    <a:lnTo>
                      <a:pt x="658" y="3501"/>
                    </a:lnTo>
                    <a:lnTo>
                      <a:pt x="2675" y="3022"/>
                    </a:lnTo>
                    <a:lnTo>
                      <a:pt x="2592" y="2808"/>
                    </a:lnTo>
                    <a:cubicBezTo>
                      <a:pt x="2162" y="1768"/>
                      <a:pt x="1546" y="812"/>
                      <a:pt x="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1992900" y="3760533"/>
                <a:ext cx="44783" cy="58589"/>
              </a:xfrm>
              <a:custGeom>
                <a:avLst/>
                <a:gdLst/>
                <a:ahLst/>
                <a:cxnLst/>
                <a:rect l="l" t="t" r="r" b="b"/>
                <a:pathLst>
                  <a:path w="2676" h="3501" extrusionOk="0">
                    <a:moveTo>
                      <a:pt x="769" y="1"/>
                    </a:moveTo>
                    <a:lnTo>
                      <a:pt x="0" y="132"/>
                    </a:lnTo>
                    <a:lnTo>
                      <a:pt x="658" y="3501"/>
                    </a:lnTo>
                    <a:lnTo>
                      <a:pt x="2675" y="3022"/>
                    </a:lnTo>
                    <a:lnTo>
                      <a:pt x="2592" y="2808"/>
                    </a:lnTo>
                    <a:cubicBezTo>
                      <a:pt x="2162" y="1768"/>
                      <a:pt x="1546" y="812"/>
                      <a:pt x="769"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2075236" y="3734443"/>
                <a:ext cx="33085" cy="57769"/>
              </a:xfrm>
              <a:custGeom>
                <a:avLst/>
                <a:gdLst/>
                <a:ahLst/>
                <a:cxnLst/>
                <a:rect l="l" t="t" r="r" b="b"/>
                <a:pathLst>
                  <a:path w="1977" h="3452" extrusionOk="0">
                    <a:moveTo>
                      <a:pt x="1976" y="0"/>
                    </a:moveTo>
                    <a:lnTo>
                      <a:pt x="153" y="2170"/>
                    </a:lnTo>
                    <a:lnTo>
                      <a:pt x="1" y="3452"/>
                    </a:lnTo>
                    <a:lnTo>
                      <a:pt x="1976" y="3452"/>
                    </a:lnTo>
                    <a:lnTo>
                      <a:pt x="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1815091" y="3583427"/>
                <a:ext cx="273734" cy="208786"/>
              </a:xfrm>
              <a:custGeom>
                <a:avLst/>
                <a:gdLst/>
                <a:ahLst/>
                <a:cxnLst/>
                <a:rect l="l" t="t" r="r" b="b"/>
                <a:pathLst>
                  <a:path w="16357" h="12476" extrusionOk="0">
                    <a:moveTo>
                      <a:pt x="10610" y="0"/>
                    </a:moveTo>
                    <a:cubicBezTo>
                      <a:pt x="10329" y="0"/>
                      <a:pt x="10048" y="35"/>
                      <a:pt x="9773" y="104"/>
                    </a:cubicBezTo>
                    <a:cubicBezTo>
                      <a:pt x="9364" y="201"/>
                      <a:pt x="8969" y="368"/>
                      <a:pt x="8615" y="603"/>
                    </a:cubicBezTo>
                    <a:lnTo>
                      <a:pt x="8477" y="707"/>
                    </a:lnTo>
                    <a:cubicBezTo>
                      <a:pt x="8165" y="936"/>
                      <a:pt x="7894" y="1220"/>
                      <a:pt x="7680" y="1539"/>
                    </a:cubicBezTo>
                    <a:cubicBezTo>
                      <a:pt x="7520" y="1768"/>
                      <a:pt x="7381" y="2003"/>
                      <a:pt x="7271" y="2260"/>
                    </a:cubicBezTo>
                    <a:cubicBezTo>
                      <a:pt x="6931" y="2988"/>
                      <a:pt x="6709" y="3958"/>
                      <a:pt x="6668" y="5240"/>
                    </a:cubicBezTo>
                    <a:cubicBezTo>
                      <a:pt x="6654" y="5386"/>
                      <a:pt x="6654" y="5545"/>
                      <a:pt x="6654" y="5698"/>
                    </a:cubicBezTo>
                    <a:cubicBezTo>
                      <a:pt x="6654" y="12164"/>
                      <a:pt x="0" y="12476"/>
                      <a:pt x="0" y="12476"/>
                    </a:cubicBezTo>
                    <a:lnTo>
                      <a:pt x="15969" y="12476"/>
                    </a:lnTo>
                    <a:lnTo>
                      <a:pt x="16357" y="11582"/>
                    </a:lnTo>
                    <a:lnTo>
                      <a:pt x="14770" y="10625"/>
                    </a:lnTo>
                    <a:cubicBezTo>
                      <a:pt x="14770" y="10625"/>
                      <a:pt x="14693" y="8539"/>
                      <a:pt x="14693" y="6030"/>
                    </a:cubicBezTo>
                    <a:lnTo>
                      <a:pt x="14693" y="5822"/>
                    </a:lnTo>
                    <a:cubicBezTo>
                      <a:pt x="14693" y="5621"/>
                      <a:pt x="14686" y="5420"/>
                      <a:pt x="14680" y="5240"/>
                    </a:cubicBezTo>
                    <a:cubicBezTo>
                      <a:pt x="14638" y="4020"/>
                      <a:pt x="14416" y="3085"/>
                      <a:pt x="14125" y="2364"/>
                    </a:cubicBezTo>
                    <a:cubicBezTo>
                      <a:pt x="13889" y="1782"/>
                      <a:pt x="13536" y="1255"/>
                      <a:pt x="13079" y="832"/>
                    </a:cubicBezTo>
                    <a:cubicBezTo>
                      <a:pt x="12683" y="479"/>
                      <a:pt x="12212" y="229"/>
                      <a:pt x="11699" y="104"/>
                    </a:cubicBezTo>
                    <a:cubicBezTo>
                      <a:pt x="11529" y="56"/>
                      <a:pt x="11354" y="34"/>
                      <a:pt x="11177" y="34"/>
                    </a:cubicBezTo>
                    <a:cubicBezTo>
                      <a:pt x="11153" y="34"/>
                      <a:pt x="11128" y="34"/>
                      <a:pt x="11103" y="35"/>
                    </a:cubicBezTo>
                    <a:cubicBezTo>
                      <a:pt x="10939" y="12"/>
                      <a:pt x="10775" y="0"/>
                      <a:pt x="10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1924002" y="3623791"/>
                <a:ext cx="164823" cy="168187"/>
              </a:xfrm>
              <a:custGeom>
                <a:avLst/>
                <a:gdLst/>
                <a:ahLst/>
                <a:cxnLst/>
                <a:rect l="l" t="t" r="r" b="b"/>
                <a:pathLst>
                  <a:path w="9849" h="10050" extrusionOk="0">
                    <a:moveTo>
                      <a:pt x="4249" y="0"/>
                    </a:moveTo>
                    <a:cubicBezTo>
                      <a:pt x="527" y="0"/>
                      <a:pt x="146" y="3133"/>
                      <a:pt x="146" y="3286"/>
                    </a:cubicBezTo>
                    <a:cubicBezTo>
                      <a:pt x="146" y="3805"/>
                      <a:pt x="97" y="4318"/>
                      <a:pt x="0" y="4831"/>
                    </a:cubicBezTo>
                    <a:cubicBezTo>
                      <a:pt x="0" y="4831"/>
                      <a:pt x="3431" y="6065"/>
                      <a:pt x="2662" y="10050"/>
                    </a:cubicBezTo>
                    <a:lnTo>
                      <a:pt x="9461" y="10050"/>
                    </a:lnTo>
                    <a:lnTo>
                      <a:pt x="9849" y="9163"/>
                    </a:lnTo>
                    <a:lnTo>
                      <a:pt x="8269" y="8213"/>
                    </a:lnTo>
                    <a:lnTo>
                      <a:pt x="8185" y="3618"/>
                    </a:lnTo>
                    <a:cubicBezTo>
                      <a:pt x="8185" y="3618"/>
                      <a:pt x="7631" y="0"/>
                      <a:pt x="4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006355" y="3768533"/>
                <a:ext cx="55108" cy="57317"/>
              </a:xfrm>
              <a:custGeom>
                <a:avLst/>
                <a:gdLst/>
                <a:ahLst/>
                <a:cxnLst/>
                <a:rect l="l" t="t" r="r" b="b"/>
                <a:pathLst>
                  <a:path w="3293" h="3425" extrusionOk="0">
                    <a:moveTo>
                      <a:pt x="728" y="1"/>
                    </a:moveTo>
                    <a:lnTo>
                      <a:pt x="0" y="306"/>
                    </a:lnTo>
                    <a:lnTo>
                      <a:pt x="1442" y="3425"/>
                    </a:lnTo>
                    <a:lnTo>
                      <a:pt x="3292" y="2475"/>
                    </a:lnTo>
                    <a:lnTo>
                      <a:pt x="3153" y="2288"/>
                    </a:lnTo>
                    <a:cubicBezTo>
                      <a:pt x="2495" y="1380"/>
                      <a:pt x="1677" y="604"/>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1936754" y="3593518"/>
                <a:ext cx="48732" cy="127136"/>
              </a:xfrm>
              <a:custGeom>
                <a:avLst/>
                <a:gdLst/>
                <a:ahLst/>
                <a:cxnLst/>
                <a:rect l="l" t="t" r="r" b="b"/>
                <a:pathLst>
                  <a:path w="2912" h="7597" extrusionOk="0">
                    <a:moveTo>
                      <a:pt x="1345" y="0"/>
                    </a:moveTo>
                    <a:lnTo>
                      <a:pt x="1207" y="104"/>
                    </a:lnTo>
                    <a:cubicBezTo>
                      <a:pt x="895" y="333"/>
                      <a:pt x="624" y="617"/>
                      <a:pt x="410" y="936"/>
                    </a:cubicBezTo>
                    <a:cubicBezTo>
                      <a:pt x="250" y="1165"/>
                      <a:pt x="111" y="1400"/>
                      <a:pt x="1" y="1657"/>
                    </a:cubicBezTo>
                    <a:lnTo>
                      <a:pt x="410" y="2953"/>
                    </a:lnTo>
                    <a:cubicBezTo>
                      <a:pt x="1810" y="3563"/>
                      <a:pt x="2676" y="7597"/>
                      <a:pt x="2676" y="7597"/>
                    </a:cubicBezTo>
                    <a:cubicBezTo>
                      <a:pt x="2911" y="4332"/>
                      <a:pt x="1033" y="2447"/>
                      <a:pt x="1033" y="2447"/>
                    </a:cubicBezTo>
                    <a:cubicBezTo>
                      <a:pt x="1033" y="2447"/>
                      <a:pt x="1248" y="77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1978625" y="3583427"/>
                <a:ext cx="35043" cy="151033"/>
              </a:xfrm>
              <a:custGeom>
                <a:avLst/>
                <a:gdLst/>
                <a:ahLst/>
                <a:cxnLst/>
                <a:rect l="l" t="t" r="r" b="b"/>
                <a:pathLst>
                  <a:path w="2094" h="9025" extrusionOk="0">
                    <a:moveTo>
                      <a:pt x="838" y="0"/>
                    </a:moveTo>
                    <a:cubicBezTo>
                      <a:pt x="557" y="0"/>
                      <a:pt x="276" y="35"/>
                      <a:pt x="1" y="104"/>
                    </a:cubicBezTo>
                    <a:lnTo>
                      <a:pt x="347" y="2447"/>
                    </a:lnTo>
                    <a:cubicBezTo>
                      <a:pt x="347" y="2447"/>
                      <a:pt x="1269" y="3785"/>
                      <a:pt x="1207" y="9024"/>
                    </a:cubicBezTo>
                    <a:cubicBezTo>
                      <a:pt x="1207" y="9024"/>
                      <a:pt x="2094" y="4408"/>
                      <a:pt x="1657" y="2468"/>
                    </a:cubicBezTo>
                    <a:lnTo>
                      <a:pt x="1927" y="104"/>
                    </a:lnTo>
                    <a:cubicBezTo>
                      <a:pt x="1757" y="56"/>
                      <a:pt x="1582" y="34"/>
                      <a:pt x="1405" y="34"/>
                    </a:cubicBezTo>
                    <a:cubicBezTo>
                      <a:pt x="1381" y="34"/>
                      <a:pt x="1356" y="34"/>
                      <a:pt x="1331" y="35"/>
                    </a:cubicBezTo>
                    <a:cubicBezTo>
                      <a:pt x="1167" y="12"/>
                      <a:pt x="1003"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2017132" y="3597350"/>
                <a:ext cx="34357" cy="123303"/>
              </a:xfrm>
              <a:custGeom>
                <a:avLst/>
                <a:gdLst/>
                <a:ahLst/>
                <a:cxnLst/>
                <a:rect l="l" t="t" r="r" b="b"/>
                <a:pathLst>
                  <a:path w="2053" h="7368" extrusionOk="0">
                    <a:moveTo>
                      <a:pt x="1006" y="0"/>
                    </a:moveTo>
                    <a:lnTo>
                      <a:pt x="881" y="2253"/>
                    </a:lnTo>
                    <a:cubicBezTo>
                      <a:pt x="1" y="3868"/>
                      <a:pt x="139" y="7368"/>
                      <a:pt x="139" y="7368"/>
                    </a:cubicBezTo>
                    <a:cubicBezTo>
                      <a:pt x="888" y="3847"/>
                      <a:pt x="1581" y="2918"/>
                      <a:pt x="1581" y="2918"/>
                    </a:cubicBezTo>
                    <a:lnTo>
                      <a:pt x="2052" y="1532"/>
                    </a:lnTo>
                    <a:cubicBezTo>
                      <a:pt x="1816" y="950"/>
                      <a:pt x="1463" y="423"/>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1925391" y="3738493"/>
                <a:ext cx="17187" cy="17187"/>
              </a:xfrm>
              <a:custGeom>
                <a:avLst/>
                <a:gdLst/>
                <a:ahLst/>
                <a:cxnLst/>
                <a:rect l="l" t="t" r="r" b="b"/>
                <a:pathLst>
                  <a:path w="1027" h="1027" extrusionOk="0">
                    <a:moveTo>
                      <a:pt x="501" y="1"/>
                    </a:moveTo>
                    <a:cubicBezTo>
                      <a:pt x="223" y="1"/>
                      <a:pt x="0" y="234"/>
                      <a:pt x="7" y="514"/>
                    </a:cubicBezTo>
                    <a:cubicBezTo>
                      <a:pt x="7" y="791"/>
                      <a:pt x="236" y="1027"/>
                      <a:pt x="513" y="1027"/>
                    </a:cubicBezTo>
                    <a:cubicBezTo>
                      <a:pt x="797" y="1020"/>
                      <a:pt x="1019" y="791"/>
                      <a:pt x="1026" y="514"/>
                    </a:cubicBezTo>
                    <a:cubicBezTo>
                      <a:pt x="1026" y="230"/>
                      <a:pt x="797" y="1"/>
                      <a:pt x="513" y="1"/>
                    </a:cubicBezTo>
                    <a:cubicBezTo>
                      <a:pt x="509" y="1"/>
                      <a:pt x="505"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1928520" y="3741288"/>
                <a:ext cx="10811" cy="9907"/>
              </a:xfrm>
              <a:custGeom>
                <a:avLst/>
                <a:gdLst/>
                <a:ahLst/>
                <a:cxnLst/>
                <a:rect l="l" t="t" r="r" b="b"/>
                <a:pathLst>
                  <a:path w="646" h="592" extrusionOk="0">
                    <a:moveTo>
                      <a:pt x="326" y="0"/>
                    </a:moveTo>
                    <a:cubicBezTo>
                      <a:pt x="139" y="0"/>
                      <a:pt x="1" y="167"/>
                      <a:pt x="35" y="347"/>
                    </a:cubicBezTo>
                    <a:cubicBezTo>
                      <a:pt x="63" y="510"/>
                      <a:pt x="193" y="591"/>
                      <a:pt x="324" y="591"/>
                    </a:cubicBezTo>
                    <a:cubicBezTo>
                      <a:pt x="454" y="591"/>
                      <a:pt x="586" y="510"/>
                      <a:pt x="617" y="347"/>
                    </a:cubicBezTo>
                    <a:cubicBezTo>
                      <a:pt x="645" y="167"/>
                      <a:pt x="506" y="0"/>
                      <a:pt x="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3"/>
          <p:cNvGrpSpPr/>
          <p:nvPr/>
        </p:nvGrpSpPr>
        <p:grpSpPr>
          <a:xfrm>
            <a:off x="4506411" y="3223868"/>
            <a:ext cx="1253228" cy="1747586"/>
            <a:chOff x="3396611" y="2348793"/>
            <a:chExt cx="1253228" cy="1747586"/>
          </a:xfrm>
        </p:grpSpPr>
        <p:sp>
          <p:nvSpPr>
            <p:cNvPr id="1848" name="Google Shape;1848;p33"/>
            <p:cNvSpPr/>
            <p:nvPr/>
          </p:nvSpPr>
          <p:spPr>
            <a:xfrm>
              <a:off x="4231698" y="3222092"/>
              <a:ext cx="16835" cy="16233"/>
            </a:xfrm>
            <a:custGeom>
              <a:avLst/>
              <a:gdLst/>
              <a:ahLst/>
              <a:cxnLst/>
              <a:rect l="l" t="t" r="r" b="b"/>
              <a:pathLst>
                <a:path w="1006" h="970" extrusionOk="0">
                  <a:moveTo>
                    <a:pt x="445" y="1"/>
                  </a:moveTo>
                  <a:cubicBezTo>
                    <a:pt x="431" y="1"/>
                    <a:pt x="417" y="1"/>
                    <a:pt x="403" y="3"/>
                  </a:cubicBezTo>
                  <a:lnTo>
                    <a:pt x="278" y="37"/>
                  </a:lnTo>
                  <a:lnTo>
                    <a:pt x="229" y="65"/>
                  </a:lnTo>
                  <a:lnTo>
                    <a:pt x="139" y="141"/>
                  </a:lnTo>
                  <a:cubicBezTo>
                    <a:pt x="1" y="314"/>
                    <a:pt x="1" y="564"/>
                    <a:pt x="139" y="737"/>
                  </a:cubicBezTo>
                  <a:cubicBezTo>
                    <a:pt x="245" y="886"/>
                    <a:pt x="412" y="969"/>
                    <a:pt x="587" y="969"/>
                  </a:cubicBezTo>
                  <a:cubicBezTo>
                    <a:pt x="641" y="969"/>
                    <a:pt x="695" y="961"/>
                    <a:pt x="749" y="945"/>
                  </a:cubicBezTo>
                  <a:lnTo>
                    <a:pt x="867" y="869"/>
                  </a:lnTo>
                  <a:lnTo>
                    <a:pt x="908" y="813"/>
                  </a:lnTo>
                  <a:lnTo>
                    <a:pt x="978" y="668"/>
                  </a:lnTo>
                  <a:cubicBezTo>
                    <a:pt x="1005" y="495"/>
                    <a:pt x="964" y="314"/>
                    <a:pt x="846" y="176"/>
                  </a:cubicBezTo>
                  <a:cubicBezTo>
                    <a:pt x="738" y="68"/>
                    <a:pt x="596" y="1"/>
                    <a:pt x="445"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4310102" y="3006110"/>
              <a:ext cx="16718" cy="16166"/>
            </a:xfrm>
            <a:custGeom>
              <a:avLst/>
              <a:gdLst/>
              <a:ahLst/>
              <a:cxnLst/>
              <a:rect l="l" t="t" r="r" b="b"/>
              <a:pathLst>
                <a:path w="999" h="966" extrusionOk="0">
                  <a:moveTo>
                    <a:pt x="497" y="0"/>
                  </a:moveTo>
                  <a:cubicBezTo>
                    <a:pt x="434" y="0"/>
                    <a:pt x="372" y="11"/>
                    <a:pt x="313" y="31"/>
                  </a:cubicBezTo>
                  <a:cubicBezTo>
                    <a:pt x="188" y="80"/>
                    <a:pt x="84" y="177"/>
                    <a:pt x="28" y="295"/>
                  </a:cubicBezTo>
                  <a:lnTo>
                    <a:pt x="1" y="412"/>
                  </a:lnTo>
                  <a:lnTo>
                    <a:pt x="1" y="496"/>
                  </a:lnTo>
                  <a:cubicBezTo>
                    <a:pt x="8" y="607"/>
                    <a:pt x="63" y="711"/>
                    <a:pt x="146" y="787"/>
                  </a:cubicBezTo>
                  <a:lnTo>
                    <a:pt x="153" y="787"/>
                  </a:lnTo>
                  <a:lnTo>
                    <a:pt x="181" y="842"/>
                  </a:lnTo>
                  <a:lnTo>
                    <a:pt x="243" y="891"/>
                  </a:lnTo>
                  <a:lnTo>
                    <a:pt x="396" y="960"/>
                  </a:lnTo>
                  <a:cubicBezTo>
                    <a:pt x="419" y="964"/>
                    <a:pt x="442" y="965"/>
                    <a:pt x="465" y="965"/>
                  </a:cubicBezTo>
                  <a:cubicBezTo>
                    <a:pt x="532" y="965"/>
                    <a:pt x="597" y="951"/>
                    <a:pt x="659" y="925"/>
                  </a:cubicBezTo>
                  <a:cubicBezTo>
                    <a:pt x="777" y="877"/>
                    <a:pt x="881" y="794"/>
                    <a:pt x="950" y="683"/>
                  </a:cubicBezTo>
                  <a:lnTo>
                    <a:pt x="999" y="544"/>
                  </a:lnTo>
                  <a:lnTo>
                    <a:pt x="999" y="447"/>
                  </a:lnTo>
                  <a:cubicBezTo>
                    <a:pt x="978" y="288"/>
                    <a:pt x="881" y="142"/>
                    <a:pt x="742" y="59"/>
                  </a:cubicBezTo>
                  <a:cubicBezTo>
                    <a:pt x="667" y="19"/>
                    <a:pt x="582" y="0"/>
                    <a:pt x="497"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3878171" y="2528593"/>
              <a:ext cx="16266" cy="14392"/>
            </a:xfrm>
            <a:custGeom>
              <a:avLst/>
              <a:gdLst/>
              <a:ahLst/>
              <a:cxnLst/>
              <a:rect l="l" t="t" r="r" b="b"/>
              <a:pathLst>
                <a:path w="972" h="860" extrusionOk="0">
                  <a:moveTo>
                    <a:pt x="472" y="1"/>
                  </a:moveTo>
                  <a:cubicBezTo>
                    <a:pt x="401" y="1"/>
                    <a:pt x="321" y="13"/>
                    <a:pt x="229" y="45"/>
                  </a:cubicBezTo>
                  <a:lnTo>
                    <a:pt x="77" y="170"/>
                  </a:lnTo>
                  <a:lnTo>
                    <a:pt x="35" y="239"/>
                  </a:lnTo>
                  <a:lnTo>
                    <a:pt x="1" y="427"/>
                  </a:lnTo>
                  <a:cubicBezTo>
                    <a:pt x="27" y="551"/>
                    <a:pt x="115" y="860"/>
                    <a:pt x="514" y="860"/>
                  </a:cubicBezTo>
                  <a:cubicBezTo>
                    <a:pt x="538" y="860"/>
                    <a:pt x="563" y="859"/>
                    <a:pt x="590" y="856"/>
                  </a:cubicBezTo>
                  <a:lnTo>
                    <a:pt x="625" y="856"/>
                  </a:lnTo>
                  <a:lnTo>
                    <a:pt x="805" y="773"/>
                  </a:lnTo>
                  <a:lnTo>
                    <a:pt x="867" y="711"/>
                  </a:lnTo>
                  <a:lnTo>
                    <a:pt x="957" y="524"/>
                  </a:lnTo>
                  <a:cubicBezTo>
                    <a:pt x="971" y="357"/>
                    <a:pt x="895" y="191"/>
                    <a:pt x="756" y="87"/>
                  </a:cubicBezTo>
                  <a:cubicBezTo>
                    <a:pt x="694" y="42"/>
                    <a:pt x="600" y="1"/>
                    <a:pt x="472"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4253152" y="3083643"/>
              <a:ext cx="15446" cy="14744"/>
            </a:xfrm>
            <a:custGeom>
              <a:avLst/>
              <a:gdLst/>
              <a:ahLst/>
              <a:cxnLst/>
              <a:rect l="l" t="t" r="r" b="b"/>
              <a:pathLst>
                <a:path w="923" h="881" extrusionOk="0">
                  <a:moveTo>
                    <a:pt x="299" y="0"/>
                  </a:moveTo>
                  <a:cubicBezTo>
                    <a:pt x="22" y="125"/>
                    <a:pt x="1" y="340"/>
                    <a:pt x="8" y="416"/>
                  </a:cubicBezTo>
                  <a:cubicBezTo>
                    <a:pt x="15" y="492"/>
                    <a:pt x="125" y="763"/>
                    <a:pt x="333" y="860"/>
                  </a:cubicBezTo>
                  <a:lnTo>
                    <a:pt x="472" y="881"/>
                  </a:lnTo>
                  <a:lnTo>
                    <a:pt x="576" y="867"/>
                  </a:lnTo>
                  <a:lnTo>
                    <a:pt x="604" y="867"/>
                  </a:lnTo>
                  <a:cubicBezTo>
                    <a:pt x="701" y="832"/>
                    <a:pt x="777" y="763"/>
                    <a:pt x="825" y="673"/>
                  </a:cubicBezTo>
                  <a:lnTo>
                    <a:pt x="819" y="673"/>
                  </a:lnTo>
                  <a:lnTo>
                    <a:pt x="874" y="617"/>
                  </a:lnTo>
                  <a:lnTo>
                    <a:pt x="895" y="555"/>
                  </a:lnTo>
                  <a:lnTo>
                    <a:pt x="923" y="395"/>
                  </a:lnTo>
                  <a:cubicBezTo>
                    <a:pt x="909" y="208"/>
                    <a:pt x="756" y="56"/>
                    <a:pt x="562" y="42"/>
                  </a:cubicBezTo>
                  <a:lnTo>
                    <a:pt x="299" y="0"/>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4454156" y="2951186"/>
              <a:ext cx="14175" cy="13338"/>
            </a:xfrm>
            <a:custGeom>
              <a:avLst/>
              <a:gdLst/>
              <a:ahLst/>
              <a:cxnLst/>
              <a:rect l="l" t="t" r="r" b="b"/>
              <a:pathLst>
                <a:path w="847" h="797" extrusionOk="0">
                  <a:moveTo>
                    <a:pt x="382" y="0"/>
                  </a:moveTo>
                  <a:lnTo>
                    <a:pt x="306" y="21"/>
                  </a:lnTo>
                  <a:cubicBezTo>
                    <a:pt x="202" y="56"/>
                    <a:pt x="118" y="125"/>
                    <a:pt x="56" y="215"/>
                  </a:cubicBezTo>
                  <a:lnTo>
                    <a:pt x="1" y="361"/>
                  </a:lnTo>
                  <a:lnTo>
                    <a:pt x="1" y="472"/>
                  </a:lnTo>
                  <a:cubicBezTo>
                    <a:pt x="28" y="590"/>
                    <a:pt x="98" y="694"/>
                    <a:pt x="202" y="749"/>
                  </a:cubicBezTo>
                  <a:cubicBezTo>
                    <a:pt x="261" y="781"/>
                    <a:pt x="327" y="796"/>
                    <a:pt x="394" y="796"/>
                  </a:cubicBezTo>
                  <a:cubicBezTo>
                    <a:pt x="444" y="796"/>
                    <a:pt x="494" y="788"/>
                    <a:pt x="541" y="770"/>
                  </a:cubicBezTo>
                  <a:cubicBezTo>
                    <a:pt x="687" y="721"/>
                    <a:pt x="791" y="596"/>
                    <a:pt x="825" y="451"/>
                  </a:cubicBezTo>
                  <a:cubicBezTo>
                    <a:pt x="846" y="312"/>
                    <a:pt x="798" y="181"/>
                    <a:pt x="708" y="84"/>
                  </a:cubicBezTo>
                  <a:lnTo>
                    <a:pt x="583" y="14"/>
                  </a:lnTo>
                  <a:lnTo>
                    <a:pt x="520" y="0"/>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4013524" y="2375083"/>
              <a:ext cx="16266" cy="15446"/>
            </a:xfrm>
            <a:custGeom>
              <a:avLst/>
              <a:gdLst/>
              <a:ahLst/>
              <a:cxnLst/>
              <a:rect l="l" t="t" r="r" b="b"/>
              <a:pathLst>
                <a:path w="972" h="923" extrusionOk="0">
                  <a:moveTo>
                    <a:pt x="382" y="1"/>
                  </a:moveTo>
                  <a:lnTo>
                    <a:pt x="327" y="21"/>
                  </a:lnTo>
                  <a:cubicBezTo>
                    <a:pt x="153" y="77"/>
                    <a:pt x="29" y="222"/>
                    <a:pt x="1" y="403"/>
                  </a:cubicBezTo>
                  <a:lnTo>
                    <a:pt x="36" y="513"/>
                  </a:lnTo>
                  <a:cubicBezTo>
                    <a:pt x="29" y="701"/>
                    <a:pt x="153" y="867"/>
                    <a:pt x="334" y="922"/>
                  </a:cubicBezTo>
                  <a:lnTo>
                    <a:pt x="535" y="902"/>
                  </a:lnTo>
                  <a:cubicBezTo>
                    <a:pt x="590" y="895"/>
                    <a:pt x="652" y="888"/>
                    <a:pt x="708" y="867"/>
                  </a:cubicBezTo>
                  <a:cubicBezTo>
                    <a:pt x="860" y="811"/>
                    <a:pt x="971" y="666"/>
                    <a:pt x="971" y="500"/>
                  </a:cubicBezTo>
                  <a:lnTo>
                    <a:pt x="971" y="430"/>
                  </a:lnTo>
                  <a:lnTo>
                    <a:pt x="957" y="375"/>
                  </a:lnTo>
                  <a:cubicBezTo>
                    <a:pt x="923" y="250"/>
                    <a:pt x="833" y="139"/>
                    <a:pt x="715" y="91"/>
                  </a:cubicBezTo>
                  <a:lnTo>
                    <a:pt x="708" y="98"/>
                  </a:lnTo>
                  <a:lnTo>
                    <a:pt x="673" y="56"/>
                  </a:lnTo>
                  <a:lnTo>
                    <a:pt x="597" y="21"/>
                  </a:lnTo>
                  <a:lnTo>
                    <a:pt x="382"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806378" y="3821188"/>
              <a:ext cx="14057" cy="12434"/>
            </a:xfrm>
            <a:custGeom>
              <a:avLst/>
              <a:gdLst/>
              <a:ahLst/>
              <a:cxnLst/>
              <a:rect l="l" t="t" r="r" b="b"/>
              <a:pathLst>
                <a:path w="840" h="743" extrusionOk="0">
                  <a:moveTo>
                    <a:pt x="326" y="1"/>
                  </a:moveTo>
                  <a:lnTo>
                    <a:pt x="195" y="49"/>
                  </a:lnTo>
                  <a:lnTo>
                    <a:pt x="35" y="195"/>
                  </a:lnTo>
                  <a:lnTo>
                    <a:pt x="1" y="278"/>
                  </a:lnTo>
                  <a:lnTo>
                    <a:pt x="1" y="493"/>
                  </a:lnTo>
                  <a:lnTo>
                    <a:pt x="28" y="541"/>
                  </a:lnTo>
                  <a:lnTo>
                    <a:pt x="222" y="715"/>
                  </a:lnTo>
                  <a:lnTo>
                    <a:pt x="326" y="742"/>
                  </a:lnTo>
                  <a:lnTo>
                    <a:pt x="500" y="742"/>
                  </a:lnTo>
                  <a:lnTo>
                    <a:pt x="569" y="728"/>
                  </a:lnTo>
                  <a:cubicBezTo>
                    <a:pt x="680" y="680"/>
                    <a:pt x="770" y="590"/>
                    <a:pt x="812" y="465"/>
                  </a:cubicBezTo>
                  <a:cubicBezTo>
                    <a:pt x="839" y="347"/>
                    <a:pt x="812" y="216"/>
                    <a:pt x="728" y="119"/>
                  </a:cubicBezTo>
                  <a:lnTo>
                    <a:pt x="576" y="15"/>
                  </a:lnTo>
                  <a:lnTo>
                    <a:pt x="507"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203399" y="3561963"/>
              <a:ext cx="16953" cy="15379"/>
            </a:xfrm>
            <a:custGeom>
              <a:avLst/>
              <a:gdLst/>
              <a:ahLst/>
              <a:cxnLst/>
              <a:rect l="l" t="t" r="r" b="b"/>
              <a:pathLst>
                <a:path w="1013" h="919" extrusionOk="0">
                  <a:moveTo>
                    <a:pt x="458" y="1"/>
                  </a:moveTo>
                  <a:lnTo>
                    <a:pt x="409" y="14"/>
                  </a:lnTo>
                  <a:cubicBezTo>
                    <a:pt x="139" y="111"/>
                    <a:pt x="0" y="409"/>
                    <a:pt x="111" y="673"/>
                  </a:cubicBezTo>
                  <a:lnTo>
                    <a:pt x="292" y="846"/>
                  </a:lnTo>
                  <a:lnTo>
                    <a:pt x="354" y="867"/>
                  </a:lnTo>
                  <a:cubicBezTo>
                    <a:pt x="413" y="900"/>
                    <a:pt x="482" y="919"/>
                    <a:pt x="551" y="919"/>
                  </a:cubicBezTo>
                  <a:cubicBezTo>
                    <a:pt x="597" y="919"/>
                    <a:pt x="643" y="911"/>
                    <a:pt x="687" y="895"/>
                  </a:cubicBezTo>
                  <a:lnTo>
                    <a:pt x="804" y="805"/>
                  </a:lnTo>
                  <a:lnTo>
                    <a:pt x="839" y="763"/>
                  </a:lnTo>
                  <a:lnTo>
                    <a:pt x="867" y="721"/>
                  </a:lnTo>
                  <a:lnTo>
                    <a:pt x="874" y="721"/>
                  </a:lnTo>
                  <a:cubicBezTo>
                    <a:pt x="998" y="569"/>
                    <a:pt x="1012" y="354"/>
                    <a:pt x="901" y="188"/>
                  </a:cubicBezTo>
                  <a:lnTo>
                    <a:pt x="763" y="70"/>
                  </a:lnTo>
                  <a:lnTo>
                    <a:pt x="728" y="70"/>
                  </a:lnTo>
                  <a:lnTo>
                    <a:pt x="659" y="49"/>
                  </a:lnTo>
                  <a:lnTo>
                    <a:pt x="652" y="49"/>
                  </a:lnTo>
                  <a:lnTo>
                    <a:pt x="458"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4123255" y="3056800"/>
              <a:ext cx="16367" cy="14593"/>
            </a:xfrm>
            <a:custGeom>
              <a:avLst/>
              <a:gdLst/>
              <a:ahLst/>
              <a:cxnLst/>
              <a:rect l="l" t="t" r="r" b="b"/>
              <a:pathLst>
                <a:path w="978" h="872" extrusionOk="0">
                  <a:moveTo>
                    <a:pt x="442" y="0"/>
                  </a:moveTo>
                  <a:cubicBezTo>
                    <a:pt x="391" y="0"/>
                    <a:pt x="340" y="11"/>
                    <a:pt x="291" y="31"/>
                  </a:cubicBezTo>
                  <a:lnTo>
                    <a:pt x="222" y="66"/>
                  </a:lnTo>
                  <a:lnTo>
                    <a:pt x="208" y="66"/>
                  </a:lnTo>
                  <a:lnTo>
                    <a:pt x="35" y="218"/>
                  </a:lnTo>
                  <a:lnTo>
                    <a:pt x="0" y="294"/>
                  </a:lnTo>
                  <a:lnTo>
                    <a:pt x="0" y="530"/>
                  </a:lnTo>
                  <a:cubicBezTo>
                    <a:pt x="28" y="627"/>
                    <a:pt x="97" y="703"/>
                    <a:pt x="187" y="759"/>
                  </a:cubicBezTo>
                  <a:lnTo>
                    <a:pt x="395" y="870"/>
                  </a:lnTo>
                  <a:lnTo>
                    <a:pt x="499" y="870"/>
                  </a:lnTo>
                  <a:cubicBezTo>
                    <a:pt x="516" y="871"/>
                    <a:pt x="531" y="871"/>
                    <a:pt x="547" y="871"/>
                  </a:cubicBezTo>
                  <a:cubicBezTo>
                    <a:pt x="626" y="871"/>
                    <a:pt x="701" y="857"/>
                    <a:pt x="777" y="828"/>
                  </a:cubicBezTo>
                  <a:lnTo>
                    <a:pt x="943" y="662"/>
                  </a:lnTo>
                  <a:lnTo>
                    <a:pt x="978" y="565"/>
                  </a:lnTo>
                  <a:lnTo>
                    <a:pt x="957" y="447"/>
                  </a:lnTo>
                  <a:lnTo>
                    <a:pt x="881" y="163"/>
                  </a:lnTo>
                  <a:lnTo>
                    <a:pt x="804" y="100"/>
                  </a:lnTo>
                  <a:lnTo>
                    <a:pt x="555" y="17"/>
                  </a:lnTo>
                  <a:cubicBezTo>
                    <a:pt x="517" y="6"/>
                    <a:pt x="480" y="0"/>
                    <a:pt x="442"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943471" y="2655077"/>
              <a:ext cx="14626" cy="14509"/>
            </a:xfrm>
            <a:custGeom>
              <a:avLst/>
              <a:gdLst/>
              <a:ahLst/>
              <a:cxnLst/>
              <a:rect l="l" t="t" r="r" b="b"/>
              <a:pathLst>
                <a:path w="874" h="867" extrusionOk="0">
                  <a:moveTo>
                    <a:pt x="375" y="0"/>
                  </a:moveTo>
                  <a:lnTo>
                    <a:pt x="299" y="28"/>
                  </a:lnTo>
                  <a:cubicBezTo>
                    <a:pt x="195" y="63"/>
                    <a:pt x="105" y="132"/>
                    <a:pt x="49" y="229"/>
                  </a:cubicBezTo>
                  <a:lnTo>
                    <a:pt x="8" y="333"/>
                  </a:lnTo>
                  <a:lnTo>
                    <a:pt x="8" y="416"/>
                  </a:lnTo>
                  <a:cubicBezTo>
                    <a:pt x="1" y="589"/>
                    <a:pt x="112" y="749"/>
                    <a:pt x="271" y="804"/>
                  </a:cubicBezTo>
                  <a:lnTo>
                    <a:pt x="285" y="804"/>
                  </a:lnTo>
                  <a:lnTo>
                    <a:pt x="479" y="867"/>
                  </a:lnTo>
                  <a:lnTo>
                    <a:pt x="597" y="839"/>
                  </a:lnTo>
                  <a:cubicBezTo>
                    <a:pt x="715" y="797"/>
                    <a:pt x="805" y="700"/>
                    <a:pt x="825" y="576"/>
                  </a:cubicBezTo>
                  <a:lnTo>
                    <a:pt x="846" y="548"/>
                  </a:lnTo>
                  <a:lnTo>
                    <a:pt x="874" y="347"/>
                  </a:lnTo>
                  <a:cubicBezTo>
                    <a:pt x="853" y="257"/>
                    <a:pt x="798" y="174"/>
                    <a:pt x="722" y="125"/>
                  </a:cubicBezTo>
                  <a:lnTo>
                    <a:pt x="708" y="132"/>
                  </a:lnTo>
                  <a:lnTo>
                    <a:pt x="666" y="70"/>
                  </a:lnTo>
                  <a:lnTo>
                    <a:pt x="583" y="28"/>
                  </a:lnTo>
                  <a:lnTo>
                    <a:pt x="375" y="0"/>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4346299" y="3548726"/>
              <a:ext cx="20182" cy="21019"/>
            </a:xfrm>
            <a:custGeom>
              <a:avLst/>
              <a:gdLst/>
              <a:ahLst/>
              <a:cxnLst/>
              <a:rect l="l" t="t" r="r" b="b"/>
              <a:pathLst>
                <a:path w="1206" h="1256" extrusionOk="0">
                  <a:moveTo>
                    <a:pt x="451" y="0"/>
                  </a:moveTo>
                  <a:cubicBezTo>
                    <a:pt x="389" y="0"/>
                    <a:pt x="328" y="10"/>
                    <a:pt x="270" y="29"/>
                  </a:cubicBezTo>
                  <a:cubicBezTo>
                    <a:pt x="187" y="64"/>
                    <a:pt x="111" y="119"/>
                    <a:pt x="56" y="196"/>
                  </a:cubicBezTo>
                  <a:lnTo>
                    <a:pt x="0" y="341"/>
                  </a:lnTo>
                  <a:lnTo>
                    <a:pt x="0" y="403"/>
                  </a:lnTo>
                  <a:lnTo>
                    <a:pt x="28" y="549"/>
                  </a:lnTo>
                  <a:cubicBezTo>
                    <a:pt x="56" y="611"/>
                    <a:pt x="69" y="660"/>
                    <a:pt x="90" y="715"/>
                  </a:cubicBezTo>
                  <a:cubicBezTo>
                    <a:pt x="132" y="896"/>
                    <a:pt x="236" y="1062"/>
                    <a:pt x="381" y="1187"/>
                  </a:cubicBezTo>
                  <a:lnTo>
                    <a:pt x="506" y="1242"/>
                  </a:lnTo>
                  <a:lnTo>
                    <a:pt x="568" y="1256"/>
                  </a:lnTo>
                  <a:lnTo>
                    <a:pt x="728" y="1256"/>
                  </a:lnTo>
                  <a:cubicBezTo>
                    <a:pt x="790" y="1235"/>
                    <a:pt x="846" y="1200"/>
                    <a:pt x="894" y="1152"/>
                  </a:cubicBezTo>
                  <a:lnTo>
                    <a:pt x="957" y="1152"/>
                  </a:lnTo>
                  <a:cubicBezTo>
                    <a:pt x="1206" y="930"/>
                    <a:pt x="1164" y="688"/>
                    <a:pt x="1033" y="528"/>
                  </a:cubicBezTo>
                  <a:lnTo>
                    <a:pt x="1033" y="528"/>
                  </a:lnTo>
                  <a:cubicBezTo>
                    <a:pt x="1054" y="563"/>
                    <a:pt x="1067" y="597"/>
                    <a:pt x="1074" y="632"/>
                  </a:cubicBezTo>
                  <a:lnTo>
                    <a:pt x="957" y="507"/>
                  </a:lnTo>
                  <a:cubicBezTo>
                    <a:pt x="957" y="466"/>
                    <a:pt x="957" y="424"/>
                    <a:pt x="950" y="383"/>
                  </a:cubicBezTo>
                  <a:lnTo>
                    <a:pt x="894" y="216"/>
                  </a:lnTo>
                  <a:lnTo>
                    <a:pt x="859" y="168"/>
                  </a:lnTo>
                  <a:lnTo>
                    <a:pt x="721" y="64"/>
                  </a:lnTo>
                  <a:cubicBezTo>
                    <a:pt x="637" y="22"/>
                    <a:pt x="544" y="0"/>
                    <a:pt x="451"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4311725" y="2838325"/>
              <a:ext cx="16601" cy="13890"/>
            </a:xfrm>
            <a:custGeom>
              <a:avLst/>
              <a:gdLst/>
              <a:ahLst/>
              <a:cxnLst/>
              <a:rect l="l" t="t" r="r" b="b"/>
              <a:pathLst>
                <a:path w="992" h="830" extrusionOk="0">
                  <a:moveTo>
                    <a:pt x="458" y="1"/>
                  </a:moveTo>
                  <a:cubicBezTo>
                    <a:pt x="417" y="8"/>
                    <a:pt x="382" y="15"/>
                    <a:pt x="354" y="36"/>
                  </a:cubicBezTo>
                  <a:cubicBezTo>
                    <a:pt x="132" y="105"/>
                    <a:pt x="1" y="334"/>
                    <a:pt x="56" y="555"/>
                  </a:cubicBezTo>
                  <a:lnTo>
                    <a:pt x="119" y="680"/>
                  </a:lnTo>
                  <a:lnTo>
                    <a:pt x="153" y="722"/>
                  </a:lnTo>
                  <a:lnTo>
                    <a:pt x="278" y="798"/>
                  </a:lnTo>
                  <a:cubicBezTo>
                    <a:pt x="330" y="819"/>
                    <a:pt x="387" y="829"/>
                    <a:pt x="444" y="829"/>
                  </a:cubicBezTo>
                  <a:cubicBezTo>
                    <a:pt x="501" y="829"/>
                    <a:pt x="559" y="819"/>
                    <a:pt x="611" y="798"/>
                  </a:cubicBezTo>
                  <a:cubicBezTo>
                    <a:pt x="895" y="701"/>
                    <a:pt x="992" y="354"/>
                    <a:pt x="798" y="133"/>
                  </a:cubicBezTo>
                  <a:lnTo>
                    <a:pt x="673" y="36"/>
                  </a:lnTo>
                  <a:lnTo>
                    <a:pt x="604" y="22"/>
                  </a:lnTo>
                  <a:lnTo>
                    <a:pt x="458"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4382949" y="3161645"/>
              <a:ext cx="15329" cy="13388"/>
            </a:xfrm>
            <a:custGeom>
              <a:avLst/>
              <a:gdLst/>
              <a:ahLst/>
              <a:cxnLst/>
              <a:rect l="l" t="t" r="r" b="b"/>
              <a:pathLst>
                <a:path w="916" h="800" extrusionOk="0">
                  <a:moveTo>
                    <a:pt x="440" y="1"/>
                  </a:moveTo>
                  <a:cubicBezTo>
                    <a:pt x="388" y="1"/>
                    <a:pt x="335" y="8"/>
                    <a:pt x="284" y="24"/>
                  </a:cubicBezTo>
                  <a:cubicBezTo>
                    <a:pt x="104" y="94"/>
                    <a:pt x="0" y="274"/>
                    <a:pt x="21" y="461"/>
                  </a:cubicBezTo>
                  <a:lnTo>
                    <a:pt x="63" y="593"/>
                  </a:lnTo>
                  <a:lnTo>
                    <a:pt x="97" y="634"/>
                  </a:lnTo>
                  <a:lnTo>
                    <a:pt x="194" y="731"/>
                  </a:lnTo>
                  <a:cubicBezTo>
                    <a:pt x="277" y="777"/>
                    <a:pt x="369" y="799"/>
                    <a:pt x="461" y="799"/>
                  </a:cubicBezTo>
                  <a:cubicBezTo>
                    <a:pt x="537" y="799"/>
                    <a:pt x="614" y="784"/>
                    <a:pt x="686" y="752"/>
                  </a:cubicBezTo>
                  <a:lnTo>
                    <a:pt x="839" y="641"/>
                  </a:lnTo>
                  <a:lnTo>
                    <a:pt x="880" y="565"/>
                  </a:lnTo>
                  <a:lnTo>
                    <a:pt x="915" y="357"/>
                  </a:lnTo>
                  <a:cubicBezTo>
                    <a:pt x="887" y="232"/>
                    <a:pt x="804" y="121"/>
                    <a:pt x="686" y="59"/>
                  </a:cubicBezTo>
                  <a:cubicBezTo>
                    <a:pt x="609" y="21"/>
                    <a:pt x="525" y="1"/>
                    <a:pt x="440"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3706052" y="3579267"/>
              <a:ext cx="13120" cy="12417"/>
            </a:xfrm>
            <a:custGeom>
              <a:avLst/>
              <a:gdLst/>
              <a:ahLst/>
              <a:cxnLst/>
              <a:rect l="l" t="t" r="r" b="b"/>
              <a:pathLst>
                <a:path w="784" h="742" extrusionOk="0">
                  <a:moveTo>
                    <a:pt x="362" y="1"/>
                  </a:moveTo>
                  <a:cubicBezTo>
                    <a:pt x="334" y="1"/>
                    <a:pt x="303" y="2"/>
                    <a:pt x="271" y="6"/>
                  </a:cubicBezTo>
                  <a:lnTo>
                    <a:pt x="42" y="159"/>
                  </a:lnTo>
                  <a:lnTo>
                    <a:pt x="1" y="249"/>
                  </a:lnTo>
                  <a:lnTo>
                    <a:pt x="1" y="526"/>
                  </a:lnTo>
                  <a:cubicBezTo>
                    <a:pt x="87" y="659"/>
                    <a:pt x="238" y="741"/>
                    <a:pt x="397" y="741"/>
                  </a:cubicBezTo>
                  <a:cubicBezTo>
                    <a:pt x="404" y="741"/>
                    <a:pt x="410" y="741"/>
                    <a:pt x="416" y="741"/>
                  </a:cubicBezTo>
                  <a:lnTo>
                    <a:pt x="423" y="734"/>
                  </a:lnTo>
                  <a:lnTo>
                    <a:pt x="694" y="630"/>
                  </a:lnTo>
                  <a:lnTo>
                    <a:pt x="763" y="533"/>
                  </a:lnTo>
                  <a:lnTo>
                    <a:pt x="784" y="242"/>
                  </a:lnTo>
                  <a:cubicBezTo>
                    <a:pt x="722" y="124"/>
                    <a:pt x="604" y="1"/>
                    <a:pt x="362"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3695274" y="2348793"/>
              <a:ext cx="13355" cy="12350"/>
            </a:xfrm>
            <a:custGeom>
              <a:avLst/>
              <a:gdLst/>
              <a:ahLst/>
              <a:cxnLst/>
              <a:rect l="l" t="t" r="r" b="b"/>
              <a:pathLst>
                <a:path w="798" h="738" extrusionOk="0">
                  <a:moveTo>
                    <a:pt x="407" y="1"/>
                  </a:moveTo>
                  <a:cubicBezTo>
                    <a:pt x="387" y="1"/>
                    <a:pt x="367" y="2"/>
                    <a:pt x="347" y="5"/>
                  </a:cubicBezTo>
                  <a:lnTo>
                    <a:pt x="215" y="54"/>
                  </a:lnTo>
                  <a:lnTo>
                    <a:pt x="118" y="116"/>
                  </a:lnTo>
                  <a:lnTo>
                    <a:pt x="0" y="386"/>
                  </a:lnTo>
                  <a:cubicBezTo>
                    <a:pt x="19" y="588"/>
                    <a:pt x="192" y="738"/>
                    <a:pt x="395" y="738"/>
                  </a:cubicBezTo>
                  <a:cubicBezTo>
                    <a:pt x="415" y="738"/>
                    <a:pt x="436" y="736"/>
                    <a:pt x="457" y="733"/>
                  </a:cubicBezTo>
                  <a:lnTo>
                    <a:pt x="457" y="497"/>
                  </a:lnTo>
                  <a:lnTo>
                    <a:pt x="575" y="684"/>
                  </a:lnTo>
                  <a:lnTo>
                    <a:pt x="672" y="622"/>
                  </a:lnTo>
                  <a:lnTo>
                    <a:pt x="797" y="352"/>
                  </a:lnTo>
                  <a:cubicBezTo>
                    <a:pt x="772" y="150"/>
                    <a:pt x="604" y="1"/>
                    <a:pt x="407"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3787585" y="2717916"/>
              <a:ext cx="13589" cy="13187"/>
            </a:xfrm>
            <a:custGeom>
              <a:avLst/>
              <a:gdLst/>
              <a:ahLst/>
              <a:cxnLst/>
              <a:rect l="l" t="t" r="r" b="b"/>
              <a:pathLst>
                <a:path w="812" h="788" extrusionOk="0">
                  <a:moveTo>
                    <a:pt x="390" y="0"/>
                  </a:moveTo>
                  <a:cubicBezTo>
                    <a:pt x="364" y="0"/>
                    <a:pt x="338" y="3"/>
                    <a:pt x="313" y="9"/>
                  </a:cubicBezTo>
                  <a:lnTo>
                    <a:pt x="188" y="57"/>
                  </a:lnTo>
                  <a:lnTo>
                    <a:pt x="146" y="92"/>
                  </a:lnTo>
                  <a:lnTo>
                    <a:pt x="70" y="196"/>
                  </a:lnTo>
                  <a:cubicBezTo>
                    <a:pt x="1" y="355"/>
                    <a:pt x="29" y="535"/>
                    <a:pt x="139" y="667"/>
                  </a:cubicBezTo>
                  <a:cubicBezTo>
                    <a:pt x="214" y="746"/>
                    <a:pt x="316" y="788"/>
                    <a:pt x="422" y="788"/>
                  </a:cubicBezTo>
                  <a:cubicBezTo>
                    <a:pt x="473" y="788"/>
                    <a:pt x="526" y="778"/>
                    <a:pt x="576" y="757"/>
                  </a:cubicBezTo>
                  <a:lnTo>
                    <a:pt x="639" y="736"/>
                  </a:lnTo>
                  <a:lnTo>
                    <a:pt x="763" y="598"/>
                  </a:lnTo>
                  <a:lnTo>
                    <a:pt x="798" y="529"/>
                  </a:lnTo>
                  <a:lnTo>
                    <a:pt x="812" y="355"/>
                  </a:lnTo>
                  <a:cubicBezTo>
                    <a:pt x="791" y="258"/>
                    <a:pt x="736" y="182"/>
                    <a:pt x="666" y="120"/>
                  </a:cubicBezTo>
                  <a:cubicBezTo>
                    <a:pt x="595" y="42"/>
                    <a:pt x="492" y="0"/>
                    <a:pt x="390"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4040434" y="2787986"/>
              <a:ext cx="14057" cy="13957"/>
            </a:xfrm>
            <a:custGeom>
              <a:avLst/>
              <a:gdLst/>
              <a:ahLst/>
              <a:cxnLst/>
              <a:rect l="l" t="t" r="r" b="b"/>
              <a:pathLst>
                <a:path w="840" h="834" extrusionOk="0">
                  <a:moveTo>
                    <a:pt x="451" y="1"/>
                  </a:moveTo>
                  <a:lnTo>
                    <a:pt x="292" y="29"/>
                  </a:lnTo>
                  <a:cubicBezTo>
                    <a:pt x="181" y="63"/>
                    <a:pt x="91" y="140"/>
                    <a:pt x="35" y="243"/>
                  </a:cubicBezTo>
                  <a:lnTo>
                    <a:pt x="1" y="375"/>
                  </a:lnTo>
                  <a:lnTo>
                    <a:pt x="1" y="431"/>
                  </a:lnTo>
                  <a:lnTo>
                    <a:pt x="29" y="555"/>
                  </a:lnTo>
                  <a:cubicBezTo>
                    <a:pt x="96" y="728"/>
                    <a:pt x="263" y="833"/>
                    <a:pt x="441" y="833"/>
                  </a:cubicBezTo>
                  <a:cubicBezTo>
                    <a:pt x="500" y="833"/>
                    <a:pt x="560" y="822"/>
                    <a:pt x="618" y="798"/>
                  </a:cubicBezTo>
                  <a:lnTo>
                    <a:pt x="659" y="777"/>
                  </a:lnTo>
                  <a:lnTo>
                    <a:pt x="791" y="645"/>
                  </a:lnTo>
                  <a:lnTo>
                    <a:pt x="826" y="576"/>
                  </a:lnTo>
                  <a:lnTo>
                    <a:pt x="839" y="382"/>
                  </a:lnTo>
                  <a:cubicBezTo>
                    <a:pt x="819" y="250"/>
                    <a:pt x="735" y="133"/>
                    <a:pt x="625" y="56"/>
                  </a:cubicBezTo>
                  <a:lnTo>
                    <a:pt x="500"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4014578" y="2983919"/>
              <a:ext cx="17287" cy="16350"/>
            </a:xfrm>
            <a:custGeom>
              <a:avLst/>
              <a:gdLst/>
              <a:ahLst/>
              <a:cxnLst/>
              <a:rect l="l" t="t" r="r" b="b"/>
              <a:pathLst>
                <a:path w="1033" h="977" extrusionOk="0">
                  <a:moveTo>
                    <a:pt x="452" y="0"/>
                  </a:moveTo>
                  <a:cubicBezTo>
                    <a:pt x="380" y="0"/>
                    <a:pt x="310" y="14"/>
                    <a:pt x="243" y="40"/>
                  </a:cubicBezTo>
                  <a:lnTo>
                    <a:pt x="236" y="40"/>
                  </a:lnTo>
                  <a:cubicBezTo>
                    <a:pt x="83" y="179"/>
                    <a:pt x="0" y="380"/>
                    <a:pt x="21" y="588"/>
                  </a:cubicBezTo>
                  <a:lnTo>
                    <a:pt x="83" y="706"/>
                  </a:lnTo>
                  <a:lnTo>
                    <a:pt x="125" y="754"/>
                  </a:lnTo>
                  <a:lnTo>
                    <a:pt x="222" y="817"/>
                  </a:lnTo>
                  <a:lnTo>
                    <a:pt x="375" y="941"/>
                  </a:lnTo>
                  <a:lnTo>
                    <a:pt x="472" y="976"/>
                  </a:lnTo>
                  <a:lnTo>
                    <a:pt x="679" y="976"/>
                  </a:lnTo>
                  <a:cubicBezTo>
                    <a:pt x="929" y="865"/>
                    <a:pt x="1033" y="664"/>
                    <a:pt x="957" y="380"/>
                  </a:cubicBezTo>
                  <a:cubicBezTo>
                    <a:pt x="957" y="359"/>
                    <a:pt x="950" y="345"/>
                    <a:pt x="950" y="318"/>
                  </a:cubicBezTo>
                  <a:lnTo>
                    <a:pt x="825" y="131"/>
                  </a:lnTo>
                  <a:lnTo>
                    <a:pt x="749" y="75"/>
                  </a:lnTo>
                  <a:lnTo>
                    <a:pt x="638" y="54"/>
                  </a:lnTo>
                  <a:lnTo>
                    <a:pt x="638" y="34"/>
                  </a:lnTo>
                  <a:cubicBezTo>
                    <a:pt x="577" y="11"/>
                    <a:pt x="514" y="0"/>
                    <a:pt x="452"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3480698" y="2876949"/>
              <a:ext cx="15446" cy="18358"/>
            </a:xfrm>
            <a:custGeom>
              <a:avLst/>
              <a:gdLst/>
              <a:ahLst/>
              <a:cxnLst/>
              <a:rect l="l" t="t" r="r" b="b"/>
              <a:pathLst>
                <a:path w="923" h="1097" extrusionOk="0">
                  <a:moveTo>
                    <a:pt x="506" y="1"/>
                  </a:moveTo>
                  <a:lnTo>
                    <a:pt x="312" y="42"/>
                  </a:lnTo>
                  <a:lnTo>
                    <a:pt x="243" y="84"/>
                  </a:lnTo>
                  <a:lnTo>
                    <a:pt x="118" y="250"/>
                  </a:lnTo>
                  <a:cubicBezTo>
                    <a:pt x="111" y="285"/>
                    <a:pt x="104" y="320"/>
                    <a:pt x="83" y="354"/>
                  </a:cubicBezTo>
                  <a:cubicBezTo>
                    <a:pt x="35" y="472"/>
                    <a:pt x="0" y="604"/>
                    <a:pt x="0" y="735"/>
                  </a:cubicBezTo>
                  <a:lnTo>
                    <a:pt x="35" y="867"/>
                  </a:lnTo>
                  <a:lnTo>
                    <a:pt x="49" y="916"/>
                  </a:lnTo>
                  <a:lnTo>
                    <a:pt x="139" y="1020"/>
                  </a:lnTo>
                  <a:cubicBezTo>
                    <a:pt x="207" y="1070"/>
                    <a:pt x="291" y="1096"/>
                    <a:pt x="376" y="1096"/>
                  </a:cubicBezTo>
                  <a:cubicBezTo>
                    <a:pt x="420" y="1096"/>
                    <a:pt x="464" y="1089"/>
                    <a:pt x="506" y="1075"/>
                  </a:cubicBezTo>
                  <a:lnTo>
                    <a:pt x="569" y="1027"/>
                  </a:lnTo>
                  <a:lnTo>
                    <a:pt x="707" y="978"/>
                  </a:lnTo>
                  <a:cubicBezTo>
                    <a:pt x="797" y="874"/>
                    <a:pt x="853" y="742"/>
                    <a:pt x="867" y="604"/>
                  </a:cubicBezTo>
                  <a:lnTo>
                    <a:pt x="867" y="604"/>
                  </a:lnTo>
                  <a:cubicBezTo>
                    <a:pt x="853" y="659"/>
                    <a:pt x="818" y="701"/>
                    <a:pt x="776" y="735"/>
                  </a:cubicBezTo>
                  <a:lnTo>
                    <a:pt x="922" y="486"/>
                  </a:lnTo>
                  <a:lnTo>
                    <a:pt x="922" y="368"/>
                  </a:lnTo>
                  <a:lnTo>
                    <a:pt x="770" y="119"/>
                  </a:lnTo>
                  <a:cubicBezTo>
                    <a:pt x="693" y="56"/>
                    <a:pt x="603" y="15"/>
                    <a:pt x="506"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4360206" y="2502554"/>
              <a:ext cx="18342" cy="16333"/>
            </a:xfrm>
            <a:custGeom>
              <a:avLst/>
              <a:gdLst/>
              <a:ahLst/>
              <a:cxnLst/>
              <a:rect l="l" t="t" r="r" b="b"/>
              <a:pathLst>
                <a:path w="1096" h="976" extrusionOk="0">
                  <a:moveTo>
                    <a:pt x="486" y="0"/>
                  </a:moveTo>
                  <a:lnTo>
                    <a:pt x="444" y="21"/>
                  </a:lnTo>
                  <a:cubicBezTo>
                    <a:pt x="381" y="40"/>
                    <a:pt x="341" y="71"/>
                    <a:pt x="345" y="71"/>
                  </a:cubicBezTo>
                  <a:cubicBezTo>
                    <a:pt x="345" y="71"/>
                    <a:pt x="346" y="70"/>
                    <a:pt x="347" y="70"/>
                  </a:cubicBezTo>
                  <a:lnTo>
                    <a:pt x="347" y="97"/>
                  </a:lnTo>
                  <a:lnTo>
                    <a:pt x="153" y="229"/>
                  </a:lnTo>
                  <a:lnTo>
                    <a:pt x="132" y="250"/>
                  </a:lnTo>
                  <a:cubicBezTo>
                    <a:pt x="42" y="340"/>
                    <a:pt x="1" y="465"/>
                    <a:pt x="28" y="590"/>
                  </a:cubicBezTo>
                  <a:lnTo>
                    <a:pt x="91" y="735"/>
                  </a:lnTo>
                  <a:lnTo>
                    <a:pt x="167" y="818"/>
                  </a:lnTo>
                  <a:cubicBezTo>
                    <a:pt x="226" y="861"/>
                    <a:pt x="394" y="976"/>
                    <a:pt x="596" y="976"/>
                  </a:cubicBezTo>
                  <a:cubicBezTo>
                    <a:pt x="654" y="976"/>
                    <a:pt x="715" y="966"/>
                    <a:pt x="777" y="943"/>
                  </a:cubicBezTo>
                  <a:cubicBezTo>
                    <a:pt x="923" y="888"/>
                    <a:pt x="1026" y="770"/>
                    <a:pt x="1068" y="617"/>
                  </a:cubicBezTo>
                  <a:lnTo>
                    <a:pt x="1096" y="513"/>
                  </a:lnTo>
                  <a:lnTo>
                    <a:pt x="1096" y="451"/>
                  </a:lnTo>
                  <a:cubicBezTo>
                    <a:pt x="1075" y="285"/>
                    <a:pt x="971" y="139"/>
                    <a:pt x="819" y="70"/>
                  </a:cubicBezTo>
                  <a:lnTo>
                    <a:pt x="812" y="70"/>
                  </a:lnTo>
                  <a:lnTo>
                    <a:pt x="749" y="28"/>
                  </a:lnTo>
                  <a:lnTo>
                    <a:pt x="680" y="0"/>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4019097" y="3195784"/>
              <a:ext cx="16601" cy="18643"/>
            </a:xfrm>
            <a:custGeom>
              <a:avLst/>
              <a:gdLst/>
              <a:ahLst/>
              <a:cxnLst/>
              <a:rect l="l" t="t" r="r" b="b"/>
              <a:pathLst>
                <a:path w="992" h="1114" extrusionOk="0">
                  <a:moveTo>
                    <a:pt x="484" y="0"/>
                  </a:moveTo>
                  <a:cubicBezTo>
                    <a:pt x="426" y="0"/>
                    <a:pt x="368" y="10"/>
                    <a:pt x="312" y="29"/>
                  </a:cubicBezTo>
                  <a:cubicBezTo>
                    <a:pt x="264" y="50"/>
                    <a:pt x="208" y="78"/>
                    <a:pt x="167" y="112"/>
                  </a:cubicBezTo>
                  <a:lnTo>
                    <a:pt x="35" y="285"/>
                  </a:lnTo>
                  <a:lnTo>
                    <a:pt x="7" y="362"/>
                  </a:lnTo>
                  <a:lnTo>
                    <a:pt x="42" y="577"/>
                  </a:lnTo>
                  <a:cubicBezTo>
                    <a:pt x="21" y="542"/>
                    <a:pt x="14" y="500"/>
                    <a:pt x="21" y="466"/>
                  </a:cubicBezTo>
                  <a:lnTo>
                    <a:pt x="21" y="466"/>
                  </a:lnTo>
                  <a:cubicBezTo>
                    <a:pt x="7" y="514"/>
                    <a:pt x="1" y="563"/>
                    <a:pt x="7" y="611"/>
                  </a:cubicBezTo>
                  <a:lnTo>
                    <a:pt x="98" y="791"/>
                  </a:lnTo>
                  <a:lnTo>
                    <a:pt x="160" y="847"/>
                  </a:lnTo>
                  <a:lnTo>
                    <a:pt x="181" y="861"/>
                  </a:lnTo>
                  <a:cubicBezTo>
                    <a:pt x="188" y="868"/>
                    <a:pt x="195" y="881"/>
                    <a:pt x="195" y="888"/>
                  </a:cubicBezTo>
                  <a:cubicBezTo>
                    <a:pt x="247" y="1028"/>
                    <a:pt x="377" y="1113"/>
                    <a:pt x="523" y="1113"/>
                  </a:cubicBezTo>
                  <a:cubicBezTo>
                    <a:pt x="552" y="1113"/>
                    <a:pt x="581" y="1110"/>
                    <a:pt x="610" y="1103"/>
                  </a:cubicBezTo>
                  <a:lnTo>
                    <a:pt x="735" y="1089"/>
                  </a:lnTo>
                  <a:cubicBezTo>
                    <a:pt x="895" y="1027"/>
                    <a:pt x="992" y="868"/>
                    <a:pt x="964" y="701"/>
                  </a:cubicBezTo>
                  <a:lnTo>
                    <a:pt x="902" y="597"/>
                  </a:lnTo>
                  <a:cubicBezTo>
                    <a:pt x="922" y="549"/>
                    <a:pt x="936" y="500"/>
                    <a:pt x="943" y="445"/>
                  </a:cubicBezTo>
                  <a:lnTo>
                    <a:pt x="915" y="272"/>
                  </a:lnTo>
                  <a:lnTo>
                    <a:pt x="881" y="202"/>
                  </a:lnTo>
                  <a:lnTo>
                    <a:pt x="735" y="64"/>
                  </a:lnTo>
                  <a:cubicBezTo>
                    <a:pt x="660" y="22"/>
                    <a:pt x="572" y="0"/>
                    <a:pt x="484"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3470490" y="2682823"/>
              <a:ext cx="19848" cy="16584"/>
            </a:xfrm>
            <a:custGeom>
              <a:avLst/>
              <a:gdLst/>
              <a:ahLst/>
              <a:cxnLst/>
              <a:rect l="l" t="t" r="r" b="b"/>
              <a:pathLst>
                <a:path w="1186" h="991" extrusionOk="0">
                  <a:moveTo>
                    <a:pt x="669" y="1"/>
                  </a:moveTo>
                  <a:cubicBezTo>
                    <a:pt x="607" y="1"/>
                    <a:pt x="546" y="12"/>
                    <a:pt x="485" y="33"/>
                  </a:cubicBezTo>
                  <a:lnTo>
                    <a:pt x="333" y="172"/>
                  </a:lnTo>
                  <a:lnTo>
                    <a:pt x="305" y="221"/>
                  </a:lnTo>
                  <a:cubicBezTo>
                    <a:pt x="0" y="484"/>
                    <a:pt x="125" y="720"/>
                    <a:pt x="194" y="803"/>
                  </a:cubicBezTo>
                  <a:lnTo>
                    <a:pt x="229" y="803"/>
                  </a:lnTo>
                  <a:lnTo>
                    <a:pt x="409" y="962"/>
                  </a:lnTo>
                  <a:lnTo>
                    <a:pt x="513" y="976"/>
                  </a:lnTo>
                  <a:cubicBezTo>
                    <a:pt x="552" y="986"/>
                    <a:pt x="592" y="991"/>
                    <a:pt x="632" y="991"/>
                  </a:cubicBezTo>
                  <a:cubicBezTo>
                    <a:pt x="679" y="991"/>
                    <a:pt x="725" y="984"/>
                    <a:pt x="770" y="969"/>
                  </a:cubicBezTo>
                  <a:lnTo>
                    <a:pt x="818" y="941"/>
                  </a:lnTo>
                  <a:lnTo>
                    <a:pt x="964" y="768"/>
                  </a:lnTo>
                  <a:cubicBezTo>
                    <a:pt x="1144" y="629"/>
                    <a:pt x="1185" y="373"/>
                    <a:pt x="1061" y="186"/>
                  </a:cubicBezTo>
                  <a:lnTo>
                    <a:pt x="1061" y="179"/>
                  </a:lnTo>
                  <a:lnTo>
                    <a:pt x="943" y="68"/>
                  </a:lnTo>
                  <a:lnTo>
                    <a:pt x="874" y="33"/>
                  </a:lnTo>
                  <a:lnTo>
                    <a:pt x="784" y="33"/>
                  </a:lnTo>
                  <a:lnTo>
                    <a:pt x="784" y="13"/>
                  </a:lnTo>
                  <a:cubicBezTo>
                    <a:pt x="745" y="5"/>
                    <a:pt x="707" y="1"/>
                    <a:pt x="669"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3751169" y="3380622"/>
              <a:ext cx="13472" cy="13756"/>
            </a:xfrm>
            <a:custGeom>
              <a:avLst/>
              <a:gdLst/>
              <a:ahLst/>
              <a:cxnLst/>
              <a:rect l="l" t="t" r="r" b="b"/>
              <a:pathLst>
                <a:path w="805" h="822" extrusionOk="0">
                  <a:moveTo>
                    <a:pt x="364" y="1"/>
                  </a:moveTo>
                  <a:cubicBezTo>
                    <a:pt x="318" y="1"/>
                    <a:pt x="272" y="9"/>
                    <a:pt x="229" y="25"/>
                  </a:cubicBezTo>
                  <a:lnTo>
                    <a:pt x="160" y="59"/>
                  </a:lnTo>
                  <a:lnTo>
                    <a:pt x="28" y="212"/>
                  </a:lnTo>
                  <a:lnTo>
                    <a:pt x="1" y="281"/>
                  </a:lnTo>
                  <a:lnTo>
                    <a:pt x="1" y="482"/>
                  </a:lnTo>
                  <a:lnTo>
                    <a:pt x="56" y="614"/>
                  </a:lnTo>
                  <a:lnTo>
                    <a:pt x="181" y="766"/>
                  </a:lnTo>
                  <a:lnTo>
                    <a:pt x="264" y="801"/>
                  </a:lnTo>
                  <a:lnTo>
                    <a:pt x="472" y="822"/>
                  </a:lnTo>
                  <a:lnTo>
                    <a:pt x="507" y="822"/>
                  </a:lnTo>
                  <a:cubicBezTo>
                    <a:pt x="576" y="794"/>
                    <a:pt x="638" y="745"/>
                    <a:pt x="687" y="690"/>
                  </a:cubicBezTo>
                  <a:lnTo>
                    <a:pt x="680" y="690"/>
                  </a:lnTo>
                  <a:lnTo>
                    <a:pt x="728" y="648"/>
                  </a:lnTo>
                  <a:lnTo>
                    <a:pt x="770" y="572"/>
                  </a:lnTo>
                  <a:lnTo>
                    <a:pt x="805" y="371"/>
                  </a:lnTo>
                  <a:cubicBezTo>
                    <a:pt x="777" y="239"/>
                    <a:pt x="694" y="129"/>
                    <a:pt x="583" y="59"/>
                  </a:cubicBezTo>
                  <a:cubicBezTo>
                    <a:pt x="515" y="21"/>
                    <a:pt x="438" y="1"/>
                    <a:pt x="364"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4104696" y="3311457"/>
              <a:ext cx="13823" cy="13338"/>
            </a:xfrm>
            <a:custGeom>
              <a:avLst/>
              <a:gdLst/>
              <a:ahLst/>
              <a:cxnLst/>
              <a:rect l="l" t="t" r="r" b="b"/>
              <a:pathLst>
                <a:path w="826" h="797" extrusionOk="0">
                  <a:moveTo>
                    <a:pt x="424" y="1"/>
                  </a:moveTo>
                  <a:cubicBezTo>
                    <a:pt x="403" y="1"/>
                    <a:pt x="382" y="3"/>
                    <a:pt x="361" y="6"/>
                  </a:cubicBezTo>
                  <a:cubicBezTo>
                    <a:pt x="347" y="4"/>
                    <a:pt x="334" y="4"/>
                    <a:pt x="320" y="4"/>
                  </a:cubicBezTo>
                  <a:cubicBezTo>
                    <a:pt x="281" y="4"/>
                    <a:pt x="245" y="11"/>
                    <a:pt x="208" y="27"/>
                  </a:cubicBezTo>
                  <a:lnTo>
                    <a:pt x="35" y="186"/>
                  </a:lnTo>
                  <a:lnTo>
                    <a:pt x="0" y="276"/>
                  </a:lnTo>
                  <a:lnTo>
                    <a:pt x="14" y="519"/>
                  </a:lnTo>
                  <a:cubicBezTo>
                    <a:pt x="91" y="685"/>
                    <a:pt x="264" y="796"/>
                    <a:pt x="451" y="796"/>
                  </a:cubicBezTo>
                  <a:lnTo>
                    <a:pt x="680" y="671"/>
                  </a:lnTo>
                  <a:lnTo>
                    <a:pt x="680" y="658"/>
                  </a:lnTo>
                  <a:lnTo>
                    <a:pt x="693" y="658"/>
                  </a:lnTo>
                  <a:cubicBezTo>
                    <a:pt x="777" y="574"/>
                    <a:pt x="825" y="464"/>
                    <a:pt x="811" y="346"/>
                  </a:cubicBezTo>
                  <a:lnTo>
                    <a:pt x="680" y="131"/>
                  </a:lnTo>
                  <a:lnTo>
                    <a:pt x="680" y="117"/>
                  </a:lnTo>
                  <a:lnTo>
                    <a:pt x="693" y="117"/>
                  </a:lnTo>
                  <a:cubicBezTo>
                    <a:pt x="619" y="42"/>
                    <a:pt x="525" y="1"/>
                    <a:pt x="424"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4370649" y="2651780"/>
              <a:ext cx="16601" cy="16266"/>
            </a:xfrm>
            <a:custGeom>
              <a:avLst/>
              <a:gdLst/>
              <a:ahLst/>
              <a:cxnLst/>
              <a:rect l="l" t="t" r="r" b="b"/>
              <a:pathLst>
                <a:path w="992" h="972" extrusionOk="0">
                  <a:moveTo>
                    <a:pt x="506" y="0"/>
                  </a:moveTo>
                  <a:cubicBezTo>
                    <a:pt x="450" y="0"/>
                    <a:pt x="393" y="11"/>
                    <a:pt x="340" y="31"/>
                  </a:cubicBezTo>
                  <a:lnTo>
                    <a:pt x="264" y="66"/>
                  </a:lnTo>
                  <a:lnTo>
                    <a:pt x="167" y="204"/>
                  </a:lnTo>
                  <a:cubicBezTo>
                    <a:pt x="56" y="294"/>
                    <a:pt x="1" y="447"/>
                    <a:pt x="35" y="585"/>
                  </a:cubicBezTo>
                  <a:lnTo>
                    <a:pt x="104" y="689"/>
                  </a:lnTo>
                  <a:lnTo>
                    <a:pt x="104" y="710"/>
                  </a:lnTo>
                  <a:lnTo>
                    <a:pt x="208" y="856"/>
                  </a:lnTo>
                  <a:lnTo>
                    <a:pt x="271" y="897"/>
                  </a:lnTo>
                  <a:lnTo>
                    <a:pt x="451" y="960"/>
                  </a:lnTo>
                  <a:cubicBezTo>
                    <a:pt x="487" y="968"/>
                    <a:pt x="523" y="972"/>
                    <a:pt x="560" y="972"/>
                  </a:cubicBezTo>
                  <a:cubicBezTo>
                    <a:pt x="616" y="972"/>
                    <a:pt x="671" y="963"/>
                    <a:pt x="721" y="946"/>
                  </a:cubicBezTo>
                  <a:cubicBezTo>
                    <a:pt x="777" y="918"/>
                    <a:pt x="832" y="883"/>
                    <a:pt x="881" y="849"/>
                  </a:cubicBezTo>
                  <a:lnTo>
                    <a:pt x="971" y="689"/>
                  </a:lnTo>
                  <a:lnTo>
                    <a:pt x="992" y="620"/>
                  </a:lnTo>
                  <a:lnTo>
                    <a:pt x="992" y="475"/>
                  </a:lnTo>
                  <a:cubicBezTo>
                    <a:pt x="992" y="371"/>
                    <a:pt x="964" y="267"/>
                    <a:pt x="902" y="183"/>
                  </a:cubicBezTo>
                  <a:lnTo>
                    <a:pt x="791" y="80"/>
                  </a:lnTo>
                  <a:lnTo>
                    <a:pt x="728" y="45"/>
                  </a:lnTo>
                  <a:lnTo>
                    <a:pt x="624" y="17"/>
                  </a:lnTo>
                  <a:cubicBezTo>
                    <a:pt x="587" y="6"/>
                    <a:pt x="547" y="0"/>
                    <a:pt x="506"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4179033" y="2863528"/>
              <a:ext cx="19279" cy="15647"/>
            </a:xfrm>
            <a:custGeom>
              <a:avLst/>
              <a:gdLst/>
              <a:ahLst/>
              <a:cxnLst/>
              <a:rect l="l" t="t" r="r" b="b"/>
              <a:pathLst>
                <a:path w="1152" h="935" extrusionOk="0">
                  <a:moveTo>
                    <a:pt x="602" y="0"/>
                  </a:moveTo>
                  <a:cubicBezTo>
                    <a:pt x="525" y="0"/>
                    <a:pt x="448" y="16"/>
                    <a:pt x="375" y="47"/>
                  </a:cubicBezTo>
                  <a:cubicBezTo>
                    <a:pt x="160" y="117"/>
                    <a:pt x="15" y="311"/>
                    <a:pt x="1" y="532"/>
                  </a:cubicBezTo>
                  <a:lnTo>
                    <a:pt x="181" y="810"/>
                  </a:lnTo>
                  <a:lnTo>
                    <a:pt x="285" y="851"/>
                  </a:lnTo>
                  <a:lnTo>
                    <a:pt x="431" y="872"/>
                  </a:lnTo>
                  <a:lnTo>
                    <a:pt x="341" y="872"/>
                  </a:lnTo>
                  <a:cubicBezTo>
                    <a:pt x="424" y="914"/>
                    <a:pt x="519" y="935"/>
                    <a:pt x="614" y="935"/>
                  </a:cubicBezTo>
                  <a:cubicBezTo>
                    <a:pt x="693" y="935"/>
                    <a:pt x="772" y="921"/>
                    <a:pt x="847" y="893"/>
                  </a:cubicBezTo>
                  <a:lnTo>
                    <a:pt x="874" y="893"/>
                  </a:lnTo>
                  <a:lnTo>
                    <a:pt x="1020" y="754"/>
                  </a:lnTo>
                  <a:lnTo>
                    <a:pt x="1054" y="699"/>
                  </a:lnTo>
                  <a:cubicBezTo>
                    <a:pt x="1145" y="553"/>
                    <a:pt x="1151" y="380"/>
                    <a:pt x="1068" y="234"/>
                  </a:cubicBezTo>
                  <a:lnTo>
                    <a:pt x="1034" y="186"/>
                  </a:lnTo>
                  <a:cubicBezTo>
                    <a:pt x="917" y="65"/>
                    <a:pt x="760" y="0"/>
                    <a:pt x="602"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3635648" y="2892379"/>
              <a:ext cx="15212" cy="15647"/>
            </a:xfrm>
            <a:custGeom>
              <a:avLst/>
              <a:gdLst/>
              <a:ahLst/>
              <a:cxnLst/>
              <a:rect l="l" t="t" r="r" b="b"/>
              <a:pathLst>
                <a:path w="909" h="935" extrusionOk="0">
                  <a:moveTo>
                    <a:pt x="292" y="1"/>
                  </a:moveTo>
                  <a:cubicBezTo>
                    <a:pt x="181" y="49"/>
                    <a:pt x="98" y="132"/>
                    <a:pt x="49" y="243"/>
                  </a:cubicBezTo>
                  <a:cubicBezTo>
                    <a:pt x="1" y="361"/>
                    <a:pt x="1" y="500"/>
                    <a:pt x="42" y="617"/>
                  </a:cubicBezTo>
                  <a:cubicBezTo>
                    <a:pt x="116" y="796"/>
                    <a:pt x="288" y="934"/>
                    <a:pt x="512" y="934"/>
                  </a:cubicBezTo>
                  <a:cubicBezTo>
                    <a:pt x="584" y="934"/>
                    <a:pt x="661" y="920"/>
                    <a:pt x="742" y="888"/>
                  </a:cubicBezTo>
                  <a:lnTo>
                    <a:pt x="902" y="520"/>
                  </a:lnTo>
                  <a:lnTo>
                    <a:pt x="902" y="500"/>
                  </a:lnTo>
                  <a:lnTo>
                    <a:pt x="909" y="500"/>
                  </a:lnTo>
                  <a:cubicBezTo>
                    <a:pt x="895" y="396"/>
                    <a:pt x="867" y="299"/>
                    <a:pt x="818" y="208"/>
                  </a:cubicBezTo>
                  <a:lnTo>
                    <a:pt x="694" y="91"/>
                  </a:lnTo>
                  <a:cubicBezTo>
                    <a:pt x="623" y="60"/>
                    <a:pt x="552" y="41"/>
                    <a:pt x="478" y="41"/>
                  </a:cubicBezTo>
                  <a:cubicBezTo>
                    <a:pt x="451" y="41"/>
                    <a:pt x="424" y="44"/>
                    <a:pt x="396" y="49"/>
                  </a:cubicBezTo>
                  <a:lnTo>
                    <a:pt x="292" y="1"/>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3550048" y="3028685"/>
              <a:ext cx="16266" cy="14459"/>
            </a:xfrm>
            <a:custGeom>
              <a:avLst/>
              <a:gdLst/>
              <a:ahLst/>
              <a:cxnLst/>
              <a:rect l="l" t="t" r="r" b="b"/>
              <a:pathLst>
                <a:path w="972" h="864" extrusionOk="0">
                  <a:moveTo>
                    <a:pt x="519" y="1"/>
                  </a:moveTo>
                  <a:cubicBezTo>
                    <a:pt x="442" y="1"/>
                    <a:pt x="355" y="16"/>
                    <a:pt x="257" y="55"/>
                  </a:cubicBezTo>
                  <a:lnTo>
                    <a:pt x="174" y="89"/>
                  </a:lnTo>
                  <a:lnTo>
                    <a:pt x="35" y="235"/>
                  </a:lnTo>
                  <a:lnTo>
                    <a:pt x="1" y="311"/>
                  </a:lnTo>
                  <a:lnTo>
                    <a:pt x="1" y="519"/>
                  </a:lnTo>
                  <a:lnTo>
                    <a:pt x="56" y="651"/>
                  </a:lnTo>
                  <a:lnTo>
                    <a:pt x="216" y="817"/>
                  </a:lnTo>
                  <a:lnTo>
                    <a:pt x="313" y="852"/>
                  </a:lnTo>
                  <a:lnTo>
                    <a:pt x="403" y="852"/>
                  </a:lnTo>
                  <a:cubicBezTo>
                    <a:pt x="439" y="859"/>
                    <a:pt x="477" y="863"/>
                    <a:pt x="514" y="863"/>
                  </a:cubicBezTo>
                  <a:cubicBezTo>
                    <a:pt x="576" y="863"/>
                    <a:pt x="638" y="852"/>
                    <a:pt x="694" y="831"/>
                  </a:cubicBezTo>
                  <a:lnTo>
                    <a:pt x="846" y="706"/>
                  </a:lnTo>
                  <a:lnTo>
                    <a:pt x="881" y="637"/>
                  </a:lnTo>
                  <a:lnTo>
                    <a:pt x="930" y="602"/>
                  </a:lnTo>
                  <a:lnTo>
                    <a:pt x="971" y="498"/>
                  </a:lnTo>
                  <a:lnTo>
                    <a:pt x="950" y="228"/>
                  </a:lnTo>
                  <a:cubicBezTo>
                    <a:pt x="908" y="169"/>
                    <a:pt x="771" y="1"/>
                    <a:pt x="519"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3794781" y="2954650"/>
              <a:ext cx="13120" cy="12936"/>
            </a:xfrm>
            <a:custGeom>
              <a:avLst/>
              <a:gdLst/>
              <a:ahLst/>
              <a:cxnLst/>
              <a:rect l="l" t="t" r="r" b="b"/>
              <a:pathLst>
                <a:path w="784" h="773" extrusionOk="0">
                  <a:moveTo>
                    <a:pt x="353" y="0"/>
                  </a:moveTo>
                  <a:cubicBezTo>
                    <a:pt x="307" y="0"/>
                    <a:pt x="260" y="7"/>
                    <a:pt x="215" y="22"/>
                  </a:cubicBezTo>
                  <a:lnTo>
                    <a:pt x="174" y="50"/>
                  </a:lnTo>
                  <a:lnTo>
                    <a:pt x="28" y="223"/>
                  </a:lnTo>
                  <a:lnTo>
                    <a:pt x="1" y="313"/>
                  </a:lnTo>
                  <a:lnTo>
                    <a:pt x="21" y="507"/>
                  </a:lnTo>
                  <a:cubicBezTo>
                    <a:pt x="75" y="668"/>
                    <a:pt x="226" y="772"/>
                    <a:pt x="390" y="772"/>
                  </a:cubicBezTo>
                  <a:cubicBezTo>
                    <a:pt x="417" y="772"/>
                    <a:pt x="444" y="770"/>
                    <a:pt x="472" y="764"/>
                  </a:cubicBezTo>
                  <a:lnTo>
                    <a:pt x="638" y="632"/>
                  </a:lnTo>
                  <a:cubicBezTo>
                    <a:pt x="735" y="549"/>
                    <a:pt x="784" y="417"/>
                    <a:pt x="763" y="292"/>
                  </a:cubicBezTo>
                  <a:lnTo>
                    <a:pt x="638" y="91"/>
                  </a:lnTo>
                  <a:lnTo>
                    <a:pt x="548" y="50"/>
                  </a:lnTo>
                  <a:lnTo>
                    <a:pt x="472" y="15"/>
                  </a:lnTo>
                  <a:cubicBezTo>
                    <a:pt x="433" y="6"/>
                    <a:pt x="393" y="0"/>
                    <a:pt x="353"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3639363" y="3272682"/>
              <a:ext cx="14057" cy="12317"/>
            </a:xfrm>
            <a:custGeom>
              <a:avLst/>
              <a:gdLst/>
              <a:ahLst/>
              <a:cxnLst/>
              <a:rect l="l" t="t" r="r" b="b"/>
              <a:pathLst>
                <a:path w="840" h="736" extrusionOk="0">
                  <a:moveTo>
                    <a:pt x="361" y="230"/>
                  </a:moveTo>
                  <a:lnTo>
                    <a:pt x="340" y="286"/>
                  </a:lnTo>
                  <a:lnTo>
                    <a:pt x="312" y="286"/>
                  </a:lnTo>
                  <a:lnTo>
                    <a:pt x="292" y="355"/>
                  </a:lnTo>
                  <a:cubicBezTo>
                    <a:pt x="292" y="383"/>
                    <a:pt x="305" y="410"/>
                    <a:pt x="326" y="424"/>
                  </a:cubicBezTo>
                  <a:lnTo>
                    <a:pt x="312" y="424"/>
                  </a:lnTo>
                  <a:lnTo>
                    <a:pt x="236" y="480"/>
                  </a:lnTo>
                  <a:lnTo>
                    <a:pt x="208" y="438"/>
                  </a:lnTo>
                  <a:lnTo>
                    <a:pt x="236" y="438"/>
                  </a:lnTo>
                  <a:cubicBezTo>
                    <a:pt x="229" y="348"/>
                    <a:pt x="278" y="265"/>
                    <a:pt x="361" y="230"/>
                  </a:cubicBezTo>
                  <a:close/>
                  <a:moveTo>
                    <a:pt x="394" y="0"/>
                  </a:moveTo>
                  <a:cubicBezTo>
                    <a:pt x="324" y="0"/>
                    <a:pt x="254" y="19"/>
                    <a:pt x="195" y="57"/>
                  </a:cubicBezTo>
                  <a:lnTo>
                    <a:pt x="63" y="175"/>
                  </a:lnTo>
                  <a:lnTo>
                    <a:pt x="0" y="410"/>
                  </a:lnTo>
                  <a:cubicBezTo>
                    <a:pt x="21" y="542"/>
                    <a:pt x="104" y="653"/>
                    <a:pt x="222" y="722"/>
                  </a:cubicBezTo>
                  <a:lnTo>
                    <a:pt x="298" y="590"/>
                  </a:lnTo>
                  <a:lnTo>
                    <a:pt x="361" y="632"/>
                  </a:lnTo>
                  <a:lnTo>
                    <a:pt x="402" y="577"/>
                  </a:lnTo>
                  <a:lnTo>
                    <a:pt x="312" y="556"/>
                  </a:lnTo>
                  <a:lnTo>
                    <a:pt x="368" y="480"/>
                  </a:lnTo>
                  <a:lnTo>
                    <a:pt x="409" y="480"/>
                  </a:lnTo>
                  <a:lnTo>
                    <a:pt x="430" y="514"/>
                  </a:lnTo>
                  <a:lnTo>
                    <a:pt x="451" y="480"/>
                  </a:lnTo>
                  <a:lnTo>
                    <a:pt x="465" y="480"/>
                  </a:lnTo>
                  <a:lnTo>
                    <a:pt x="499" y="611"/>
                  </a:lnTo>
                  <a:lnTo>
                    <a:pt x="499" y="542"/>
                  </a:lnTo>
                  <a:lnTo>
                    <a:pt x="569" y="736"/>
                  </a:lnTo>
                  <a:cubicBezTo>
                    <a:pt x="742" y="674"/>
                    <a:pt x="839" y="493"/>
                    <a:pt x="791" y="313"/>
                  </a:cubicBezTo>
                  <a:lnTo>
                    <a:pt x="756" y="272"/>
                  </a:lnTo>
                  <a:lnTo>
                    <a:pt x="756" y="286"/>
                  </a:lnTo>
                  <a:cubicBezTo>
                    <a:pt x="735" y="182"/>
                    <a:pt x="666" y="91"/>
                    <a:pt x="569" y="43"/>
                  </a:cubicBezTo>
                  <a:cubicBezTo>
                    <a:pt x="514" y="14"/>
                    <a:pt x="454" y="0"/>
                    <a:pt x="394"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3849404" y="3183852"/>
              <a:ext cx="16149" cy="12200"/>
            </a:xfrm>
            <a:custGeom>
              <a:avLst/>
              <a:gdLst/>
              <a:ahLst/>
              <a:cxnLst/>
              <a:rect l="l" t="t" r="r" b="b"/>
              <a:pathLst>
                <a:path w="965" h="729" extrusionOk="0">
                  <a:moveTo>
                    <a:pt x="569" y="0"/>
                  </a:moveTo>
                  <a:lnTo>
                    <a:pt x="410" y="14"/>
                  </a:lnTo>
                  <a:lnTo>
                    <a:pt x="465" y="14"/>
                  </a:lnTo>
                  <a:lnTo>
                    <a:pt x="237" y="49"/>
                  </a:lnTo>
                  <a:lnTo>
                    <a:pt x="160" y="104"/>
                  </a:lnTo>
                  <a:lnTo>
                    <a:pt x="29" y="292"/>
                  </a:lnTo>
                  <a:cubicBezTo>
                    <a:pt x="1" y="444"/>
                    <a:pt x="36" y="603"/>
                    <a:pt x="126" y="728"/>
                  </a:cubicBezTo>
                  <a:lnTo>
                    <a:pt x="341" y="569"/>
                  </a:lnTo>
                  <a:cubicBezTo>
                    <a:pt x="361" y="576"/>
                    <a:pt x="382" y="579"/>
                    <a:pt x="403" y="579"/>
                  </a:cubicBezTo>
                  <a:cubicBezTo>
                    <a:pt x="424" y="579"/>
                    <a:pt x="445" y="576"/>
                    <a:pt x="465" y="569"/>
                  </a:cubicBezTo>
                  <a:lnTo>
                    <a:pt x="833" y="569"/>
                  </a:lnTo>
                  <a:cubicBezTo>
                    <a:pt x="840" y="603"/>
                    <a:pt x="833" y="631"/>
                    <a:pt x="819" y="659"/>
                  </a:cubicBezTo>
                  <a:cubicBezTo>
                    <a:pt x="964" y="465"/>
                    <a:pt x="923" y="181"/>
                    <a:pt x="722" y="42"/>
                  </a:cubicBezTo>
                  <a:lnTo>
                    <a:pt x="569" y="0"/>
                  </a:ln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3405658" y="3245789"/>
              <a:ext cx="16484" cy="15781"/>
            </a:xfrm>
            <a:custGeom>
              <a:avLst/>
              <a:gdLst/>
              <a:ahLst/>
              <a:cxnLst/>
              <a:rect l="l" t="t" r="r" b="b"/>
              <a:pathLst>
                <a:path w="985" h="943" extrusionOk="0">
                  <a:moveTo>
                    <a:pt x="506" y="0"/>
                  </a:moveTo>
                  <a:cubicBezTo>
                    <a:pt x="448" y="0"/>
                    <a:pt x="389" y="12"/>
                    <a:pt x="333" y="35"/>
                  </a:cubicBezTo>
                  <a:cubicBezTo>
                    <a:pt x="201" y="84"/>
                    <a:pt x="97" y="181"/>
                    <a:pt x="28" y="298"/>
                  </a:cubicBezTo>
                  <a:lnTo>
                    <a:pt x="0" y="430"/>
                  </a:lnTo>
                  <a:lnTo>
                    <a:pt x="0" y="493"/>
                  </a:lnTo>
                  <a:lnTo>
                    <a:pt x="28" y="610"/>
                  </a:lnTo>
                  <a:lnTo>
                    <a:pt x="56" y="666"/>
                  </a:lnTo>
                  <a:cubicBezTo>
                    <a:pt x="111" y="811"/>
                    <a:pt x="243" y="915"/>
                    <a:pt x="402" y="943"/>
                  </a:cubicBezTo>
                  <a:lnTo>
                    <a:pt x="575" y="943"/>
                  </a:lnTo>
                  <a:lnTo>
                    <a:pt x="686" y="888"/>
                  </a:lnTo>
                  <a:cubicBezTo>
                    <a:pt x="894" y="756"/>
                    <a:pt x="984" y="493"/>
                    <a:pt x="901" y="257"/>
                  </a:cubicBezTo>
                  <a:lnTo>
                    <a:pt x="880" y="208"/>
                  </a:lnTo>
                  <a:cubicBezTo>
                    <a:pt x="796" y="74"/>
                    <a:pt x="654" y="0"/>
                    <a:pt x="506"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3740844" y="3176472"/>
              <a:ext cx="16149" cy="15764"/>
            </a:xfrm>
            <a:custGeom>
              <a:avLst/>
              <a:gdLst/>
              <a:ahLst/>
              <a:cxnLst/>
              <a:rect l="l" t="t" r="r" b="b"/>
              <a:pathLst>
                <a:path w="965" h="942" extrusionOk="0">
                  <a:moveTo>
                    <a:pt x="497" y="1"/>
                  </a:moveTo>
                  <a:cubicBezTo>
                    <a:pt x="441" y="1"/>
                    <a:pt x="385" y="11"/>
                    <a:pt x="333" y="33"/>
                  </a:cubicBezTo>
                  <a:lnTo>
                    <a:pt x="243" y="130"/>
                  </a:lnTo>
                  <a:cubicBezTo>
                    <a:pt x="84" y="206"/>
                    <a:pt x="1" y="386"/>
                    <a:pt x="49" y="559"/>
                  </a:cubicBezTo>
                  <a:lnTo>
                    <a:pt x="98" y="663"/>
                  </a:lnTo>
                  <a:lnTo>
                    <a:pt x="132" y="698"/>
                  </a:lnTo>
                  <a:lnTo>
                    <a:pt x="188" y="746"/>
                  </a:lnTo>
                  <a:lnTo>
                    <a:pt x="313" y="906"/>
                  </a:lnTo>
                  <a:cubicBezTo>
                    <a:pt x="372" y="929"/>
                    <a:pt x="433" y="942"/>
                    <a:pt x="495" y="942"/>
                  </a:cubicBezTo>
                  <a:cubicBezTo>
                    <a:pt x="543" y="942"/>
                    <a:pt x="591" y="935"/>
                    <a:pt x="638" y="920"/>
                  </a:cubicBezTo>
                  <a:cubicBezTo>
                    <a:pt x="722" y="878"/>
                    <a:pt x="798" y="823"/>
                    <a:pt x="860" y="753"/>
                  </a:cubicBezTo>
                  <a:lnTo>
                    <a:pt x="936" y="629"/>
                  </a:lnTo>
                  <a:lnTo>
                    <a:pt x="964" y="559"/>
                  </a:lnTo>
                  <a:lnTo>
                    <a:pt x="964" y="407"/>
                  </a:lnTo>
                  <a:cubicBezTo>
                    <a:pt x="936" y="254"/>
                    <a:pt x="839" y="123"/>
                    <a:pt x="708" y="53"/>
                  </a:cubicBezTo>
                  <a:cubicBezTo>
                    <a:pt x="641" y="18"/>
                    <a:pt x="569" y="1"/>
                    <a:pt x="497"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3944977" y="3095073"/>
              <a:ext cx="15681" cy="15195"/>
            </a:xfrm>
            <a:custGeom>
              <a:avLst/>
              <a:gdLst/>
              <a:ahLst/>
              <a:cxnLst/>
              <a:rect l="l" t="t" r="r" b="b"/>
              <a:pathLst>
                <a:path w="937" h="908" extrusionOk="0">
                  <a:moveTo>
                    <a:pt x="530" y="0"/>
                  </a:moveTo>
                  <a:cubicBezTo>
                    <a:pt x="502" y="0"/>
                    <a:pt x="473" y="4"/>
                    <a:pt x="444" y="10"/>
                  </a:cubicBezTo>
                  <a:lnTo>
                    <a:pt x="431" y="24"/>
                  </a:lnTo>
                  <a:lnTo>
                    <a:pt x="306" y="24"/>
                  </a:lnTo>
                  <a:lnTo>
                    <a:pt x="188" y="87"/>
                  </a:lnTo>
                  <a:lnTo>
                    <a:pt x="133" y="121"/>
                  </a:lnTo>
                  <a:lnTo>
                    <a:pt x="56" y="239"/>
                  </a:lnTo>
                  <a:cubicBezTo>
                    <a:pt x="22" y="329"/>
                    <a:pt x="1" y="433"/>
                    <a:pt x="15" y="537"/>
                  </a:cubicBezTo>
                  <a:lnTo>
                    <a:pt x="56" y="703"/>
                  </a:lnTo>
                  <a:lnTo>
                    <a:pt x="98" y="759"/>
                  </a:lnTo>
                  <a:lnTo>
                    <a:pt x="230" y="870"/>
                  </a:lnTo>
                  <a:cubicBezTo>
                    <a:pt x="288" y="895"/>
                    <a:pt x="353" y="907"/>
                    <a:pt x="419" y="907"/>
                  </a:cubicBezTo>
                  <a:cubicBezTo>
                    <a:pt x="463" y="907"/>
                    <a:pt x="507" y="902"/>
                    <a:pt x="548" y="891"/>
                  </a:cubicBezTo>
                  <a:lnTo>
                    <a:pt x="479" y="891"/>
                  </a:lnTo>
                  <a:lnTo>
                    <a:pt x="680" y="870"/>
                  </a:lnTo>
                  <a:lnTo>
                    <a:pt x="756" y="835"/>
                  </a:lnTo>
                  <a:lnTo>
                    <a:pt x="888" y="683"/>
                  </a:lnTo>
                  <a:cubicBezTo>
                    <a:pt x="923" y="586"/>
                    <a:pt x="936" y="489"/>
                    <a:pt x="930" y="385"/>
                  </a:cubicBezTo>
                  <a:lnTo>
                    <a:pt x="846" y="177"/>
                  </a:lnTo>
                  <a:lnTo>
                    <a:pt x="819" y="156"/>
                  </a:lnTo>
                  <a:cubicBezTo>
                    <a:pt x="752" y="56"/>
                    <a:pt x="645" y="0"/>
                    <a:pt x="530"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4238074" y="2965795"/>
              <a:ext cx="14292" cy="13790"/>
            </a:xfrm>
            <a:custGeom>
              <a:avLst/>
              <a:gdLst/>
              <a:ahLst/>
              <a:cxnLst/>
              <a:rect l="l" t="t" r="r" b="b"/>
              <a:pathLst>
                <a:path w="854" h="824" extrusionOk="0">
                  <a:moveTo>
                    <a:pt x="500" y="1"/>
                  </a:moveTo>
                  <a:lnTo>
                    <a:pt x="209" y="15"/>
                  </a:lnTo>
                  <a:lnTo>
                    <a:pt x="112" y="84"/>
                  </a:lnTo>
                  <a:lnTo>
                    <a:pt x="1" y="375"/>
                  </a:lnTo>
                  <a:cubicBezTo>
                    <a:pt x="1" y="521"/>
                    <a:pt x="70" y="659"/>
                    <a:pt x="188" y="756"/>
                  </a:cubicBezTo>
                  <a:cubicBezTo>
                    <a:pt x="252" y="800"/>
                    <a:pt x="329" y="824"/>
                    <a:pt x="409" y="824"/>
                  </a:cubicBezTo>
                  <a:cubicBezTo>
                    <a:pt x="441" y="824"/>
                    <a:pt x="474" y="820"/>
                    <a:pt x="507" y="812"/>
                  </a:cubicBezTo>
                  <a:lnTo>
                    <a:pt x="631" y="763"/>
                  </a:lnTo>
                  <a:lnTo>
                    <a:pt x="673" y="728"/>
                  </a:lnTo>
                  <a:lnTo>
                    <a:pt x="749" y="618"/>
                  </a:lnTo>
                  <a:cubicBezTo>
                    <a:pt x="853" y="375"/>
                    <a:pt x="673" y="84"/>
                    <a:pt x="500"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4114436" y="3463762"/>
              <a:ext cx="16484" cy="15982"/>
            </a:xfrm>
            <a:custGeom>
              <a:avLst/>
              <a:gdLst/>
              <a:ahLst/>
              <a:cxnLst/>
              <a:rect l="l" t="t" r="r" b="b"/>
              <a:pathLst>
                <a:path w="985" h="955" extrusionOk="0">
                  <a:moveTo>
                    <a:pt x="489" y="0"/>
                  </a:moveTo>
                  <a:cubicBezTo>
                    <a:pt x="443" y="0"/>
                    <a:pt x="397" y="9"/>
                    <a:pt x="354" y="26"/>
                  </a:cubicBezTo>
                  <a:cubicBezTo>
                    <a:pt x="299" y="47"/>
                    <a:pt x="250" y="74"/>
                    <a:pt x="215" y="116"/>
                  </a:cubicBezTo>
                  <a:lnTo>
                    <a:pt x="98" y="178"/>
                  </a:lnTo>
                  <a:cubicBezTo>
                    <a:pt x="21" y="296"/>
                    <a:pt x="1" y="449"/>
                    <a:pt x="49" y="594"/>
                  </a:cubicBezTo>
                  <a:lnTo>
                    <a:pt x="91" y="740"/>
                  </a:lnTo>
                  <a:lnTo>
                    <a:pt x="118" y="788"/>
                  </a:lnTo>
                  <a:lnTo>
                    <a:pt x="229" y="892"/>
                  </a:lnTo>
                  <a:cubicBezTo>
                    <a:pt x="290" y="933"/>
                    <a:pt x="362" y="954"/>
                    <a:pt x="434" y="954"/>
                  </a:cubicBezTo>
                  <a:cubicBezTo>
                    <a:pt x="485" y="954"/>
                    <a:pt x="536" y="943"/>
                    <a:pt x="583" y="920"/>
                  </a:cubicBezTo>
                  <a:cubicBezTo>
                    <a:pt x="645" y="906"/>
                    <a:pt x="680" y="878"/>
                    <a:pt x="673" y="878"/>
                  </a:cubicBezTo>
                  <a:lnTo>
                    <a:pt x="749" y="844"/>
                  </a:lnTo>
                  <a:lnTo>
                    <a:pt x="915" y="664"/>
                  </a:lnTo>
                  <a:cubicBezTo>
                    <a:pt x="985" y="470"/>
                    <a:pt x="881" y="248"/>
                    <a:pt x="756" y="123"/>
                  </a:cubicBezTo>
                  <a:cubicBezTo>
                    <a:pt x="689" y="42"/>
                    <a:pt x="590" y="0"/>
                    <a:pt x="489"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a:off x="3891978" y="3443847"/>
              <a:ext cx="15329" cy="15061"/>
            </a:xfrm>
            <a:custGeom>
              <a:avLst/>
              <a:gdLst/>
              <a:ahLst/>
              <a:cxnLst/>
              <a:rect l="l" t="t" r="r" b="b"/>
              <a:pathLst>
                <a:path w="916" h="900" extrusionOk="0">
                  <a:moveTo>
                    <a:pt x="515" y="1"/>
                  </a:moveTo>
                  <a:cubicBezTo>
                    <a:pt x="457" y="1"/>
                    <a:pt x="400" y="10"/>
                    <a:pt x="347" y="31"/>
                  </a:cubicBezTo>
                  <a:lnTo>
                    <a:pt x="326" y="31"/>
                  </a:lnTo>
                  <a:lnTo>
                    <a:pt x="202" y="72"/>
                  </a:lnTo>
                  <a:lnTo>
                    <a:pt x="139" y="128"/>
                  </a:lnTo>
                  <a:lnTo>
                    <a:pt x="42" y="294"/>
                  </a:lnTo>
                  <a:cubicBezTo>
                    <a:pt x="1" y="461"/>
                    <a:pt x="49" y="634"/>
                    <a:pt x="174" y="759"/>
                  </a:cubicBezTo>
                  <a:cubicBezTo>
                    <a:pt x="226" y="817"/>
                    <a:pt x="338" y="900"/>
                    <a:pt x="525" y="900"/>
                  </a:cubicBezTo>
                  <a:cubicBezTo>
                    <a:pt x="560" y="900"/>
                    <a:pt x="598" y="897"/>
                    <a:pt x="638" y="890"/>
                  </a:cubicBezTo>
                  <a:lnTo>
                    <a:pt x="811" y="779"/>
                  </a:lnTo>
                  <a:lnTo>
                    <a:pt x="867" y="710"/>
                  </a:lnTo>
                  <a:lnTo>
                    <a:pt x="915" y="481"/>
                  </a:lnTo>
                  <a:cubicBezTo>
                    <a:pt x="908" y="370"/>
                    <a:pt x="881" y="266"/>
                    <a:pt x="832" y="169"/>
                  </a:cubicBezTo>
                  <a:lnTo>
                    <a:pt x="742" y="65"/>
                  </a:lnTo>
                  <a:lnTo>
                    <a:pt x="694" y="59"/>
                  </a:lnTo>
                  <a:lnTo>
                    <a:pt x="569" y="3"/>
                  </a:lnTo>
                  <a:cubicBezTo>
                    <a:pt x="551" y="1"/>
                    <a:pt x="533" y="1"/>
                    <a:pt x="515"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a:off x="3634727" y="3655562"/>
              <a:ext cx="88511" cy="75692"/>
            </a:xfrm>
            <a:custGeom>
              <a:avLst/>
              <a:gdLst/>
              <a:ahLst/>
              <a:cxnLst/>
              <a:rect l="l" t="t" r="r" b="b"/>
              <a:pathLst>
                <a:path w="5289" h="4523" extrusionOk="0">
                  <a:moveTo>
                    <a:pt x="3029" y="1"/>
                  </a:moveTo>
                  <a:cubicBezTo>
                    <a:pt x="1012" y="1"/>
                    <a:pt x="0" y="2440"/>
                    <a:pt x="1428" y="3861"/>
                  </a:cubicBezTo>
                  <a:cubicBezTo>
                    <a:pt x="1860" y="4293"/>
                    <a:pt x="2439" y="4523"/>
                    <a:pt x="3028" y="4523"/>
                  </a:cubicBezTo>
                  <a:cubicBezTo>
                    <a:pt x="3317" y="4523"/>
                    <a:pt x="3610" y="4467"/>
                    <a:pt x="3888" y="4353"/>
                  </a:cubicBezTo>
                  <a:cubicBezTo>
                    <a:pt x="4734" y="4000"/>
                    <a:pt x="5288" y="3175"/>
                    <a:pt x="5288" y="2267"/>
                  </a:cubicBezTo>
                  <a:cubicBezTo>
                    <a:pt x="5288" y="1013"/>
                    <a:pt x="4276" y="1"/>
                    <a:pt x="3029" y="1"/>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a:off x="4262206" y="3636434"/>
              <a:ext cx="66471" cy="56932"/>
            </a:xfrm>
            <a:custGeom>
              <a:avLst/>
              <a:gdLst/>
              <a:ahLst/>
              <a:cxnLst/>
              <a:rect l="l" t="t" r="r" b="b"/>
              <a:pathLst>
                <a:path w="3972" h="3402" extrusionOk="0">
                  <a:moveTo>
                    <a:pt x="2274" y="0"/>
                  </a:moveTo>
                  <a:cubicBezTo>
                    <a:pt x="763" y="0"/>
                    <a:pt x="0" y="1830"/>
                    <a:pt x="1068" y="2897"/>
                  </a:cubicBezTo>
                  <a:cubicBezTo>
                    <a:pt x="1414" y="3246"/>
                    <a:pt x="1841" y="3402"/>
                    <a:pt x="2260" y="3402"/>
                  </a:cubicBezTo>
                  <a:cubicBezTo>
                    <a:pt x="3131" y="3402"/>
                    <a:pt x="3967" y="2728"/>
                    <a:pt x="3972" y="1712"/>
                  </a:cubicBezTo>
                  <a:cubicBezTo>
                    <a:pt x="3972" y="769"/>
                    <a:pt x="3216" y="0"/>
                    <a:pt x="2274" y="0"/>
                  </a:cubicBezTo>
                  <a:close/>
                </a:path>
              </a:pathLst>
            </a:custGeom>
            <a:solidFill>
              <a:srgbClr val="FFFFF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a:off x="3687844" y="3660917"/>
              <a:ext cx="23563" cy="27847"/>
            </a:xfrm>
            <a:custGeom>
              <a:avLst/>
              <a:gdLst/>
              <a:ahLst/>
              <a:cxnLst/>
              <a:rect l="l" t="t" r="r" b="b"/>
              <a:pathLst>
                <a:path w="1408" h="1664" extrusionOk="0">
                  <a:moveTo>
                    <a:pt x="354" y="1"/>
                  </a:moveTo>
                  <a:cubicBezTo>
                    <a:pt x="214" y="1"/>
                    <a:pt x="89" y="91"/>
                    <a:pt x="49" y="228"/>
                  </a:cubicBezTo>
                  <a:cubicBezTo>
                    <a:pt x="0" y="394"/>
                    <a:pt x="91" y="568"/>
                    <a:pt x="257" y="616"/>
                  </a:cubicBezTo>
                  <a:cubicBezTo>
                    <a:pt x="548" y="720"/>
                    <a:pt x="735" y="1004"/>
                    <a:pt x="707" y="1309"/>
                  </a:cubicBezTo>
                  <a:cubicBezTo>
                    <a:pt x="687" y="1483"/>
                    <a:pt x="804" y="1642"/>
                    <a:pt x="978" y="1663"/>
                  </a:cubicBezTo>
                  <a:lnTo>
                    <a:pt x="1019" y="1663"/>
                  </a:lnTo>
                  <a:cubicBezTo>
                    <a:pt x="1024" y="1663"/>
                    <a:pt x="1028" y="1663"/>
                    <a:pt x="1033" y="1663"/>
                  </a:cubicBezTo>
                  <a:cubicBezTo>
                    <a:pt x="1186" y="1663"/>
                    <a:pt x="1311" y="1548"/>
                    <a:pt x="1331" y="1399"/>
                  </a:cubicBezTo>
                  <a:cubicBezTo>
                    <a:pt x="1407" y="783"/>
                    <a:pt x="1033" y="200"/>
                    <a:pt x="444" y="13"/>
                  </a:cubicBezTo>
                  <a:cubicBezTo>
                    <a:pt x="414" y="5"/>
                    <a:pt x="384"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4301517" y="3640316"/>
              <a:ext cx="21371" cy="27211"/>
            </a:xfrm>
            <a:custGeom>
              <a:avLst/>
              <a:gdLst/>
              <a:ahLst/>
              <a:cxnLst/>
              <a:rect l="l" t="t" r="r" b="b"/>
              <a:pathLst>
                <a:path w="1277" h="1626" extrusionOk="0">
                  <a:moveTo>
                    <a:pt x="351" y="0"/>
                  </a:moveTo>
                  <a:cubicBezTo>
                    <a:pt x="271" y="0"/>
                    <a:pt x="191" y="31"/>
                    <a:pt x="133" y="94"/>
                  </a:cubicBezTo>
                  <a:cubicBezTo>
                    <a:pt x="1" y="212"/>
                    <a:pt x="1" y="420"/>
                    <a:pt x="133" y="544"/>
                  </a:cubicBezTo>
                  <a:cubicBezTo>
                    <a:pt x="368" y="773"/>
                    <a:pt x="534" y="1071"/>
                    <a:pt x="625" y="1390"/>
                  </a:cubicBezTo>
                  <a:cubicBezTo>
                    <a:pt x="659" y="1528"/>
                    <a:pt x="784" y="1625"/>
                    <a:pt x="930" y="1625"/>
                  </a:cubicBezTo>
                  <a:lnTo>
                    <a:pt x="1013" y="1619"/>
                  </a:lnTo>
                  <a:cubicBezTo>
                    <a:pt x="1179" y="1563"/>
                    <a:pt x="1276" y="1397"/>
                    <a:pt x="1241" y="1224"/>
                  </a:cubicBezTo>
                  <a:cubicBezTo>
                    <a:pt x="1124" y="794"/>
                    <a:pt x="895" y="406"/>
                    <a:pt x="569" y="94"/>
                  </a:cubicBezTo>
                  <a:cubicBezTo>
                    <a:pt x="510" y="31"/>
                    <a:pt x="43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33"/>
            <p:cNvGrpSpPr/>
            <p:nvPr/>
          </p:nvGrpSpPr>
          <p:grpSpPr>
            <a:xfrm>
              <a:off x="4185660" y="3876966"/>
              <a:ext cx="247762" cy="61083"/>
              <a:chOff x="4430209" y="4800641"/>
              <a:chExt cx="247762" cy="61083"/>
            </a:xfrm>
          </p:grpSpPr>
          <p:sp>
            <p:nvSpPr>
              <p:cNvPr id="1890" name="Google Shape;1890;p33"/>
              <p:cNvSpPr/>
              <p:nvPr/>
            </p:nvSpPr>
            <p:spPr>
              <a:xfrm>
                <a:off x="4516377" y="4833241"/>
                <a:ext cx="39913" cy="28483"/>
              </a:xfrm>
              <a:custGeom>
                <a:avLst/>
                <a:gdLst/>
                <a:ahLst/>
                <a:cxnLst/>
                <a:rect l="l" t="t" r="r" b="b"/>
                <a:pathLst>
                  <a:path w="2385" h="1702" extrusionOk="0">
                    <a:moveTo>
                      <a:pt x="1" y="1"/>
                    </a:moveTo>
                    <a:lnTo>
                      <a:pt x="1" y="507"/>
                    </a:lnTo>
                    <a:lnTo>
                      <a:pt x="1172" y="1560"/>
                    </a:lnTo>
                    <a:cubicBezTo>
                      <a:pt x="1278" y="1656"/>
                      <a:pt x="1405" y="1702"/>
                      <a:pt x="1530" y="1702"/>
                    </a:cubicBezTo>
                    <a:cubicBezTo>
                      <a:pt x="1748" y="1702"/>
                      <a:pt x="1962" y="1564"/>
                      <a:pt x="2059" y="1318"/>
                    </a:cubicBezTo>
                    <a:lnTo>
                      <a:pt x="2191" y="1006"/>
                    </a:lnTo>
                    <a:cubicBezTo>
                      <a:pt x="2385" y="541"/>
                      <a:pt x="2087"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3"/>
              <p:cNvSpPr/>
              <p:nvPr/>
            </p:nvSpPr>
            <p:spPr>
              <a:xfrm>
                <a:off x="4516377" y="4833241"/>
                <a:ext cx="39913" cy="28483"/>
              </a:xfrm>
              <a:custGeom>
                <a:avLst/>
                <a:gdLst/>
                <a:ahLst/>
                <a:cxnLst/>
                <a:rect l="l" t="t" r="r" b="b"/>
                <a:pathLst>
                  <a:path w="2385" h="1702" extrusionOk="0">
                    <a:moveTo>
                      <a:pt x="1" y="1"/>
                    </a:moveTo>
                    <a:lnTo>
                      <a:pt x="1" y="507"/>
                    </a:lnTo>
                    <a:lnTo>
                      <a:pt x="1172" y="1560"/>
                    </a:lnTo>
                    <a:cubicBezTo>
                      <a:pt x="1278" y="1656"/>
                      <a:pt x="1405" y="1702"/>
                      <a:pt x="1530" y="1702"/>
                    </a:cubicBezTo>
                    <a:cubicBezTo>
                      <a:pt x="1748" y="1702"/>
                      <a:pt x="1962" y="1564"/>
                      <a:pt x="2059" y="1318"/>
                    </a:cubicBezTo>
                    <a:lnTo>
                      <a:pt x="2191" y="1006"/>
                    </a:lnTo>
                    <a:cubicBezTo>
                      <a:pt x="2385" y="541"/>
                      <a:pt x="2087" y="1"/>
                      <a:pt x="1636"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3"/>
              <p:cNvSpPr/>
              <p:nvPr/>
            </p:nvSpPr>
            <p:spPr>
              <a:xfrm>
                <a:off x="4618795" y="4803084"/>
                <a:ext cx="59175" cy="41436"/>
              </a:xfrm>
              <a:custGeom>
                <a:avLst/>
                <a:gdLst/>
                <a:ahLst/>
                <a:cxnLst/>
                <a:rect l="l" t="t" r="r" b="b"/>
                <a:pathLst>
                  <a:path w="3536" h="2476" extrusionOk="0">
                    <a:moveTo>
                      <a:pt x="2385" y="1"/>
                    </a:moveTo>
                    <a:lnTo>
                      <a:pt x="7" y="1872"/>
                    </a:lnTo>
                    <a:lnTo>
                      <a:pt x="0" y="2475"/>
                    </a:lnTo>
                    <a:lnTo>
                      <a:pt x="3487" y="2475"/>
                    </a:lnTo>
                    <a:cubicBezTo>
                      <a:pt x="3514" y="2468"/>
                      <a:pt x="3535" y="2441"/>
                      <a:pt x="3521" y="2413"/>
                    </a:cubicBezTo>
                    <a:lnTo>
                      <a:pt x="2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3"/>
              <p:cNvSpPr/>
              <p:nvPr/>
            </p:nvSpPr>
            <p:spPr>
              <a:xfrm>
                <a:off x="4430209" y="4800641"/>
                <a:ext cx="206108" cy="43762"/>
              </a:xfrm>
              <a:custGeom>
                <a:avLst/>
                <a:gdLst/>
                <a:ahLst/>
                <a:cxnLst/>
                <a:rect l="l" t="t" r="r" b="b"/>
                <a:pathLst>
                  <a:path w="12316" h="2615" extrusionOk="0">
                    <a:moveTo>
                      <a:pt x="4685" y="0"/>
                    </a:moveTo>
                    <a:cubicBezTo>
                      <a:pt x="3947" y="0"/>
                      <a:pt x="3223" y="132"/>
                      <a:pt x="2530" y="383"/>
                    </a:cubicBezTo>
                    <a:cubicBezTo>
                      <a:pt x="755" y="1013"/>
                      <a:pt x="0" y="2288"/>
                      <a:pt x="0" y="2614"/>
                    </a:cubicBezTo>
                    <a:lnTo>
                      <a:pt x="12316" y="2614"/>
                    </a:lnTo>
                    <a:cubicBezTo>
                      <a:pt x="12316" y="2614"/>
                      <a:pt x="8192" y="1"/>
                      <a:pt x="4796" y="1"/>
                    </a:cubicBezTo>
                    <a:cubicBezTo>
                      <a:pt x="4759" y="1"/>
                      <a:pt x="4722" y="0"/>
                      <a:pt x="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3"/>
              <p:cNvSpPr/>
              <p:nvPr/>
            </p:nvSpPr>
            <p:spPr>
              <a:xfrm>
                <a:off x="4430209" y="4807034"/>
                <a:ext cx="59041" cy="37369"/>
              </a:xfrm>
              <a:custGeom>
                <a:avLst/>
                <a:gdLst/>
                <a:ahLst/>
                <a:cxnLst/>
                <a:rect l="l" t="t" r="r" b="b"/>
                <a:pathLst>
                  <a:path w="3528" h="2233" extrusionOk="0">
                    <a:moveTo>
                      <a:pt x="2530" y="1"/>
                    </a:moveTo>
                    <a:cubicBezTo>
                      <a:pt x="755" y="631"/>
                      <a:pt x="0" y="1906"/>
                      <a:pt x="0" y="2232"/>
                    </a:cubicBezTo>
                    <a:lnTo>
                      <a:pt x="3479" y="2232"/>
                    </a:lnTo>
                    <a:cubicBezTo>
                      <a:pt x="3514" y="2094"/>
                      <a:pt x="3528" y="1941"/>
                      <a:pt x="3528" y="1796"/>
                    </a:cubicBezTo>
                    <a:cubicBezTo>
                      <a:pt x="3528" y="1061"/>
                      <a:pt x="3154" y="382"/>
                      <a:pt x="2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3"/>
              <p:cNvSpPr/>
              <p:nvPr/>
            </p:nvSpPr>
            <p:spPr>
              <a:xfrm>
                <a:off x="4535170" y="4833241"/>
                <a:ext cx="39913" cy="28483"/>
              </a:xfrm>
              <a:custGeom>
                <a:avLst/>
                <a:gdLst/>
                <a:ahLst/>
                <a:cxnLst/>
                <a:rect l="l" t="t" r="r" b="b"/>
                <a:pathLst>
                  <a:path w="2385" h="1702" extrusionOk="0">
                    <a:moveTo>
                      <a:pt x="0" y="1"/>
                    </a:moveTo>
                    <a:lnTo>
                      <a:pt x="0" y="507"/>
                    </a:lnTo>
                    <a:lnTo>
                      <a:pt x="1172" y="1560"/>
                    </a:lnTo>
                    <a:cubicBezTo>
                      <a:pt x="1280" y="1656"/>
                      <a:pt x="1408" y="1702"/>
                      <a:pt x="1533" y="1702"/>
                    </a:cubicBezTo>
                    <a:cubicBezTo>
                      <a:pt x="1751" y="1702"/>
                      <a:pt x="1964" y="1564"/>
                      <a:pt x="2066" y="1318"/>
                    </a:cubicBezTo>
                    <a:lnTo>
                      <a:pt x="2197" y="1006"/>
                    </a:lnTo>
                    <a:cubicBezTo>
                      <a:pt x="2384" y="541"/>
                      <a:pt x="2093"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3"/>
              <p:cNvSpPr/>
              <p:nvPr/>
            </p:nvSpPr>
            <p:spPr>
              <a:xfrm>
                <a:off x="4455830" y="4818162"/>
                <a:ext cx="26307" cy="22375"/>
              </a:xfrm>
              <a:custGeom>
                <a:avLst/>
                <a:gdLst/>
                <a:ahLst/>
                <a:cxnLst/>
                <a:rect l="l" t="t" r="r" b="b"/>
                <a:pathLst>
                  <a:path w="1572" h="1337" extrusionOk="0">
                    <a:moveTo>
                      <a:pt x="895" y="1"/>
                    </a:moveTo>
                    <a:cubicBezTo>
                      <a:pt x="299" y="1"/>
                      <a:pt x="1" y="729"/>
                      <a:pt x="430" y="1144"/>
                    </a:cubicBezTo>
                    <a:cubicBezTo>
                      <a:pt x="565" y="1277"/>
                      <a:pt x="730" y="1336"/>
                      <a:pt x="892" y="1336"/>
                    </a:cubicBezTo>
                    <a:cubicBezTo>
                      <a:pt x="1239" y="1336"/>
                      <a:pt x="1572" y="1065"/>
                      <a:pt x="1567" y="659"/>
                    </a:cubicBezTo>
                    <a:cubicBezTo>
                      <a:pt x="1560" y="299"/>
                      <a:pt x="1262"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3"/>
              <p:cNvSpPr/>
              <p:nvPr/>
            </p:nvSpPr>
            <p:spPr>
              <a:xfrm>
                <a:off x="4464181" y="4822580"/>
                <a:ext cx="13355" cy="13355"/>
              </a:xfrm>
              <a:custGeom>
                <a:avLst/>
                <a:gdLst/>
                <a:ahLst/>
                <a:cxnLst/>
                <a:rect l="l" t="t" r="r" b="b"/>
                <a:pathLst>
                  <a:path w="798" h="798" extrusionOk="0">
                    <a:moveTo>
                      <a:pt x="396" y="0"/>
                    </a:moveTo>
                    <a:cubicBezTo>
                      <a:pt x="181" y="0"/>
                      <a:pt x="1" y="180"/>
                      <a:pt x="1" y="395"/>
                    </a:cubicBezTo>
                    <a:cubicBezTo>
                      <a:pt x="1" y="617"/>
                      <a:pt x="174" y="797"/>
                      <a:pt x="396" y="797"/>
                    </a:cubicBezTo>
                    <a:cubicBezTo>
                      <a:pt x="618" y="797"/>
                      <a:pt x="798" y="617"/>
                      <a:pt x="798" y="395"/>
                    </a:cubicBezTo>
                    <a:cubicBezTo>
                      <a:pt x="798" y="174"/>
                      <a:pt x="618"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33"/>
            <p:cNvGrpSpPr/>
            <p:nvPr/>
          </p:nvGrpSpPr>
          <p:grpSpPr>
            <a:xfrm>
              <a:off x="3869017" y="3731304"/>
              <a:ext cx="293565" cy="72295"/>
              <a:chOff x="4113566" y="4654979"/>
              <a:chExt cx="293565" cy="72295"/>
            </a:xfrm>
          </p:grpSpPr>
          <p:sp>
            <p:nvSpPr>
              <p:cNvPr id="1899" name="Google Shape;1899;p33"/>
              <p:cNvSpPr/>
              <p:nvPr/>
            </p:nvSpPr>
            <p:spPr>
              <a:xfrm>
                <a:off x="4215632" y="4693369"/>
                <a:ext cx="47327" cy="33905"/>
              </a:xfrm>
              <a:custGeom>
                <a:avLst/>
                <a:gdLst/>
                <a:ahLst/>
                <a:cxnLst/>
                <a:rect l="l" t="t" r="r" b="b"/>
                <a:pathLst>
                  <a:path w="2828" h="2026" extrusionOk="0">
                    <a:moveTo>
                      <a:pt x="0" y="0"/>
                    </a:moveTo>
                    <a:lnTo>
                      <a:pt x="0" y="596"/>
                    </a:lnTo>
                    <a:lnTo>
                      <a:pt x="1400" y="1858"/>
                    </a:lnTo>
                    <a:cubicBezTo>
                      <a:pt x="1527" y="1972"/>
                      <a:pt x="1674" y="2025"/>
                      <a:pt x="1820" y="2025"/>
                    </a:cubicBezTo>
                    <a:cubicBezTo>
                      <a:pt x="2074" y="2025"/>
                      <a:pt x="2323" y="1862"/>
                      <a:pt x="2447" y="1567"/>
                    </a:cubicBezTo>
                    <a:lnTo>
                      <a:pt x="2599" y="1193"/>
                    </a:lnTo>
                    <a:cubicBezTo>
                      <a:pt x="2828" y="638"/>
                      <a:pt x="2481" y="0"/>
                      <a:pt x="1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3"/>
              <p:cNvSpPr/>
              <p:nvPr/>
            </p:nvSpPr>
            <p:spPr>
              <a:xfrm>
                <a:off x="4215632" y="4693369"/>
                <a:ext cx="47327" cy="33905"/>
              </a:xfrm>
              <a:custGeom>
                <a:avLst/>
                <a:gdLst/>
                <a:ahLst/>
                <a:cxnLst/>
                <a:rect l="l" t="t" r="r" b="b"/>
                <a:pathLst>
                  <a:path w="2828" h="2026" extrusionOk="0">
                    <a:moveTo>
                      <a:pt x="0" y="0"/>
                    </a:moveTo>
                    <a:lnTo>
                      <a:pt x="0" y="596"/>
                    </a:lnTo>
                    <a:lnTo>
                      <a:pt x="1400" y="1858"/>
                    </a:lnTo>
                    <a:cubicBezTo>
                      <a:pt x="1527" y="1972"/>
                      <a:pt x="1674" y="2025"/>
                      <a:pt x="1820" y="2025"/>
                    </a:cubicBezTo>
                    <a:cubicBezTo>
                      <a:pt x="2074" y="2025"/>
                      <a:pt x="2323" y="1862"/>
                      <a:pt x="2447" y="1567"/>
                    </a:cubicBezTo>
                    <a:lnTo>
                      <a:pt x="2599" y="1193"/>
                    </a:lnTo>
                    <a:cubicBezTo>
                      <a:pt x="2828" y="638"/>
                      <a:pt x="2481" y="0"/>
                      <a:pt x="1941" y="0"/>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a:off x="4337062" y="4657875"/>
                <a:ext cx="70069" cy="48849"/>
              </a:xfrm>
              <a:custGeom>
                <a:avLst/>
                <a:gdLst/>
                <a:ahLst/>
                <a:cxnLst/>
                <a:rect l="l" t="t" r="r" b="b"/>
                <a:pathLst>
                  <a:path w="4187" h="2919" extrusionOk="0">
                    <a:moveTo>
                      <a:pt x="2821" y="1"/>
                    </a:moveTo>
                    <a:lnTo>
                      <a:pt x="1" y="2218"/>
                    </a:lnTo>
                    <a:lnTo>
                      <a:pt x="1" y="2918"/>
                    </a:lnTo>
                    <a:lnTo>
                      <a:pt x="4124" y="2918"/>
                    </a:lnTo>
                    <a:cubicBezTo>
                      <a:pt x="4159" y="2918"/>
                      <a:pt x="4187" y="2884"/>
                      <a:pt x="4173" y="2849"/>
                    </a:cubicBezTo>
                    <a:lnTo>
                      <a:pt x="28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3"/>
              <p:cNvSpPr/>
              <p:nvPr/>
            </p:nvSpPr>
            <p:spPr>
              <a:xfrm>
                <a:off x="4113566" y="4654979"/>
                <a:ext cx="244164" cy="51745"/>
              </a:xfrm>
              <a:custGeom>
                <a:avLst/>
                <a:gdLst/>
                <a:ahLst/>
                <a:cxnLst/>
                <a:rect l="l" t="t" r="r" b="b"/>
                <a:pathLst>
                  <a:path w="14590" h="3092" extrusionOk="0">
                    <a:moveTo>
                      <a:pt x="5683" y="0"/>
                    </a:moveTo>
                    <a:cubicBezTo>
                      <a:pt x="4630" y="0"/>
                      <a:pt x="3743" y="160"/>
                      <a:pt x="3001" y="451"/>
                    </a:cubicBezTo>
                    <a:cubicBezTo>
                      <a:pt x="901" y="1192"/>
                      <a:pt x="0" y="2703"/>
                      <a:pt x="0" y="3091"/>
                    </a:cubicBezTo>
                    <a:lnTo>
                      <a:pt x="14589" y="3091"/>
                    </a:lnTo>
                    <a:cubicBezTo>
                      <a:pt x="14589" y="3091"/>
                      <a:pt x="9703"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3"/>
              <p:cNvSpPr/>
              <p:nvPr/>
            </p:nvSpPr>
            <p:spPr>
              <a:xfrm>
                <a:off x="4113566" y="4662510"/>
                <a:ext cx="70187" cy="44214"/>
              </a:xfrm>
              <a:custGeom>
                <a:avLst/>
                <a:gdLst/>
                <a:ahLst/>
                <a:cxnLst/>
                <a:rect l="l" t="t" r="r" b="b"/>
                <a:pathLst>
                  <a:path w="4194" h="2642" extrusionOk="0">
                    <a:moveTo>
                      <a:pt x="3001" y="1"/>
                    </a:moveTo>
                    <a:cubicBezTo>
                      <a:pt x="901" y="742"/>
                      <a:pt x="0" y="2253"/>
                      <a:pt x="0" y="2641"/>
                    </a:cubicBezTo>
                    <a:lnTo>
                      <a:pt x="4124" y="2641"/>
                    </a:lnTo>
                    <a:cubicBezTo>
                      <a:pt x="4166" y="2468"/>
                      <a:pt x="4186" y="2295"/>
                      <a:pt x="4186" y="2122"/>
                    </a:cubicBezTo>
                    <a:cubicBezTo>
                      <a:pt x="4193" y="1255"/>
                      <a:pt x="3743" y="45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3"/>
              <p:cNvSpPr/>
              <p:nvPr/>
            </p:nvSpPr>
            <p:spPr>
              <a:xfrm>
                <a:off x="4238007" y="4693369"/>
                <a:ext cx="47226" cy="33905"/>
              </a:xfrm>
              <a:custGeom>
                <a:avLst/>
                <a:gdLst/>
                <a:ahLst/>
                <a:cxnLst/>
                <a:rect l="l" t="t" r="r" b="b"/>
                <a:pathLst>
                  <a:path w="2822" h="2026" extrusionOk="0">
                    <a:moveTo>
                      <a:pt x="1" y="0"/>
                    </a:moveTo>
                    <a:lnTo>
                      <a:pt x="1" y="596"/>
                    </a:lnTo>
                    <a:lnTo>
                      <a:pt x="1394" y="1858"/>
                    </a:lnTo>
                    <a:cubicBezTo>
                      <a:pt x="1520" y="1972"/>
                      <a:pt x="1669" y="2025"/>
                      <a:pt x="1815" y="2025"/>
                    </a:cubicBezTo>
                    <a:cubicBezTo>
                      <a:pt x="2071" y="2025"/>
                      <a:pt x="2322" y="1862"/>
                      <a:pt x="2440" y="1567"/>
                    </a:cubicBezTo>
                    <a:lnTo>
                      <a:pt x="2600" y="1193"/>
                    </a:lnTo>
                    <a:cubicBezTo>
                      <a:pt x="2822" y="638"/>
                      <a:pt x="2475" y="0"/>
                      <a:pt x="1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3"/>
              <p:cNvSpPr/>
              <p:nvPr/>
            </p:nvSpPr>
            <p:spPr>
              <a:xfrm>
                <a:off x="4144174" y="4675513"/>
                <a:ext cx="30876" cy="26425"/>
              </a:xfrm>
              <a:custGeom>
                <a:avLst/>
                <a:gdLst/>
                <a:ahLst/>
                <a:cxnLst/>
                <a:rect l="l" t="t" r="r" b="b"/>
                <a:pathLst>
                  <a:path w="1845" h="1579" extrusionOk="0">
                    <a:moveTo>
                      <a:pt x="1061" y="0"/>
                    </a:moveTo>
                    <a:cubicBezTo>
                      <a:pt x="354" y="0"/>
                      <a:pt x="1" y="853"/>
                      <a:pt x="500" y="1345"/>
                    </a:cubicBezTo>
                    <a:cubicBezTo>
                      <a:pt x="662" y="1506"/>
                      <a:pt x="859" y="1578"/>
                      <a:pt x="1053" y="1578"/>
                    </a:cubicBezTo>
                    <a:cubicBezTo>
                      <a:pt x="1458" y="1578"/>
                      <a:pt x="1845" y="1264"/>
                      <a:pt x="1845" y="790"/>
                    </a:cubicBezTo>
                    <a:cubicBezTo>
                      <a:pt x="1845" y="354"/>
                      <a:pt x="1491"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4153930" y="4680718"/>
                <a:ext cx="15898" cy="16032"/>
              </a:xfrm>
              <a:custGeom>
                <a:avLst/>
                <a:gdLst/>
                <a:ahLst/>
                <a:cxnLst/>
                <a:rect l="l" t="t" r="r" b="b"/>
                <a:pathLst>
                  <a:path w="950" h="958" extrusionOk="0">
                    <a:moveTo>
                      <a:pt x="478" y="1"/>
                    </a:moveTo>
                    <a:cubicBezTo>
                      <a:pt x="215" y="1"/>
                      <a:pt x="0" y="216"/>
                      <a:pt x="0" y="479"/>
                    </a:cubicBezTo>
                    <a:cubicBezTo>
                      <a:pt x="0" y="743"/>
                      <a:pt x="215" y="957"/>
                      <a:pt x="478" y="957"/>
                    </a:cubicBezTo>
                    <a:cubicBezTo>
                      <a:pt x="735" y="957"/>
                      <a:pt x="950" y="743"/>
                      <a:pt x="950" y="479"/>
                    </a:cubicBezTo>
                    <a:cubicBezTo>
                      <a:pt x="950" y="216"/>
                      <a:pt x="735"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3"/>
            <p:cNvGrpSpPr/>
            <p:nvPr/>
          </p:nvGrpSpPr>
          <p:grpSpPr>
            <a:xfrm>
              <a:off x="3940576" y="4048282"/>
              <a:ext cx="195314" cy="48096"/>
              <a:chOff x="4185124" y="4971957"/>
              <a:chExt cx="195314" cy="48096"/>
            </a:xfrm>
          </p:grpSpPr>
          <p:sp>
            <p:nvSpPr>
              <p:cNvPr id="1908" name="Google Shape;1908;p33"/>
              <p:cNvSpPr/>
              <p:nvPr/>
            </p:nvSpPr>
            <p:spPr>
              <a:xfrm>
                <a:off x="4253085" y="4997595"/>
                <a:ext cx="31462" cy="22458"/>
              </a:xfrm>
              <a:custGeom>
                <a:avLst/>
                <a:gdLst/>
                <a:ahLst/>
                <a:cxnLst/>
                <a:rect l="l" t="t" r="r" b="b"/>
                <a:pathLst>
                  <a:path w="1880" h="1342" extrusionOk="0">
                    <a:moveTo>
                      <a:pt x="1" y="1"/>
                    </a:moveTo>
                    <a:lnTo>
                      <a:pt x="1" y="396"/>
                    </a:lnTo>
                    <a:lnTo>
                      <a:pt x="916" y="1227"/>
                    </a:lnTo>
                    <a:cubicBezTo>
                      <a:pt x="1003" y="1305"/>
                      <a:pt x="1106" y="1342"/>
                      <a:pt x="1207" y="1342"/>
                    </a:cubicBezTo>
                    <a:cubicBezTo>
                      <a:pt x="1378" y="1342"/>
                      <a:pt x="1542" y="1236"/>
                      <a:pt x="1616" y="1040"/>
                    </a:cubicBezTo>
                    <a:lnTo>
                      <a:pt x="1720" y="798"/>
                    </a:lnTo>
                    <a:cubicBezTo>
                      <a:pt x="1879" y="423"/>
                      <a:pt x="1637" y="1"/>
                      <a:pt x="1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4253085" y="4997595"/>
                <a:ext cx="31462" cy="22458"/>
              </a:xfrm>
              <a:custGeom>
                <a:avLst/>
                <a:gdLst/>
                <a:ahLst/>
                <a:cxnLst/>
                <a:rect l="l" t="t" r="r" b="b"/>
                <a:pathLst>
                  <a:path w="1880" h="1342" extrusionOk="0">
                    <a:moveTo>
                      <a:pt x="1" y="1"/>
                    </a:moveTo>
                    <a:lnTo>
                      <a:pt x="1" y="396"/>
                    </a:lnTo>
                    <a:lnTo>
                      <a:pt x="916" y="1227"/>
                    </a:lnTo>
                    <a:cubicBezTo>
                      <a:pt x="1003" y="1305"/>
                      <a:pt x="1106" y="1342"/>
                      <a:pt x="1207" y="1342"/>
                    </a:cubicBezTo>
                    <a:cubicBezTo>
                      <a:pt x="1378" y="1342"/>
                      <a:pt x="1542" y="1236"/>
                      <a:pt x="1616" y="1040"/>
                    </a:cubicBezTo>
                    <a:lnTo>
                      <a:pt x="1720" y="798"/>
                    </a:lnTo>
                    <a:cubicBezTo>
                      <a:pt x="1879" y="423"/>
                      <a:pt x="1637" y="1"/>
                      <a:pt x="1283"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3"/>
              <p:cNvSpPr/>
              <p:nvPr/>
            </p:nvSpPr>
            <p:spPr>
              <a:xfrm>
                <a:off x="4333815" y="4973932"/>
                <a:ext cx="46624" cy="32633"/>
              </a:xfrm>
              <a:custGeom>
                <a:avLst/>
                <a:gdLst/>
                <a:ahLst/>
                <a:cxnLst/>
                <a:rect l="l" t="t" r="r" b="b"/>
                <a:pathLst>
                  <a:path w="2786" h="1950" extrusionOk="0">
                    <a:moveTo>
                      <a:pt x="1872" y="1"/>
                    </a:moveTo>
                    <a:lnTo>
                      <a:pt x="1" y="1470"/>
                    </a:lnTo>
                    <a:lnTo>
                      <a:pt x="1" y="1948"/>
                    </a:lnTo>
                    <a:lnTo>
                      <a:pt x="2738" y="1948"/>
                    </a:lnTo>
                    <a:cubicBezTo>
                      <a:pt x="2741" y="1949"/>
                      <a:pt x="2743" y="1949"/>
                      <a:pt x="2745" y="1949"/>
                    </a:cubicBezTo>
                    <a:cubicBezTo>
                      <a:pt x="2769" y="1949"/>
                      <a:pt x="2786" y="1919"/>
                      <a:pt x="2773" y="1900"/>
                    </a:cubicBezTo>
                    <a:lnTo>
                      <a:pt x="18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a:off x="4185124" y="4971957"/>
                <a:ext cx="162514" cy="34591"/>
              </a:xfrm>
              <a:custGeom>
                <a:avLst/>
                <a:gdLst/>
                <a:ahLst/>
                <a:cxnLst/>
                <a:rect l="l" t="t" r="r" b="b"/>
                <a:pathLst>
                  <a:path w="9711" h="2067" extrusionOk="0">
                    <a:moveTo>
                      <a:pt x="3720" y="1"/>
                    </a:moveTo>
                    <a:cubicBezTo>
                      <a:pt x="3130" y="1"/>
                      <a:pt x="2547" y="104"/>
                      <a:pt x="1990" y="299"/>
                    </a:cubicBezTo>
                    <a:cubicBezTo>
                      <a:pt x="597" y="805"/>
                      <a:pt x="0" y="1810"/>
                      <a:pt x="0" y="2066"/>
                    </a:cubicBezTo>
                    <a:lnTo>
                      <a:pt x="9710" y="2066"/>
                    </a:lnTo>
                    <a:cubicBezTo>
                      <a:pt x="9710" y="2066"/>
                      <a:pt x="6453" y="1"/>
                      <a:pt x="3778" y="1"/>
                    </a:cubicBezTo>
                    <a:cubicBezTo>
                      <a:pt x="3759" y="1"/>
                      <a:pt x="3740" y="1"/>
                      <a:pt x="3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3"/>
              <p:cNvSpPr/>
              <p:nvPr/>
            </p:nvSpPr>
            <p:spPr>
              <a:xfrm>
                <a:off x="4185124" y="4976961"/>
                <a:ext cx="46523" cy="29587"/>
              </a:xfrm>
              <a:custGeom>
                <a:avLst/>
                <a:gdLst/>
                <a:ahLst/>
                <a:cxnLst/>
                <a:rect l="l" t="t" r="r" b="b"/>
                <a:pathLst>
                  <a:path w="2780" h="1768" extrusionOk="0">
                    <a:moveTo>
                      <a:pt x="1990" y="0"/>
                    </a:moveTo>
                    <a:cubicBezTo>
                      <a:pt x="597" y="506"/>
                      <a:pt x="0" y="1511"/>
                      <a:pt x="0" y="1767"/>
                    </a:cubicBezTo>
                    <a:lnTo>
                      <a:pt x="2745" y="1767"/>
                    </a:lnTo>
                    <a:cubicBezTo>
                      <a:pt x="2766" y="1650"/>
                      <a:pt x="2780" y="1532"/>
                      <a:pt x="2780" y="1414"/>
                    </a:cubicBezTo>
                    <a:cubicBezTo>
                      <a:pt x="2780" y="839"/>
                      <a:pt x="2482" y="298"/>
                      <a:pt x="1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3"/>
              <p:cNvSpPr/>
              <p:nvPr/>
            </p:nvSpPr>
            <p:spPr>
              <a:xfrm>
                <a:off x="4267829" y="4997595"/>
                <a:ext cx="31445" cy="22458"/>
              </a:xfrm>
              <a:custGeom>
                <a:avLst/>
                <a:gdLst/>
                <a:ahLst/>
                <a:cxnLst/>
                <a:rect l="l" t="t" r="r" b="b"/>
                <a:pathLst>
                  <a:path w="1879" h="1342" extrusionOk="0">
                    <a:moveTo>
                      <a:pt x="0" y="1"/>
                    </a:moveTo>
                    <a:lnTo>
                      <a:pt x="0" y="396"/>
                    </a:lnTo>
                    <a:lnTo>
                      <a:pt x="929" y="1227"/>
                    </a:lnTo>
                    <a:cubicBezTo>
                      <a:pt x="1016" y="1305"/>
                      <a:pt x="1118" y="1342"/>
                      <a:pt x="1218" y="1342"/>
                    </a:cubicBezTo>
                    <a:cubicBezTo>
                      <a:pt x="1387" y="1342"/>
                      <a:pt x="1550" y="1236"/>
                      <a:pt x="1629" y="1040"/>
                    </a:cubicBezTo>
                    <a:lnTo>
                      <a:pt x="1726" y="798"/>
                    </a:lnTo>
                    <a:cubicBezTo>
                      <a:pt x="1878" y="423"/>
                      <a:pt x="1650" y="1"/>
                      <a:pt x="1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3"/>
              <p:cNvSpPr/>
              <p:nvPr/>
            </p:nvSpPr>
            <p:spPr>
              <a:xfrm>
                <a:off x="4208436" y="4985763"/>
                <a:ext cx="17421" cy="17421"/>
              </a:xfrm>
              <a:custGeom>
                <a:avLst/>
                <a:gdLst/>
                <a:ahLst/>
                <a:cxnLst/>
                <a:rect l="l" t="t" r="r" b="b"/>
                <a:pathLst>
                  <a:path w="1041" h="1041" extrusionOk="0">
                    <a:moveTo>
                      <a:pt x="520" y="1"/>
                    </a:moveTo>
                    <a:cubicBezTo>
                      <a:pt x="229" y="1"/>
                      <a:pt x="1" y="236"/>
                      <a:pt x="1" y="521"/>
                    </a:cubicBezTo>
                    <a:cubicBezTo>
                      <a:pt x="1" y="812"/>
                      <a:pt x="229" y="1040"/>
                      <a:pt x="520" y="1040"/>
                    </a:cubicBezTo>
                    <a:cubicBezTo>
                      <a:pt x="805" y="1040"/>
                      <a:pt x="1040" y="812"/>
                      <a:pt x="1040" y="521"/>
                    </a:cubicBezTo>
                    <a:cubicBezTo>
                      <a:pt x="1040" y="236"/>
                      <a:pt x="805"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3"/>
              <p:cNvSpPr/>
              <p:nvPr/>
            </p:nvSpPr>
            <p:spPr>
              <a:xfrm>
                <a:off x="4210177" y="4989244"/>
                <a:ext cx="12200" cy="10459"/>
              </a:xfrm>
              <a:custGeom>
                <a:avLst/>
                <a:gdLst/>
                <a:ahLst/>
                <a:cxnLst/>
                <a:rect l="l" t="t" r="r" b="b"/>
                <a:pathLst>
                  <a:path w="729" h="625" extrusionOk="0">
                    <a:moveTo>
                      <a:pt x="416" y="1"/>
                    </a:moveTo>
                    <a:cubicBezTo>
                      <a:pt x="139" y="1"/>
                      <a:pt x="1" y="340"/>
                      <a:pt x="195" y="534"/>
                    </a:cubicBezTo>
                    <a:cubicBezTo>
                      <a:pt x="257" y="597"/>
                      <a:pt x="335" y="625"/>
                      <a:pt x="411" y="625"/>
                    </a:cubicBezTo>
                    <a:cubicBezTo>
                      <a:pt x="572" y="625"/>
                      <a:pt x="728" y="501"/>
                      <a:pt x="728" y="313"/>
                    </a:cubicBezTo>
                    <a:cubicBezTo>
                      <a:pt x="728" y="139"/>
                      <a:pt x="590"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3"/>
            <p:cNvGrpSpPr/>
            <p:nvPr/>
          </p:nvGrpSpPr>
          <p:grpSpPr>
            <a:xfrm>
              <a:off x="3566298" y="3892630"/>
              <a:ext cx="195331" cy="48147"/>
              <a:chOff x="3810846" y="4816305"/>
              <a:chExt cx="195331" cy="48147"/>
            </a:xfrm>
          </p:grpSpPr>
          <p:sp>
            <p:nvSpPr>
              <p:cNvPr id="1917" name="Google Shape;1917;p33"/>
              <p:cNvSpPr/>
              <p:nvPr/>
            </p:nvSpPr>
            <p:spPr>
              <a:xfrm>
                <a:off x="3878807" y="4841943"/>
                <a:ext cx="31562" cy="22509"/>
              </a:xfrm>
              <a:custGeom>
                <a:avLst/>
                <a:gdLst/>
                <a:ahLst/>
                <a:cxnLst/>
                <a:rect l="l" t="t" r="r" b="b"/>
                <a:pathLst>
                  <a:path w="1886" h="1345" extrusionOk="0">
                    <a:moveTo>
                      <a:pt x="0" y="1"/>
                    </a:moveTo>
                    <a:lnTo>
                      <a:pt x="7" y="403"/>
                    </a:lnTo>
                    <a:lnTo>
                      <a:pt x="922" y="1234"/>
                    </a:lnTo>
                    <a:cubicBezTo>
                      <a:pt x="1008" y="1310"/>
                      <a:pt x="1107" y="1345"/>
                      <a:pt x="1205" y="1345"/>
                    </a:cubicBezTo>
                    <a:cubicBezTo>
                      <a:pt x="1379" y="1345"/>
                      <a:pt x="1547" y="1235"/>
                      <a:pt x="1622" y="1040"/>
                    </a:cubicBezTo>
                    <a:lnTo>
                      <a:pt x="1726" y="798"/>
                    </a:lnTo>
                    <a:cubicBezTo>
                      <a:pt x="1886" y="423"/>
                      <a:pt x="1650"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3"/>
              <p:cNvSpPr/>
              <p:nvPr/>
            </p:nvSpPr>
            <p:spPr>
              <a:xfrm>
                <a:off x="3878807" y="4841943"/>
                <a:ext cx="31562" cy="22509"/>
              </a:xfrm>
              <a:custGeom>
                <a:avLst/>
                <a:gdLst/>
                <a:ahLst/>
                <a:cxnLst/>
                <a:rect l="l" t="t" r="r" b="b"/>
                <a:pathLst>
                  <a:path w="1886" h="1345" extrusionOk="0">
                    <a:moveTo>
                      <a:pt x="0" y="1"/>
                    </a:moveTo>
                    <a:lnTo>
                      <a:pt x="7" y="403"/>
                    </a:lnTo>
                    <a:lnTo>
                      <a:pt x="922" y="1234"/>
                    </a:lnTo>
                    <a:cubicBezTo>
                      <a:pt x="1008" y="1310"/>
                      <a:pt x="1107" y="1345"/>
                      <a:pt x="1205" y="1345"/>
                    </a:cubicBezTo>
                    <a:cubicBezTo>
                      <a:pt x="1379" y="1345"/>
                      <a:pt x="1547" y="1235"/>
                      <a:pt x="1622" y="1040"/>
                    </a:cubicBezTo>
                    <a:lnTo>
                      <a:pt x="1726" y="798"/>
                    </a:lnTo>
                    <a:cubicBezTo>
                      <a:pt x="1886" y="423"/>
                      <a:pt x="1650" y="1"/>
                      <a:pt x="1297"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3"/>
              <p:cNvSpPr/>
              <p:nvPr/>
            </p:nvSpPr>
            <p:spPr>
              <a:xfrm>
                <a:off x="3959654" y="4818280"/>
                <a:ext cx="46523" cy="32617"/>
              </a:xfrm>
              <a:custGeom>
                <a:avLst/>
                <a:gdLst/>
                <a:ahLst/>
                <a:cxnLst/>
                <a:rect l="l" t="t" r="r" b="b"/>
                <a:pathLst>
                  <a:path w="2780" h="1949" extrusionOk="0">
                    <a:moveTo>
                      <a:pt x="1871" y="1"/>
                    </a:moveTo>
                    <a:lnTo>
                      <a:pt x="0" y="1477"/>
                    </a:lnTo>
                    <a:lnTo>
                      <a:pt x="0" y="1948"/>
                    </a:lnTo>
                    <a:lnTo>
                      <a:pt x="2745" y="1948"/>
                    </a:lnTo>
                    <a:cubicBezTo>
                      <a:pt x="2766" y="1941"/>
                      <a:pt x="2779" y="1921"/>
                      <a:pt x="2772" y="1900"/>
                    </a:cubicBezTo>
                    <a:lnTo>
                      <a:pt x="1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3"/>
              <p:cNvSpPr/>
              <p:nvPr/>
            </p:nvSpPr>
            <p:spPr>
              <a:xfrm>
                <a:off x="3810846" y="4816305"/>
                <a:ext cx="162614" cy="34591"/>
              </a:xfrm>
              <a:custGeom>
                <a:avLst/>
                <a:gdLst/>
                <a:ahLst/>
                <a:cxnLst/>
                <a:rect l="l" t="t" r="r" b="b"/>
                <a:pathLst>
                  <a:path w="9717" h="2067" extrusionOk="0">
                    <a:moveTo>
                      <a:pt x="3717" y="1"/>
                    </a:moveTo>
                    <a:cubicBezTo>
                      <a:pt x="3127" y="1"/>
                      <a:pt x="2546" y="98"/>
                      <a:pt x="1996" y="306"/>
                    </a:cubicBezTo>
                    <a:cubicBezTo>
                      <a:pt x="603" y="798"/>
                      <a:pt x="0" y="1803"/>
                      <a:pt x="0" y="2066"/>
                    </a:cubicBezTo>
                    <a:lnTo>
                      <a:pt x="9717" y="2066"/>
                    </a:lnTo>
                    <a:cubicBezTo>
                      <a:pt x="9717" y="2066"/>
                      <a:pt x="6460" y="1"/>
                      <a:pt x="3777" y="1"/>
                    </a:cubicBezTo>
                    <a:cubicBezTo>
                      <a:pt x="3757" y="1"/>
                      <a:pt x="3737" y="1"/>
                      <a:pt x="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3"/>
              <p:cNvSpPr/>
              <p:nvPr/>
            </p:nvSpPr>
            <p:spPr>
              <a:xfrm>
                <a:off x="3810846" y="4821409"/>
                <a:ext cx="46640" cy="29487"/>
              </a:xfrm>
              <a:custGeom>
                <a:avLst/>
                <a:gdLst/>
                <a:ahLst/>
                <a:cxnLst/>
                <a:rect l="l" t="t" r="r" b="b"/>
                <a:pathLst>
                  <a:path w="2787" h="1762" extrusionOk="0">
                    <a:moveTo>
                      <a:pt x="1996" y="1"/>
                    </a:moveTo>
                    <a:cubicBezTo>
                      <a:pt x="603" y="493"/>
                      <a:pt x="0" y="1498"/>
                      <a:pt x="0" y="1761"/>
                    </a:cubicBezTo>
                    <a:lnTo>
                      <a:pt x="2752" y="1761"/>
                    </a:lnTo>
                    <a:cubicBezTo>
                      <a:pt x="2772" y="1644"/>
                      <a:pt x="2786" y="1526"/>
                      <a:pt x="2786" y="1415"/>
                    </a:cubicBezTo>
                    <a:cubicBezTo>
                      <a:pt x="2786" y="833"/>
                      <a:pt x="2488" y="299"/>
                      <a:pt x="1996" y="1"/>
                    </a:cubicBezTo>
                    <a:close/>
                  </a:path>
                </a:pathLst>
              </a:custGeom>
              <a:solidFill>
                <a:srgbClr val="FF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3"/>
              <p:cNvSpPr/>
              <p:nvPr/>
            </p:nvSpPr>
            <p:spPr>
              <a:xfrm>
                <a:off x="3893651" y="4841943"/>
                <a:ext cx="31445" cy="22509"/>
              </a:xfrm>
              <a:custGeom>
                <a:avLst/>
                <a:gdLst/>
                <a:ahLst/>
                <a:cxnLst/>
                <a:rect l="l" t="t" r="r" b="b"/>
                <a:pathLst>
                  <a:path w="1879" h="1345" extrusionOk="0">
                    <a:moveTo>
                      <a:pt x="1" y="1"/>
                    </a:moveTo>
                    <a:lnTo>
                      <a:pt x="1" y="403"/>
                    </a:lnTo>
                    <a:lnTo>
                      <a:pt x="929" y="1234"/>
                    </a:lnTo>
                    <a:cubicBezTo>
                      <a:pt x="1015" y="1310"/>
                      <a:pt x="1113" y="1345"/>
                      <a:pt x="1209" y="1345"/>
                    </a:cubicBezTo>
                    <a:cubicBezTo>
                      <a:pt x="1379" y="1345"/>
                      <a:pt x="1545" y="1235"/>
                      <a:pt x="1629" y="1040"/>
                    </a:cubicBezTo>
                    <a:lnTo>
                      <a:pt x="1733" y="798"/>
                    </a:lnTo>
                    <a:cubicBezTo>
                      <a:pt x="1879" y="423"/>
                      <a:pt x="1650" y="1"/>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3"/>
              <p:cNvSpPr/>
              <p:nvPr/>
            </p:nvSpPr>
            <p:spPr>
              <a:xfrm>
                <a:off x="3834275" y="4830228"/>
                <a:ext cx="17404" cy="17421"/>
              </a:xfrm>
              <a:custGeom>
                <a:avLst/>
                <a:gdLst/>
                <a:ahLst/>
                <a:cxnLst/>
                <a:rect l="l" t="t" r="r" b="b"/>
                <a:pathLst>
                  <a:path w="1040" h="1041" extrusionOk="0">
                    <a:moveTo>
                      <a:pt x="520" y="1"/>
                    </a:moveTo>
                    <a:cubicBezTo>
                      <a:pt x="229" y="1"/>
                      <a:pt x="0" y="236"/>
                      <a:pt x="0" y="520"/>
                    </a:cubicBezTo>
                    <a:cubicBezTo>
                      <a:pt x="0" y="805"/>
                      <a:pt x="229" y="1040"/>
                      <a:pt x="520" y="1040"/>
                    </a:cubicBezTo>
                    <a:cubicBezTo>
                      <a:pt x="804" y="1040"/>
                      <a:pt x="1040" y="805"/>
                      <a:pt x="1040" y="520"/>
                    </a:cubicBezTo>
                    <a:cubicBezTo>
                      <a:pt x="1040" y="236"/>
                      <a:pt x="804"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3"/>
              <p:cNvSpPr/>
              <p:nvPr/>
            </p:nvSpPr>
            <p:spPr>
              <a:xfrm>
                <a:off x="3837639" y="4833592"/>
                <a:ext cx="10677" cy="10577"/>
              </a:xfrm>
              <a:custGeom>
                <a:avLst/>
                <a:gdLst/>
                <a:ahLst/>
                <a:cxnLst/>
                <a:rect l="l" t="t" r="r" b="b"/>
                <a:pathLst>
                  <a:path w="638" h="632" extrusionOk="0">
                    <a:moveTo>
                      <a:pt x="312" y="1"/>
                    </a:moveTo>
                    <a:cubicBezTo>
                      <a:pt x="139" y="1"/>
                      <a:pt x="0" y="146"/>
                      <a:pt x="7" y="319"/>
                    </a:cubicBezTo>
                    <a:cubicBezTo>
                      <a:pt x="7" y="493"/>
                      <a:pt x="146" y="631"/>
                      <a:pt x="312" y="631"/>
                    </a:cubicBezTo>
                    <a:cubicBezTo>
                      <a:pt x="492" y="631"/>
                      <a:pt x="631" y="493"/>
                      <a:pt x="638" y="319"/>
                    </a:cubicBezTo>
                    <a:cubicBezTo>
                      <a:pt x="631" y="146"/>
                      <a:pt x="492"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33"/>
            <p:cNvGrpSpPr/>
            <p:nvPr/>
          </p:nvGrpSpPr>
          <p:grpSpPr>
            <a:xfrm>
              <a:off x="4484664" y="3732911"/>
              <a:ext cx="165174" cy="40683"/>
              <a:chOff x="4729213" y="4656586"/>
              <a:chExt cx="165174" cy="40683"/>
            </a:xfrm>
          </p:grpSpPr>
          <p:sp>
            <p:nvSpPr>
              <p:cNvPr id="1926" name="Google Shape;1926;p33"/>
              <p:cNvSpPr/>
              <p:nvPr/>
            </p:nvSpPr>
            <p:spPr>
              <a:xfrm>
                <a:off x="4786631" y="4678291"/>
                <a:ext cx="26692" cy="18977"/>
              </a:xfrm>
              <a:custGeom>
                <a:avLst/>
                <a:gdLst/>
                <a:ahLst/>
                <a:cxnLst/>
                <a:rect l="l" t="t" r="r" b="b"/>
                <a:pathLst>
                  <a:path w="1595" h="1134" extrusionOk="0">
                    <a:moveTo>
                      <a:pt x="0" y="0"/>
                    </a:moveTo>
                    <a:lnTo>
                      <a:pt x="0" y="333"/>
                    </a:lnTo>
                    <a:lnTo>
                      <a:pt x="790" y="1040"/>
                    </a:lnTo>
                    <a:cubicBezTo>
                      <a:pt x="858" y="1103"/>
                      <a:pt x="940" y="1133"/>
                      <a:pt x="1022" y="1133"/>
                    </a:cubicBezTo>
                    <a:cubicBezTo>
                      <a:pt x="1164" y="1133"/>
                      <a:pt x="1306" y="1041"/>
                      <a:pt x="1372" y="874"/>
                    </a:cubicBezTo>
                    <a:lnTo>
                      <a:pt x="1462" y="666"/>
                    </a:lnTo>
                    <a:cubicBezTo>
                      <a:pt x="1594" y="354"/>
                      <a:pt x="1393"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3"/>
              <p:cNvSpPr/>
              <p:nvPr/>
            </p:nvSpPr>
            <p:spPr>
              <a:xfrm>
                <a:off x="4786631" y="4678291"/>
                <a:ext cx="26692" cy="18977"/>
              </a:xfrm>
              <a:custGeom>
                <a:avLst/>
                <a:gdLst/>
                <a:ahLst/>
                <a:cxnLst/>
                <a:rect l="l" t="t" r="r" b="b"/>
                <a:pathLst>
                  <a:path w="1595" h="1134" extrusionOk="0">
                    <a:moveTo>
                      <a:pt x="0" y="0"/>
                    </a:moveTo>
                    <a:lnTo>
                      <a:pt x="0" y="333"/>
                    </a:lnTo>
                    <a:lnTo>
                      <a:pt x="790" y="1040"/>
                    </a:lnTo>
                    <a:cubicBezTo>
                      <a:pt x="858" y="1103"/>
                      <a:pt x="940" y="1133"/>
                      <a:pt x="1022" y="1133"/>
                    </a:cubicBezTo>
                    <a:cubicBezTo>
                      <a:pt x="1164" y="1133"/>
                      <a:pt x="1306" y="1041"/>
                      <a:pt x="1372" y="874"/>
                    </a:cubicBezTo>
                    <a:lnTo>
                      <a:pt x="1462" y="666"/>
                    </a:lnTo>
                    <a:cubicBezTo>
                      <a:pt x="1594" y="354"/>
                      <a:pt x="1393" y="0"/>
                      <a:pt x="1088" y="0"/>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3"/>
              <p:cNvSpPr/>
              <p:nvPr/>
            </p:nvSpPr>
            <p:spPr>
              <a:xfrm>
                <a:off x="4854943" y="4658226"/>
                <a:ext cx="39444" cy="27512"/>
              </a:xfrm>
              <a:custGeom>
                <a:avLst/>
                <a:gdLst/>
                <a:ahLst/>
                <a:cxnLst/>
                <a:rect l="l" t="t" r="r" b="b"/>
                <a:pathLst>
                  <a:path w="2357" h="1644" extrusionOk="0">
                    <a:moveTo>
                      <a:pt x="1580" y="0"/>
                    </a:moveTo>
                    <a:lnTo>
                      <a:pt x="0" y="1248"/>
                    </a:lnTo>
                    <a:lnTo>
                      <a:pt x="0" y="1643"/>
                    </a:lnTo>
                    <a:lnTo>
                      <a:pt x="2322" y="1643"/>
                    </a:lnTo>
                    <a:cubicBezTo>
                      <a:pt x="2336" y="1643"/>
                      <a:pt x="2357" y="1622"/>
                      <a:pt x="2343" y="1608"/>
                    </a:cubicBezTo>
                    <a:lnTo>
                      <a:pt x="15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3"/>
              <p:cNvSpPr/>
              <p:nvPr/>
            </p:nvSpPr>
            <p:spPr>
              <a:xfrm>
                <a:off x="4729213" y="4656586"/>
                <a:ext cx="137461" cy="29253"/>
              </a:xfrm>
              <a:custGeom>
                <a:avLst/>
                <a:gdLst/>
                <a:ahLst/>
                <a:cxnLst/>
                <a:rect l="l" t="t" r="r" b="b"/>
                <a:pathLst>
                  <a:path w="8214" h="1748" extrusionOk="0">
                    <a:moveTo>
                      <a:pt x="3092" y="0"/>
                    </a:moveTo>
                    <a:cubicBezTo>
                      <a:pt x="2614" y="0"/>
                      <a:pt x="2138" y="89"/>
                      <a:pt x="1691" y="251"/>
                    </a:cubicBezTo>
                    <a:cubicBezTo>
                      <a:pt x="513" y="674"/>
                      <a:pt x="0" y="1526"/>
                      <a:pt x="0" y="1748"/>
                    </a:cubicBezTo>
                    <a:lnTo>
                      <a:pt x="8213" y="1748"/>
                    </a:lnTo>
                    <a:cubicBezTo>
                      <a:pt x="8213" y="1748"/>
                      <a:pt x="5455" y="1"/>
                      <a:pt x="3195" y="1"/>
                    </a:cubicBezTo>
                    <a:cubicBezTo>
                      <a:pt x="3161" y="0"/>
                      <a:pt x="3127" y="0"/>
                      <a:pt x="3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3"/>
              <p:cNvSpPr/>
              <p:nvPr/>
            </p:nvSpPr>
            <p:spPr>
              <a:xfrm>
                <a:off x="4729213" y="4660770"/>
                <a:ext cx="39444" cy="25069"/>
              </a:xfrm>
              <a:custGeom>
                <a:avLst/>
                <a:gdLst/>
                <a:ahLst/>
                <a:cxnLst/>
                <a:rect l="l" t="t" r="r" b="b"/>
                <a:pathLst>
                  <a:path w="2357" h="1498" extrusionOk="0">
                    <a:moveTo>
                      <a:pt x="1691" y="1"/>
                    </a:moveTo>
                    <a:cubicBezTo>
                      <a:pt x="513" y="424"/>
                      <a:pt x="0" y="1276"/>
                      <a:pt x="0" y="1498"/>
                    </a:cubicBezTo>
                    <a:lnTo>
                      <a:pt x="2322" y="1498"/>
                    </a:lnTo>
                    <a:cubicBezTo>
                      <a:pt x="2343" y="1401"/>
                      <a:pt x="2350" y="1297"/>
                      <a:pt x="2357" y="1193"/>
                    </a:cubicBezTo>
                    <a:cubicBezTo>
                      <a:pt x="2357" y="708"/>
                      <a:pt x="2100" y="257"/>
                      <a:pt x="1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3"/>
              <p:cNvSpPr/>
              <p:nvPr/>
            </p:nvSpPr>
            <p:spPr>
              <a:xfrm>
                <a:off x="4799266" y="4678291"/>
                <a:ext cx="26458" cy="18977"/>
              </a:xfrm>
              <a:custGeom>
                <a:avLst/>
                <a:gdLst/>
                <a:ahLst/>
                <a:cxnLst/>
                <a:rect l="l" t="t" r="r" b="b"/>
                <a:pathLst>
                  <a:path w="1581" h="1134" extrusionOk="0">
                    <a:moveTo>
                      <a:pt x="1" y="0"/>
                    </a:moveTo>
                    <a:lnTo>
                      <a:pt x="1" y="333"/>
                    </a:lnTo>
                    <a:lnTo>
                      <a:pt x="777" y="1040"/>
                    </a:lnTo>
                    <a:cubicBezTo>
                      <a:pt x="850" y="1103"/>
                      <a:pt x="934" y="1133"/>
                      <a:pt x="1017" y="1133"/>
                    </a:cubicBezTo>
                    <a:cubicBezTo>
                      <a:pt x="1162" y="1133"/>
                      <a:pt x="1302" y="1041"/>
                      <a:pt x="1373" y="874"/>
                    </a:cubicBezTo>
                    <a:lnTo>
                      <a:pt x="1463" y="666"/>
                    </a:lnTo>
                    <a:cubicBezTo>
                      <a:pt x="1581" y="354"/>
                      <a:pt x="1387"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3"/>
              <p:cNvSpPr/>
              <p:nvPr/>
            </p:nvSpPr>
            <p:spPr>
              <a:xfrm>
                <a:off x="4748927" y="4668317"/>
                <a:ext cx="14744" cy="14744"/>
              </a:xfrm>
              <a:custGeom>
                <a:avLst/>
                <a:gdLst/>
                <a:ahLst/>
                <a:cxnLst/>
                <a:rect l="l" t="t" r="r" b="b"/>
                <a:pathLst>
                  <a:path w="881" h="881" extrusionOk="0">
                    <a:moveTo>
                      <a:pt x="444" y="0"/>
                    </a:moveTo>
                    <a:cubicBezTo>
                      <a:pt x="195" y="0"/>
                      <a:pt x="1" y="194"/>
                      <a:pt x="1" y="444"/>
                    </a:cubicBezTo>
                    <a:cubicBezTo>
                      <a:pt x="1" y="687"/>
                      <a:pt x="195" y="881"/>
                      <a:pt x="444" y="881"/>
                    </a:cubicBezTo>
                    <a:cubicBezTo>
                      <a:pt x="687" y="881"/>
                      <a:pt x="881" y="687"/>
                      <a:pt x="881" y="444"/>
                    </a:cubicBezTo>
                    <a:cubicBezTo>
                      <a:pt x="881" y="194"/>
                      <a:pt x="687"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3"/>
              <p:cNvSpPr/>
              <p:nvPr/>
            </p:nvSpPr>
            <p:spPr>
              <a:xfrm>
                <a:off x="4751822" y="4671212"/>
                <a:ext cx="8953" cy="8953"/>
              </a:xfrm>
              <a:custGeom>
                <a:avLst/>
                <a:gdLst/>
                <a:ahLst/>
                <a:cxnLst/>
                <a:rect l="l" t="t" r="r" b="b"/>
                <a:pathLst>
                  <a:path w="535" h="535" extrusionOk="0">
                    <a:moveTo>
                      <a:pt x="271" y="1"/>
                    </a:moveTo>
                    <a:cubicBezTo>
                      <a:pt x="119" y="1"/>
                      <a:pt x="1" y="119"/>
                      <a:pt x="1" y="271"/>
                    </a:cubicBezTo>
                    <a:cubicBezTo>
                      <a:pt x="1" y="417"/>
                      <a:pt x="119" y="534"/>
                      <a:pt x="271" y="534"/>
                    </a:cubicBezTo>
                    <a:cubicBezTo>
                      <a:pt x="417" y="534"/>
                      <a:pt x="535" y="417"/>
                      <a:pt x="535" y="271"/>
                    </a:cubicBezTo>
                    <a:cubicBezTo>
                      <a:pt x="535" y="119"/>
                      <a:pt x="417" y="1"/>
                      <a:pt x="2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33"/>
            <p:cNvGrpSpPr/>
            <p:nvPr/>
          </p:nvGrpSpPr>
          <p:grpSpPr>
            <a:xfrm>
              <a:off x="3396611" y="3730639"/>
              <a:ext cx="162593" cy="40087"/>
              <a:chOff x="3813871" y="4722255"/>
              <a:chExt cx="195331" cy="48147"/>
            </a:xfrm>
          </p:grpSpPr>
          <p:sp>
            <p:nvSpPr>
              <p:cNvPr id="1935" name="Google Shape;1935;p33"/>
              <p:cNvSpPr/>
              <p:nvPr/>
            </p:nvSpPr>
            <p:spPr>
              <a:xfrm>
                <a:off x="3881832" y="4747893"/>
                <a:ext cx="31562" cy="22509"/>
              </a:xfrm>
              <a:custGeom>
                <a:avLst/>
                <a:gdLst/>
                <a:ahLst/>
                <a:cxnLst/>
                <a:rect l="l" t="t" r="r" b="b"/>
                <a:pathLst>
                  <a:path w="1886" h="1345" extrusionOk="0">
                    <a:moveTo>
                      <a:pt x="0" y="1"/>
                    </a:moveTo>
                    <a:lnTo>
                      <a:pt x="7" y="403"/>
                    </a:lnTo>
                    <a:lnTo>
                      <a:pt x="922" y="1234"/>
                    </a:lnTo>
                    <a:cubicBezTo>
                      <a:pt x="1008" y="1310"/>
                      <a:pt x="1107" y="1345"/>
                      <a:pt x="1205" y="1345"/>
                    </a:cubicBezTo>
                    <a:cubicBezTo>
                      <a:pt x="1379" y="1345"/>
                      <a:pt x="1547" y="1235"/>
                      <a:pt x="1622" y="1040"/>
                    </a:cubicBezTo>
                    <a:lnTo>
                      <a:pt x="1726" y="798"/>
                    </a:lnTo>
                    <a:cubicBezTo>
                      <a:pt x="1886" y="423"/>
                      <a:pt x="1650"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3"/>
              <p:cNvSpPr/>
              <p:nvPr/>
            </p:nvSpPr>
            <p:spPr>
              <a:xfrm>
                <a:off x="3881832" y="4747893"/>
                <a:ext cx="31562" cy="22509"/>
              </a:xfrm>
              <a:custGeom>
                <a:avLst/>
                <a:gdLst/>
                <a:ahLst/>
                <a:cxnLst/>
                <a:rect l="l" t="t" r="r" b="b"/>
                <a:pathLst>
                  <a:path w="1886" h="1345" extrusionOk="0">
                    <a:moveTo>
                      <a:pt x="0" y="1"/>
                    </a:moveTo>
                    <a:lnTo>
                      <a:pt x="7" y="403"/>
                    </a:lnTo>
                    <a:lnTo>
                      <a:pt x="922" y="1234"/>
                    </a:lnTo>
                    <a:cubicBezTo>
                      <a:pt x="1008" y="1310"/>
                      <a:pt x="1107" y="1345"/>
                      <a:pt x="1205" y="1345"/>
                    </a:cubicBezTo>
                    <a:cubicBezTo>
                      <a:pt x="1379" y="1345"/>
                      <a:pt x="1547" y="1235"/>
                      <a:pt x="1622" y="1040"/>
                    </a:cubicBezTo>
                    <a:lnTo>
                      <a:pt x="1726" y="798"/>
                    </a:lnTo>
                    <a:cubicBezTo>
                      <a:pt x="1886" y="423"/>
                      <a:pt x="1650" y="1"/>
                      <a:pt x="1297"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3"/>
              <p:cNvSpPr/>
              <p:nvPr/>
            </p:nvSpPr>
            <p:spPr>
              <a:xfrm>
                <a:off x="3962679" y="4724230"/>
                <a:ext cx="46523" cy="32617"/>
              </a:xfrm>
              <a:custGeom>
                <a:avLst/>
                <a:gdLst/>
                <a:ahLst/>
                <a:cxnLst/>
                <a:rect l="l" t="t" r="r" b="b"/>
                <a:pathLst>
                  <a:path w="2780" h="1949" extrusionOk="0">
                    <a:moveTo>
                      <a:pt x="1871" y="1"/>
                    </a:moveTo>
                    <a:lnTo>
                      <a:pt x="0" y="1477"/>
                    </a:lnTo>
                    <a:lnTo>
                      <a:pt x="0" y="1948"/>
                    </a:lnTo>
                    <a:lnTo>
                      <a:pt x="2745" y="1948"/>
                    </a:lnTo>
                    <a:cubicBezTo>
                      <a:pt x="2766" y="1941"/>
                      <a:pt x="2779" y="1921"/>
                      <a:pt x="2772" y="1900"/>
                    </a:cubicBezTo>
                    <a:lnTo>
                      <a:pt x="1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3"/>
              <p:cNvSpPr/>
              <p:nvPr/>
            </p:nvSpPr>
            <p:spPr>
              <a:xfrm>
                <a:off x="3813871" y="4722255"/>
                <a:ext cx="162614" cy="34591"/>
              </a:xfrm>
              <a:custGeom>
                <a:avLst/>
                <a:gdLst/>
                <a:ahLst/>
                <a:cxnLst/>
                <a:rect l="l" t="t" r="r" b="b"/>
                <a:pathLst>
                  <a:path w="9717" h="2067" extrusionOk="0">
                    <a:moveTo>
                      <a:pt x="3717" y="1"/>
                    </a:moveTo>
                    <a:cubicBezTo>
                      <a:pt x="3127" y="1"/>
                      <a:pt x="2546" y="98"/>
                      <a:pt x="1996" y="306"/>
                    </a:cubicBezTo>
                    <a:cubicBezTo>
                      <a:pt x="603" y="798"/>
                      <a:pt x="0" y="1803"/>
                      <a:pt x="0" y="2066"/>
                    </a:cubicBezTo>
                    <a:lnTo>
                      <a:pt x="9717" y="2066"/>
                    </a:lnTo>
                    <a:cubicBezTo>
                      <a:pt x="9717" y="2066"/>
                      <a:pt x="6460" y="1"/>
                      <a:pt x="3777" y="1"/>
                    </a:cubicBezTo>
                    <a:cubicBezTo>
                      <a:pt x="3757" y="1"/>
                      <a:pt x="3737" y="1"/>
                      <a:pt x="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3"/>
              <p:cNvSpPr/>
              <p:nvPr/>
            </p:nvSpPr>
            <p:spPr>
              <a:xfrm>
                <a:off x="3813871" y="4727359"/>
                <a:ext cx="46640" cy="29487"/>
              </a:xfrm>
              <a:custGeom>
                <a:avLst/>
                <a:gdLst/>
                <a:ahLst/>
                <a:cxnLst/>
                <a:rect l="l" t="t" r="r" b="b"/>
                <a:pathLst>
                  <a:path w="2787" h="1762" extrusionOk="0">
                    <a:moveTo>
                      <a:pt x="1996" y="1"/>
                    </a:moveTo>
                    <a:cubicBezTo>
                      <a:pt x="603" y="493"/>
                      <a:pt x="0" y="1498"/>
                      <a:pt x="0" y="1761"/>
                    </a:cubicBezTo>
                    <a:lnTo>
                      <a:pt x="2752" y="1761"/>
                    </a:lnTo>
                    <a:cubicBezTo>
                      <a:pt x="2772" y="1644"/>
                      <a:pt x="2786" y="1526"/>
                      <a:pt x="2786" y="1415"/>
                    </a:cubicBezTo>
                    <a:cubicBezTo>
                      <a:pt x="2786" y="833"/>
                      <a:pt x="2488" y="299"/>
                      <a:pt x="1996" y="1"/>
                    </a:cubicBezTo>
                    <a:close/>
                  </a:path>
                </a:pathLst>
              </a:custGeom>
              <a:solidFill>
                <a:srgbClr val="FF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3"/>
              <p:cNvSpPr/>
              <p:nvPr/>
            </p:nvSpPr>
            <p:spPr>
              <a:xfrm>
                <a:off x="3896676" y="4747893"/>
                <a:ext cx="31445" cy="22509"/>
              </a:xfrm>
              <a:custGeom>
                <a:avLst/>
                <a:gdLst/>
                <a:ahLst/>
                <a:cxnLst/>
                <a:rect l="l" t="t" r="r" b="b"/>
                <a:pathLst>
                  <a:path w="1879" h="1345" extrusionOk="0">
                    <a:moveTo>
                      <a:pt x="1" y="1"/>
                    </a:moveTo>
                    <a:lnTo>
                      <a:pt x="1" y="403"/>
                    </a:lnTo>
                    <a:lnTo>
                      <a:pt x="929" y="1234"/>
                    </a:lnTo>
                    <a:cubicBezTo>
                      <a:pt x="1015" y="1310"/>
                      <a:pt x="1113" y="1345"/>
                      <a:pt x="1209" y="1345"/>
                    </a:cubicBezTo>
                    <a:cubicBezTo>
                      <a:pt x="1379" y="1345"/>
                      <a:pt x="1545" y="1235"/>
                      <a:pt x="1629" y="1040"/>
                    </a:cubicBezTo>
                    <a:lnTo>
                      <a:pt x="1733" y="798"/>
                    </a:lnTo>
                    <a:cubicBezTo>
                      <a:pt x="1879" y="423"/>
                      <a:pt x="1650" y="1"/>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3"/>
              <p:cNvSpPr/>
              <p:nvPr/>
            </p:nvSpPr>
            <p:spPr>
              <a:xfrm>
                <a:off x="3837300" y="4736178"/>
                <a:ext cx="17404" cy="17421"/>
              </a:xfrm>
              <a:custGeom>
                <a:avLst/>
                <a:gdLst/>
                <a:ahLst/>
                <a:cxnLst/>
                <a:rect l="l" t="t" r="r" b="b"/>
                <a:pathLst>
                  <a:path w="1040" h="1041" extrusionOk="0">
                    <a:moveTo>
                      <a:pt x="520" y="1"/>
                    </a:moveTo>
                    <a:cubicBezTo>
                      <a:pt x="229" y="1"/>
                      <a:pt x="0" y="236"/>
                      <a:pt x="0" y="520"/>
                    </a:cubicBezTo>
                    <a:cubicBezTo>
                      <a:pt x="0" y="805"/>
                      <a:pt x="229" y="1040"/>
                      <a:pt x="520" y="1040"/>
                    </a:cubicBezTo>
                    <a:cubicBezTo>
                      <a:pt x="804" y="1040"/>
                      <a:pt x="1040" y="805"/>
                      <a:pt x="1040" y="520"/>
                    </a:cubicBezTo>
                    <a:cubicBezTo>
                      <a:pt x="1040" y="236"/>
                      <a:pt x="804"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3"/>
              <p:cNvSpPr/>
              <p:nvPr/>
            </p:nvSpPr>
            <p:spPr>
              <a:xfrm>
                <a:off x="3840664" y="4739542"/>
                <a:ext cx="10677" cy="10577"/>
              </a:xfrm>
              <a:custGeom>
                <a:avLst/>
                <a:gdLst/>
                <a:ahLst/>
                <a:cxnLst/>
                <a:rect l="l" t="t" r="r" b="b"/>
                <a:pathLst>
                  <a:path w="638" h="632" extrusionOk="0">
                    <a:moveTo>
                      <a:pt x="312" y="1"/>
                    </a:moveTo>
                    <a:cubicBezTo>
                      <a:pt x="139" y="1"/>
                      <a:pt x="0" y="146"/>
                      <a:pt x="7" y="319"/>
                    </a:cubicBezTo>
                    <a:cubicBezTo>
                      <a:pt x="7" y="493"/>
                      <a:pt x="146" y="631"/>
                      <a:pt x="312" y="631"/>
                    </a:cubicBezTo>
                    <a:cubicBezTo>
                      <a:pt x="492" y="631"/>
                      <a:pt x="631" y="493"/>
                      <a:pt x="638" y="319"/>
                    </a:cubicBezTo>
                    <a:cubicBezTo>
                      <a:pt x="631" y="146"/>
                      <a:pt x="492"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6" name="Google Shape;4726;p47"/>
          <p:cNvSpPr txBox="1">
            <a:spLocks noGrp="1"/>
          </p:cNvSpPr>
          <p:nvPr>
            <p:ph type="title"/>
          </p:nvPr>
        </p:nvSpPr>
        <p:spPr>
          <a:xfrm>
            <a:off x="1160755" y="722962"/>
            <a:ext cx="6205123"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t>Leatherback Sea Turtle </a:t>
            </a:r>
            <a:r>
              <a:rPr lang="en-US" sz="3600" dirty="0" err="1"/>
              <a:t>Dermocheyls</a:t>
            </a:r>
            <a:r>
              <a:rPr lang="en-US" sz="3600" dirty="0"/>
              <a:t> </a:t>
            </a:r>
            <a:r>
              <a:rPr lang="en-US" sz="3600" dirty="0" err="1"/>
              <a:t>Coreacia</a:t>
            </a:r>
            <a:br>
              <a:rPr lang="en-US" dirty="0"/>
            </a:br>
            <a:endParaRPr lang="en-US" dirty="0"/>
          </a:p>
        </p:txBody>
      </p:sp>
      <p:sp>
        <p:nvSpPr>
          <p:cNvPr id="4727" name="Google Shape;4727;p47"/>
          <p:cNvSpPr txBox="1">
            <a:spLocks noGrp="1"/>
          </p:cNvSpPr>
          <p:nvPr>
            <p:ph type="subTitle" idx="1"/>
          </p:nvPr>
        </p:nvSpPr>
        <p:spPr>
          <a:xfrm>
            <a:off x="711200" y="1538918"/>
            <a:ext cx="3860800" cy="299946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Leatherback Turtles are the largest of all sea Turtles and can grow to be 8 or more feet and can weight up to 2,000 pounds</a:t>
            </a:r>
          </a:p>
          <a:p>
            <a:pPr marL="0" lvl="0" indent="0" algn="l" rtl="0">
              <a:spcBef>
                <a:spcPts val="0"/>
              </a:spcBef>
              <a:spcAft>
                <a:spcPts val="0"/>
              </a:spcAft>
              <a:buNone/>
            </a:pPr>
            <a:r>
              <a:rPr lang="en-US" sz="1600" dirty="0"/>
              <a:t>A primary food source for them would be jellyfish. </a:t>
            </a:r>
          </a:p>
          <a:p>
            <a:pPr marL="0" lvl="0" indent="0" algn="l" rtl="0">
              <a:spcBef>
                <a:spcPts val="0"/>
              </a:spcBef>
              <a:spcAft>
                <a:spcPts val="0"/>
              </a:spcAft>
              <a:buNone/>
            </a:pPr>
            <a:r>
              <a:rPr lang="en-US" sz="1600" dirty="0"/>
              <a:t>They are tropical nesters and return to costal areas such as </a:t>
            </a:r>
            <a:r>
              <a:rPr lang="en-US" sz="1600" dirty="0" err="1"/>
              <a:t>mexico</a:t>
            </a:r>
            <a:r>
              <a:rPr lang="en-US" sz="1600" dirty="0"/>
              <a:t> and costa </a:t>
            </a:r>
            <a:r>
              <a:rPr lang="en-US" sz="1600" dirty="0" err="1"/>
              <a:t>rica</a:t>
            </a:r>
            <a:r>
              <a:rPr lang="en-US" sz="1600" dirty="0"/>
              <a:t> to lay their eggs.</a:t>
            </a:r>
          </a:p>
          <a:p>
            <a:pPr marL="0" lvl="0" indent="0" algn="l" rtl="0">
              <a:spcBef>
                <a:spcPts val="0"/>
              </a:spcBef>
              <a:spcAft>
                <a:spcPts val="0"/>
              </a:spcAft>
              <a:buNone/>
            </a:pPr>
            <a:r>
              <a:rPr lang="en-US" sz="1600" dirty="0"/>
              <a:t>Average lifespan is 45-50 years</a:t>
            </a:r>
          </a:p>
          <a:p>
            <a:pPr marL="0" lvl="0" indent="0" algn="l" rtl="0">
              <a:spcBef>
                <a:spcPts val="0"/>
              </a:spcBef>
              <a:spcAft>
                <a:spcPts val="0"/>
              </a:spcAft>
              <a:buNone/>
            </a:pPr>
            <a:r>
              <a:rPr lang="en-US" sz="1600" dirty="0"/>
              <a:t>They reach maturity </a:t>
            </a:r>
            <a:r>
              <a:rPr lang="en-US" sz="1600" dirty="0" err="1"/>
              <a:t>inbetween</a:t>
            </a:r>
            <a:r>
              <a:rPr lang="en-US" sz="1600" dirty="0"/>
              <a:t> 9-20 years</a:t>
            </a:r>
          </a:p>
          <a:p>
            <a:pPr marL="0" lvl="0" indent="0" algn="l" rtl="0">
              <a:spcBef>
                <a:spcPts val="0"/>
              </a:spcBef>
              <a:spcAft>
                <a:spcPts val="0"/>
              </a:spcAft>
              <a:buNone/>
            </a:pPr>
            <a:endParaRPr lang="en-US" dirty="0"/>
          </a:p>
        </p:txBody>
      </p:sp>
      <p:grpSp>
        <p:nvGrpSpPr>
          <p:cNvPr id="4876" name="Google Shape;4876;p47"/>
          <p:cNvGrpSpPr/>
          <p:nvPr/>
        </p:nvGrpSpPr>
        <p:grpSpPr>
          <a:xfrm>
            <a:off x="7620390" y="-651407"/>
            <a:ext cx="1312112" cy="2011355"/>
            <a:chOff x="447675" y="266984"/>
            <a:chExt cx="1799139" cy="2757926"/>
          </a:xfrm>
        </p:grpSpPr>
        <p:grpSp>
          <p:nvGrpSpPr>
            <p:cNvPr id="4877" name="Google Shape;4877;p47"/>
            <p:cNvGrpSpPr/>
            <p:nvPr/>
          </p:nvGrpSpPr>
          <p:grpSpPr>
            <a:xfrm>
              <a:off x="797410" y="2756818"/>
              <a:ext cx="388997" cy="268092"/>
              <a:chOff x="3072125" y="2978175"/>
              <a:chExt cx="1722750" cy="1186775"/>
            </a:xfrm>
          </p:grpSpPr>
          <p:sp>
            <p:nvSpPr>
              <p:cNvPr id="4878" name="Google Shape;487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1" name="Google Shape;4891;p47"/>
            <p:cNvGrpSpPr/>
            <p:nvPr/>
          </p:nvGrpSpPr>
          <p:grpSpPr>
            <a:xfrm>
              <a:off x="447675" y="2177846"/>
              <a:ext cx="533708" cy="367782"/>
              <a:chOff x="3072125" y="2978175"/>
              <a:chExt cx="1722750" cy="1186775"/>
            </a:xfrm>
          </p:grpSpPr>
          <p:sp>
            <p:nvSpPr>
              <p:cNvPr id="4892" name="Google Shape;4892;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5" name="Google Shape;4905;p47"/>
            <p:cNvSpPr/>
            <p:nvPr/>
          </p:nvSpPr>
          <p:spPr>
            <a:xfrm>
              <a:off x="640129" y="448492"/>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7"/>
            <p:cNvSpPr/>
            <p:nvPr/>
          </p:nvSpPr>
          <p:spPr>
            <a:xfrm>
              <a:off x="640397" y="1513959"/>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7"/>
            <p:cNvSpPr/>
            <p:nvPr/>
          </p:nvSpPr>
          <p:spPr>
            <a:xfrm>
              <a:off x="822256" y="727916"/>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7"/>
            <p:cNvSpPr/>
            <p:nvPr/>
          </p:nvSpPr>
          <p:spPr>
            <a:xfrm>
              <a:off x="855308" y="1579025"/>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7"/>
            <p:cNvSpPr/>
            <p:nvPr/>
          </p:nvSpPr>
          <p:spPr>
            <a:xfrm>
              <a:off x="707086" y="556483"/>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7"/>
            <p:cNvSpPr/>
            <p:nvPr/>
          </p:nvSpPr>
          <p:spPr>
            <a:xfrm>
              <a:off x="644330" y="1087702"/>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7"/>
            <p:cNvSpPr/>
            <p:nvPr/>
          </p:nvSpPr>
          <p:spPr>
            <a:xfrm>
              <a:off x="702551" y="266984"/>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7"/>
            <p:cNvSpPr/>
            <p:nvPr/>
          </p:nvSpPr>
          <p:spPr>
            <a:xfrm>
              <a:off x="567432" y="1317708"/>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7"/>
            <p:cNvSpPr/>
            <p:nvPr/>
          </p:nvSpPr>
          <p:spPr>
            <a:xfrm>
              <a:off x="484745" y="1964332"/>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7"/>
            <p:cNvSpPr/>
            <p:nvPr/>
          </p:nvSpPr>
          <p:spPr>
            <a:xfrm>
              <a:off x="1034857" y="1627373"/>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7"/>
            <p:cNvSpPr/>
            <p:nvPr/>
          </p:nvSpPr>
          <p:spPr>
            <a:xfrm>
              <a:off x="737577" y="1418955"/>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7"/>
            <p:cNvSpPr/>
            <p:nvPr/>
          </p:nvSpPr>
          <p:spPr>
            <a:xfrm>
              <a:off x="831996" y="1538761"/>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47"/>
            <p:cNvGrpSpPr/>
            <p:nvPr/>
          </p:nvGrpSpPr>
          <p:grpSpPr>
            <a:xfrm>
              <a:off x="1198865" y="2000723"/>
              <a:ext cx="1047949" cy="722034"/>
              <a:chOff x="3072125" y="2978175"/>
              <a:chExt cx="1722750" cy="1186775"/>
            </a:xfrm>
          </p:grpSpPr>
          <p:sp>
            <p:nvSpPr>
              <p:cNvPr id="4918" name="Google Shape;491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1" name="Google Shape;4931;p47"/>
            <p:cNvSpPr/>
            <p:nvPr/>
          </p:nvSpPr>
          <p:spPr>
            <a:xfrm>
              <a:off x="712876" y="1180498"/>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7"/>
            <p:cNvSpPr/>
            <p:nvPr/>
          </p:nvSpPr>
          <p:spPr>
            <a:xfrm>
              <a:off x="738397" y="1725406"/>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7"/>
            <p:cNvSpPr/>
            <p:nvPr/>
          </p:nvSpPr>
          <p:spPr>
            <a:xfrm>
              <a:off x="698501" y="944032"/>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7"/>
            <p:cNvSpPr/>
            <p:nvPr/>
          </p:nvSpPr>
          <p:spPr>
            <a:xfrm>
              <a:off x="582510" y="1860759"/>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7"/>
            <p:cNvSpPr/>
            <p:nvPr/>
          </p:nvSpPr>
          <p:spPr>
            <a:xfrm>
              <a:off x="907621" y="1940786"/>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7"/>
            <p:cNvSpPr/>
            <p:nvPr/>
          </p:nvSpPr>
          <p:spPr>
            <a:xfrm>
              <a:off x="1078937" y="2428176"/>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47"/>
            <p:cNvSpPr/>
            <p:nvPr/>
          </p:nvSpPr>
          <p:spPr>
            <a:xfrm>
              <a:off x="1118131" y="1860759"/>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47"/>
            <p:cNvSpPr/>
            <p:nvPr/>
          </p:nvSpPr>
          <p:spPr>
            <a:xfrm>
              <a:off x="467457" y="1556851"/>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47"/>
            <p:cNvSpPr/>
            <p:nvPr/>
          </p:nvSpPr>
          <p:spPr>
            <a:xfrm>
              <a:off x="460496" y="2586004"/>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7"/>
            <p:cNvSpPr/>
            <p:nvPr/>
          </p:nvSpPr>
          <p:spPr>
            <a:xfrm>
              <a:off x="447743" y="2188296"/>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7"/>
            <p:cNvSpPr/>
            <p:nvPr/>
          </p:nvSpPr>
          <p:spPr>
            <a:xfrm>
              <a:off x="867156" y="2554575"/>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7"/>
            <p:cNvSpPr/>
            <p:nvPr/>
          </p:nvSpPr>
          <p:spPr>
            <a:xfrm>
              <a:off x="820633" y="2195693"/>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7"/>
            <p:cNvSpPr/>
            <p:nvPr/>
          </p:nvSpPr>
          <p:spPr>
            <a:xfrm>
              <a:off x="732707" y="2896371"/>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7"/>
            <p:cNvSpPr/>
            <p:nvPr/>
          </p:nvSpPr>
          <p:spPr>
            <a:xfrm>
              <a:off x="724139" y="2013047"/>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7"/>
            <p:cNvSpPr/>
            <p:nvPr/>
          </p:nvSpPr>
          <p:spPr>
            <a:xfrm>
              <a:off x="646187" y="1517541"/>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7"/>
            <p:cNvSpPr/>
            <p:nvPr/>
          </p:nvSpPr>
          <p:spPr>
            <a:xfrm>
              <a:off x="619629" y="2692488"/>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7"/>
            <p:cNvSpPr/>
            <p:nvPr/>
          </p:nvSpPr>
          <p:spPr>
            <a:xfrm>
              <a:off x="1002023" y="2088656"/>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7"/>
            <p:cNvSpPr/>
            <p:nvPr/>
          </p:nvSpPr>
          <p:spPr>
            <a:xfrm>
              <a:off x="493095" y="1157186"/>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7"/>
            <p:cNvSpPr/>
            <p:nvPr/>
          </p:nvSpPr>
          <p:spPr>
            <a:xfrm>
              <a:off x="657266" y="2701977"/>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7"/>
            <p:cNvSpPr/>
            <p:nvPr/>
          </p:nvSpPr>
          <p:spPr>
            <a:xfrm>
              <a:off x="1078469" y="2103835"/>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7"/>
            <p:cNvSpPr/>
            <p:nvPr/>
          </p:nvSpPr>
          <p:spPr>
            <a:xfrm>
              <a:off x="524406" y="1160784"/>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a:extLst>
              <a:ext uri="{FF2B5EF4-FFF2-40B4-BE49-F238E27FC236}">
                <a16:creationId xmlns:a16="http://schemas.microsoft.com/office/drawing/2014/main" id="{80AA1CD7-7932-11E2-8A4C-34D60DFC1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075" y="1510858"/>
            <a:ext cx="4348986" cy="33523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6" name="Google Shape;4726;p47"/>
          <p:cNvSpPr txBox="1">
            <a:spLocks noGrp="1"/>
          </p:cNvSpPr>
          <p:nvPr>
            <p:ph type="title"/>
          </p:nvPr>
        </p:nvSpPr>
        <p:spPr>
          <a:xfrm>
            <a:off x="1160755" y="1155442"/>
            <a:ext cx="6205123" cy="45719"/>
          </a:xfrm>
          <a:prstGeom prst="rect">
            <a:avLst/>
          </a:prstGeom>
        </p:spPr>
        <p:txBody>
          <a:bodyPr spcFirstLastPara="1" wrap="square" lIns="0" tIns="0" rIns="0" bIns="0" anchor="ctr" anchorCtr="0">
            <a:noAutofit/>
          </a:bodyPr>
          <a:lstStyle/>
          <a:p>
            <a:pPr algn="ctr"/>
            <a:r>
              <a:rPr lang="en-US" dirty="0"/>
              <a:t>Yellow-lipped Sea Krait (</a:t>
            </a:r>
            <a:r>
              <a:rPr lang="en-US" dirty="0" err="1"/>
              <a:t>Laticauda</a:t>
            </a:r>
            <a:r>
              <a:rPr lang="en-US" dirty="0"/>
              <a:t> Colubrina)</a:t>
            </a:r>
            <a:br>
              <a:rPr lang="en-US" dirty="0"/>
            </a:br>
            <a:br>
              <a:rPr lang="en-US" dirty="0"/>
            </a:br>
            <a:endParaRPr lang="en-US" dirty="0"/>
          </a:p>
        </p:txBody>
      </p:sp>
      <p:sp>
        <p:nvSpPr>
          <p:cNvPr id="4727" name="Google Shape;4727;p47"/>
          <p:cNvSpPr txBox="1">
            <a:spLocks noGrp="1"/>
          </p:cNvSpPr>
          <p:nvPr>
            <p:ph type="subTitle" idx="1"/>
          </p:nvPr>
        </p:nvSpPr>
        <p:spPr>
          <a:xfrm>
            <a:off x="711200" y="1538918"/>
            <a:ext cx="3860800" cy="299946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Semiaquatic. They hunt in the ocean and return to land to digest, rest, and reproduce.</a:t>
            </a:r>
          </a:p>
          <a:p>
            <a:pPr marL="0" lvl="0" indent="0" algn="l" rtl="0">
              <a:spcBef>
                <a:spcPts val="0"/>
              </a:spcBef>
              <a:spcAft>
                <a:spcPts val="0"/>
              </a:spcAft>
              <a:buNone/>
            </a:pPr>
            <a:r>
              <a:rPr lang="en-US" dirty="0"/>
              <a:t>Carnivores. Eat small fish and eels.</a:t>
            </a:r>
          </a:p>
          <a:p>
            <a:pPr marL="0" lvl="0" indent="0" algn="l" rtl="0">
              <a:spcBef>
                <a:spcPts val="0"/>
              </a:spcBef>
              <a:spcAft>
                <a:spcPts val="0"/>
              </a:spcAft>
              <a:buNone/>
            </a:pPr>
            <a:r>
              <a:rPr lang="en-US" dirty="0"/>
              <a:t>During mating season (</a:t>
            </a:r>
            <a:r>
              <a:rPr lang="en-US" dirty="0" err="1"/>
              <a:t>september-december</a:t>
            </a:r>
            <a:r>
              <a:rPr lang="en-US" dirty="0"/>
              <a:t>), The female sea kraits have many partners. This sort of mating system is called polyandry. They lay clutches of eggs which develop outside of the body.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https://animalia.bio/yellow-lipped-sea-krait</a:t>
            </a:r>
          </a:p>
          <a:p>
            <a:pPr marL="0" lvl="0" indent="0" algn="l" rtl="0">
              <a:spcBef>
                <a:spcPts val="0"/>
              </a:spcBef>
              <a:spcAft>
                <a:spcPts val="0"/>
              </a:spcAft>
              <a:buNone/>
            </a:pPr>
            <a:endParaRPr lang="en-US" dirty="0"/>
          </a:p>
        </p:txBody>
      </p:sp>
      <p:grpSp>
        <p:nvGrpSpPr>
          <p:cNvPr id="4876" name="Google Shape;4876;p47"/>
          <p:cNvGrpSpPr/>
          <p:nvPr/>
        </p:nvGrpSpPr>
        <p:grpSpPr>
          <a:xfrm>
            <a:off x="7620390" y="-651407"/>
            <a:ext cx="1312112" cy="2011355"/>
            <a:chOff x="447675" y="266984"/>
            <a:chExt cx="1799139" cy="2757926"/>
          </a:xfrm>
        </p:grpSpPr>
        <p:grpSp>
          <p:nvGrpSpPr>
            <p:cNvPr id="4877" name="Google Shape;4877;p47"/>
            <p:cNvGrpSpPr/>
            <p:nvPr/>
          </p:nvGrpSpPr>
          <p:grpSpPr>
            <a:xfrm>
              <a:off x="797410" y="2756818"/>
              <a:ext cx="388997" cy="268092"/>
              <a:chOff x="3072125" y="2978175"/>
              <a:chExt cx="1722750" cy="1186775"/>
            </a:xfrm>
          </p:grpSpPr>
          <p:sp>
            <p:nvSpPr>
              <p:cNvPr id="4878" name="Google Shape;487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1" name="Google Shape;4891;p47"/>
            <p:cNvGrpSpPr/>
            <p:nvPr/>
          </p:nvGrpSpPr>
          <p:grpSpPr>
            <a:xfrm>
              <a:off x="447675" y="2177846"/>
              <a:ext cx="533708" cy="367782"/>
              <a:chOff x="3072125" y="2978175"/>
              <a:chExt cx="1722750" cy="1186775"/>
            </a:xfrm>
          </p:grpSpPr>
          <p:sp>
            <p:nvSpPr>
              <p:cNvPr id="4892" name="Google Shape;4892;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5" name="Google Shape;4905;p47"/>
            <p:cNvSpPr/>
            <p:nvPr/>
          </p:nvSpPr>
          <p:spPr>
            <a:xfrm>
              <a:off x="640129" y="448492"/>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7"/>
            <p:cNvSpPr/>
            <p:nvPr/>
          </p:nvSpPr>
          <p:spPr>
            <a:xfrm>
              <a:off x="640397" y="1513959"/>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7"/>
            <p:cNvSpPr/>
            <p:nvPr/>
          </p:nvSpPr>
          <p:spPr>
            <a:xfrm>
              <a:off x="822256" y="727916"/>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7"/>
            <p:cNvSpPr/>
            <p:nvPr/>
          </p:nvSpPr>
          <p:spPr>
            <a:xfrm>
              <a:off x="855308" y="1579025"/>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7"/>
            <p:cNvSpPr/>
            <p:nvPr/>
          </p:nvSpPr>
          <p:spPr>
            <a:xfrm>
              <a:off x="707086" y="556483"/>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7"/>
            <p:cNvSpPr/>
            <p:nvPr/>
          </p:nvSpPr>
          <p:spPr>
            <a:xfrm>
              <a:off x="644330" y="1087702"/>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7"/>
            <p:cNvSpPr/>
            <p:nvPr/>
          </p:nvSpPr>
          <p:spPr>
            <a:xfrm>
              <a:off x="702551" y="266984"/>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7"/>
            <p:cNvSpPr/>
            <p:nvPr/>
          </p:nvSpPr>
          <p:spPr>
            <a:xfrm>
              <a:off x="567432" y="1317708"/>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7"/>
            <p:cNvSpPr/>
            <p:nvPr/>
          </p:nvSpPr>
          <p:spPr>
            <a:xfrm>
              <a:off x="484745" y="1964332"/>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7"/>
            <p:cNvSpPr/>
            <p:nvPr/>
          </p:nvSpPr>
          <p:spPr>
            <a:xfrm>
              <a:off x="1034857" y="1627373"/>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7"/>
            <p:cNvSpPr/>
            <p:nvPr/>
          </p:nvSpPr>
          <p:spPr>
            <a:xfrm>
              <a:off x="737577" y="1418955"/>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7"/>
            <p:cNvSpPr/>
            <p:nvPr/>
          </p:nvSpPr>
          <p:spPr>
            <a:xfrm>
              <a:off x="831996" y="1538761"/>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47"/>
            <p:cNvGrpSpPr/>
            <p:nvPr/>
          </p:nvGrpSpPr>
          <p:grpSpPr>
            <a:xfrm>
              <a:off x="1198865" y="2000723"/>
              <a:ext cx="1047949" cy="722034"/>
              <a:chOff x="3072125" y="2978175"/>
              <a:chExt cx="1722750" cy="1186775"/>
            </a:xfrm>
          </p:grpSpPr>
          <p:sp>
            <p:nvSpPr>
              <p:cNvPr id="4918" name="Google Shape;491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1" name="Google Shape;4931;p47"/>
            <p:cNvSpPr/>
            <p:nvPr/>
          </p:nvSpPr>
          <p:spPr>
            <a:xfrm>
              <a:off x="712876" y="1180498"/>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7"/>
            <p:cNvSpPr/>
            <p:nvPr/>
          </p:nvSpPr>
          <p:spPr>
            <a:xfrm>
              <a:off x="738397" y="1725406"/>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7"/>
            <p:cNvSpPr/>
            <p:nvPr/>
          </p:nvSpPr>
          <p:spPr>
            <a:xfrm>
              <a:off x="698501" y="944032"/>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7"/>
            <p:cNvSpPr/>
            <p:nvPr/>
          </p:nvSpPr>
          <p:spPr>
            <a:xfrm>
              <a:off x="582510" y="1860759"/>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7"/>
            <p:cNvSpPr/>
            <p:nvPr/>
          </p:nvSpPr>
          <p:spPr>
            <a:xfrm>
              <a:off x="907621" y="1940786"/>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7"/>
            <p:cNvSpPr/>
            <p:nvPr/>
          </p:nvSpPr>
          <p:spPr>
            <a:xfrm>
              <a:off x="1078937" y="2428176"/>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47"/>
            <p:cNvSpPr/>
            <p:nvPr/>
          </p:nvSpPr>
          <p:spPr>
            <a:xfrm>
              <a:off x="1118131" y="1860759"/>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47"/>
            <p:cNvSpPr/>
            <p:nvPr/>
          </p:nvSpPr>
          <p:spPr>
            <a:xfrm>
              <a:off x="467457" y="1556851"/>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47"/>
            <p:cNvSpPr/>
            <p:nvPr/>
          </p:nvSpPr>
          <p:spPr>
            <a:xfrm>
              <a:off x="460496" y="2586004"/>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7"/>
            <p:cNvSpPr/>
            <p:nvPr/>
          </p:nvSpPr>
          <p:spPr>
            <a:xfrm>
              <a:off x="447743" y="2188296"/>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7"/>
            <p:cNvSpPr/>
            <p:nvPr/>
          </p:nvSpPr>
          <p:spPr>
            <a:xfrm>
              <a:off x="867156" y="2554575"/>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7"/>
            <p:cNvSpPr/>
            <p:nvPr/>
          </p:nvSpPr>
          <p:spPr>
            <a:xfrm>
              <a:off x="820633" y="2195693"/>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7"/>
            <p:cNvSpPr/>
            <p:nvPr/>
          </p:nvSpPr>
          <p:spPr>
            <a:xfrm>
              <a:off x="732707" y="2896371"/>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7"/>
            <p:cNvSpPr/>
            <p:nvPr/>
          </p:nvSpPr>
          <p:spPr>
            <a:xfrm>
              <a:off x="724139" y="2013047"/>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7"/>
            <p:cNvSpPr/>
            <p:nvPr/>
          </p:nvSpPr>
          <p:spPr>
            <a:xfrm>
              <a:off x="646187" y="1517541"/>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7"/>
            <p:cNvSpPr/>
            <p:nvPr/>
          </p:nvSpPr>
          <p:spPr>
            <a:xfrm>
              <a:off x="619629" y="2692488"/>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7"/>
            <p:cNvSpPr/>
            <p:nvPr/>
          </p:nvSpPr>
          <p:spPr>
            <a:xfrm>
              <a:off x="1002023" y="2088656"/>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7"/>
            <p:cNvSpPr/>
            <p:nvPr/>
          </p:nvSpPr>
          <p:spPr>
            <a:xfrm>
              <a:off x="493095" y="1157186"/>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7"/>
            <p:cNvSpPr/>
            <p:nvPr/>
          </p:nvSpPr>
          <p:spPr>
            <a:xfrm>
              <a:off x="657266" y="2701977"/>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7"/>
            <p:cNvSpPr/>
            <p:nvPr/>
          </p:nvSpPr>
          <p:spPr>
            <a:xfrm>
              <a:off x="1078469" y="2103835"/>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7"/>
            <p:cNvSpPr/>
            <p:nvPr/>
          </p:nvSpPr>
          <p:spPr>
            <a:xfrm>
              <a:off x="524406" y="1160784"/>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6997C1ED-0CF3-B148-003A-F19AEC582F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63937" y="1693352"/>
            <a:ext cx="4005877" cy="29542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id="{4538D338-BBA5-4347-591D-2DFA9E8DEEEB}"/>
              </a:ext>
            </a:extLst>
          </p:cNvPr>
          <p:cNvSpPr txBox="1"/>
          <p:nvPr/>
        </p:nvSpPr>
        <p:spPr>
          <a:xfrm>
            <a:off x="5314333" y="4683868"/>
            <a:ext cx="3455481" cy="230832"/>
          </a:xfrm>
          <a:prstGeom prst="rect">
            <a:avLst/>
          </a:prstGeom>
          <a:noFill/>
        </p:spPr>
        <p:txBody>
          <a:bodyPr wrap="square" rtlCol="0">
            <a:spAutoFit/>
          </a:bodyPr>
          <a:lstStyle/>
          <a:p>
            <a:r>
              <a:rPr lang="en-US" sz="900">
                <a:hlinkClick r:id="rId4" tooltip="https://www.flickr.com/photos/54527470@N00/9411373727"/>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91334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6" name="Google Shape;4726;p47"/>
          <p:cNvSpPr txBox="1">
            <a:spLocks noGrp="1"/>
          </p:cNvSpPr>
          <p:nvPr>
            <p:ph type="title"/>
          </p:nvPr>
        </p:nvSpPr>
        <p:spPr>
          <a:xfrm>
            <a:off x="1160755" y="722962"/>
            <a:ext cx="6205123"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Marine Iguana (</a:t>
            </a:r>
            <a:r>
              <a:rPr lang="en-US" sz="2800" dirty="0" err="1"/>
              <a:t>Ambyrhynchus</a:t>
            </a:r>
            <a:r>
              <a:rPr lang="en-US" sz="2800" dirty="0"/>
              <a:t> </a:t>
            </a:r>
            <a:r>
              <a:rPr lang="en-US" sz="2800" dirty="0" err="1"/>
              <a:t>Cristatus</a:t>
            </a:r>
            <a:r>
              <a:rPr lang="en-US" sz="2800" dirty="0"/>
              <a:t>)</a:t>
            </a:r>
            <a:br>
              <a:rPr lang="en-US" dirty="0"/>
            </a:br>
            <a:endParaRPr lang="en-US" dirty="0"/>
          </a:p>
        </p:txBody>
      </p:sp>
      <p:sp>
        <p:nvSpPr>
          <p:cNvPr id="4727" name="Google Shape;4727;p47"/>
          <p:cNvSpPr txBox="1">
            <a:spLocks noGrp="1"/>
          </p:cNvSpPr>
          <p:nvPr>
            <p:ph type="subTitle" idx="1"/>
          </p:nvPr>
        </p:nvSpPr>
        <p:spPr>
          <a:xfrm>
            <a:off x="304801" y="1588336"/>
            <a:ext cx="4093028" cy="299946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They live exclusively in the </a:t>
            </a:r>
            <a:r>
              <a:rPr lang="en-US" sz="1600" dirty="0" err="1"/>
              <a:t>galapagos</a:t>
            </a:r>
            <a:r>
              <a:rPr lang="en-US" sz="1600" dirty="0"/>
              <a:t> Islands</a:t>
            </a:r>
          </a:p>
          <a:p>
            <a:pPr marL="0" lvl="0" indent="0" algn="l" rtl="0">
              <a:spcBef>
                <a:spcPts val="0"/>
              </a:spcBef>
              <a:spcAft>
                <a:spcPts val="0"/>
              </a:spcAft>
              <a:buNone/>
            </a:pPr>
            <a:r>
              <a:rPr lang="en-US" sz="1600" dirty="0"/>
              <a:t>Average lifespan is 5-12 years</a:t>
            </a:r>
          </a:p>
          <a:p>
            <a:pPr marL="0" lvl="0" indent="0" algn="l" rtl="0">
              <a:spcBef>
                <a:spcPts val="0"/>
              </a:spcBef>
              <a:spcAft>
                <a:spcPts val="0"/>
              </a:spcAft>
              <a:buNone/>
            </a:pPr>
            <a:r>
              <a:rPr lang="en-US" sz="1600" dirty="0"/>
              <a:t>They are herbivores and eat algae and seaweed</a:t>
            </a:r>
          </a:p>
          <a:p>
            <a:pPr marL="0" lvl="0" indent="0" algn="l" rtl="0">
              <a:spcBef>
                <a:spcPts val="0"/>
              </a:spcBef>
              <a:spcAft>
                <a:spcPts val="0"/>
              </a:spcAft>
              <a:buNone/>
            </a:pPr>
            <a:r>
              <a:rPr lang="en-US" sz="1600" dirty="0"/>
              <a:t>Non native predators (rats, cats, dogs) feed on their eggs.</a:t>
            </a:r>
          </a:p>
          <a:p>
            <a:pPr marL="0" lvl="0" indent="0" algn="l" rtl="0">
              <a:spcBef>
                <a:spcPts val="0"/>
              </a:spcBef>
              <a:spcAft>
                <a:spcPts val="0"/>
              </a:spcAft>
              <a:buNone/>
            </a:pPr>
            <a:r>
              <a:rPr lang="en-US" sz="1600" dirty="0"/>
              <a:t>They have long claws for clinging onto the rocks of the shore</a:t>
            </a:r>
          </a:p>
          <a:p>
            <a:pPr marL="0" lvl="0" indent="0" algn="l" rtl="0">
              <a:spcBef>
                <a:spcPts val="0"/>
              </a:spcBef>
              <a:spcAft>
                <a:spcPts val="0"/>
              </a:spcAft>
              <a:buNone/>
            </a:pPr>
            <a:r>
              <a:rPr lang="en-US" sz="1600" dirty="0"/>
              <a:t>They have specific glands in which cleans their blood of excess salt from the water</a:t>
            </a:r>
          </a:p>
          <a:p>
            <a:pPr marL="0" lvl="0" indent="0" algn="l" rtl="0">
              <a:spcBef>
                <a:spcPts val="0"/>
              </a:spcBef>
              <a:spcAft>
                <a:spcPts val="0"/>
              </a:spcAft>
              <a:buNone/>
            </a:pPr>
            <a:r>
              <a:rPr lang="en-US" sz="1600" dirty="0"/>
              <a:t>https://www.nationalgeographic.com/animals/reptiles/facts/marine-iguana</a:t>
            </a:r>
          </a:p>
          <a:p>
            <a:pPr marL="0" lvl="0" indent="0" algn="l" rtl="0">
              <a:spcBef>
                <a:spcPts val="0"/>
              </a:spcBef>
              <a:spcAft>
                <a:spcPts val="0"/>
              </a:spcAft>
              <a:buNone/>
            </a:pPr>
            <a:endParaRPr lang="en-US" sz="1600" dirty="0"/>
          </a:p>
          <a:p>
            <a:pPr marL="0" lvl="0" indent="0" algn="l" rtl="0">
              <a:spcBef>
                <a:spcPts val="0"/>
              </a:spcBef>
              <a:spcAft>
                <a:spcPts val="0"/>
              </a:spcAft>
              <a:buNone/>
            </a:pPr>
            <a:endParaRPr lang="en-US" dirty="0"/>
          </a:p>
        </p:txBody>
      </p:sp>
      <p:grpSp>
        <p:nvGrpSpPr>
          <p:cNvPr id="4876" name="Google Shape;4876;p47"/>
          <p:cNvGrpSpPr/>
          <p:nvPr/>
        </p:nvGrpSpPr>
        <p:grpSpPr>
          <a:xfrm>
            <a:off x="7620390" y="-651407"/>
            <a:ext cx="1312112" cy="2011355"/>
            <a:chOff x="447675" y="266984"/>
            <a:chExt cx="1799139" cy="2757926"/>
          </a:xfrm>
        </p:grpSpPr>
        <p:grpSp>
          <p:nvGrpSpPr>
            <p:cNvPr id="4877" name="Google Shape;4877;p47"/>
            <p:cNvGrpSpPr/>
            <p:nvPr/>
          </p:nvGrpSpPr>
          <p:grpSpPr>
            <a:xfrm>
              <a:off x="797410" y="2756818"/>
              <a:ext cx="388997" cy="268092"/>
              <a:chOff x="3072125" y="2978175"/>
              <a:chExt cx="1722750" cy="1186775"/>
            </a:xfrm>
          </p:grpSpPr>
          <p:sp>
            <p:nvSpPr>
              <p:cNvPr id="4878" name="Google Shape;487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1" name="Google Shape;4891;p47"/>
            <p:cNvGrpSpPr/>
            <p:nvPr/>
          </p:nvGrpSpPr>
          <p:grpSpPr>
            <a:xfrm>
              <a:off x="447675" y="2177846"/>
              <a:ext cx="533708" cy="367782"/>
              <a:chOff x="3072125" y="2978175"/>
              <a:chExt cx="1722750" cy="1186775"/>
            </a:xfrm>
          </p:grpSpPr>
          <p:sp>
            <p:nvSpPr>
              <p:cNvPr id="4892" name="Google Shape;4892;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5" name="Google Shape;4905;p47"/>
            <p:cNvSpPr/>
            <p:nvPr/>
          </p:nvSpPr>
          <p:spPr>
            <a:xfrm>
              <a:off x="640129" y="448492"/>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7"/>
            <p:cNvSpPr/>
            <p:nvPr/>
          </p:nvSpPr>
          <p:spPr>
            <a:xfrm>
              <a:off x="640397" y="1513959"/>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7"/>
            <p:cNvSpPr/>
            <p:nvPr/>
          </p:nvSpPr>
          <p:spPr>
            <a:xfrm>
              <a:off x="822256" y="727916"/>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7"/>
            <p:cNvSpPr/>
            <p:nvPr/>
          </p:nvSpPr>
          <p:spPr>
            <a:xfrm>
              <a:off x="855308" y="1579025"/>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7"/>
            <p:cNvSpPr/>
            <p:nvPr/>
          </p:nvSpPr>
          <p:spPr>
            <a:xfrm>
              <a:off x="707086" y="556483"/>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7"/>
            <p:cNvSpPr/>
            <p:nvPr/>
          </p:nvSpPr>
          <p:spPr>
            <a:xfrm>
              <a:off x="644330" y="1087702"/>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7"/>
            <p:cNvSpPr/>
            <p:nvPr/>
          </p:nvSpPr>
          <p:spPr>
            <a:xfrm>
              <a:off x="702551" y="266984"/>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7"/>
            <p:cNvSpPr/>
            <p:nvPr/>
          </p:nvSpPr>
          <p:spPr>
            <a:xfrm>
              <a:off x="567432" y="1317708"/>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7"/>
            <p:cNvSpPr/>
            <p:nvPr/>
          </p:nvSpPr>
          <p:spPr>
            <a:xfrm>
              <a:off x="484745" y="1964332"/>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7"/>
            <p:cNvSpPr/>
            <p:nvPr/>
          </p:nvSpPr>
          <p:spPr>
            <a:xfrm>
              <a:off x="1034857" y="1627373"/>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7"/>
            <p:cNvSpPr/>
            <p:nvPr/>
          </p:nvSpPr>
          <p:spPr>
            <a:xfrm>
              <a:off x="737577" y="1418955"/>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7"/>
            <p:cNvSpPr/>
            <p:nvPr/>
          </p:nvSpPr>
          <p:spPr>
            <a:xfrm>
              <a:off x="831996" y="1538761"/>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47"/>
            <p:cNvGrpSpPr/>
            <p:nvPr/>
          </p:nvGrpSpPr>
          <p:grpSpPr>
            <a:xfrm>
              <a:off x="1198865" y="2000723"/>
              <a:ext cx="1047949" cy="722034"/>
              <a:chOff x="3072125" y="2978175"/>
              <a:chExt cx="1722750" cy="1186775"/>
            </a:xfrm>
          </p:grpSpPr>
          <p:sp>
            <p:nvSpPr>
              <p:cNvPr id="4918" name="Google Shape;4918;p47"/>
              <p:cNvSpPr/>
              <p:nvPr/>
            </p:nvSpPr>
            <p:spPr>
              <a:xfrm>
                <a:off x="3735350" y="3750650"/>
                <a:ext cx="519400" cy="414300"/>
              </a:xfrm>
              <a:custGeom>
                <a:avLst/>
                <a:gdLst/>
                <a:ahLst/>
                <a:cxnLst/>
                <a:rect l="l" t="t" r="r" b="b"/>
                <a:pathLst>
                  <a:path w="20776" h="16572" extrusionOk="0">
                    <a:moveTo>
                      <a:pt x="18418" y="0"/>
                    </a:moveTo>
                    <a:lnTo>
                      <a:pt x="729" y="11439"/>
                    </a:lnTo>
                    <a:cubicBezTo>
                      <a:pt x="729" y="11439"/>
                      <a:pt x="0" y="15207"/>
                      <a:pt x="1536" y="16107"/>
                    </a:cubicBezTo>
                    <a:cubicBezTo>
                      <a:pt x="2052" y="16416"/>
                      <a:pt x="2808" y="16572"/>
                      <a:pt x="3622" y="16572"/>
                    </a:cubicBezTo>
                    <a:cubicBezTo>
                      <a:pt x="6037" y="16572"/>
                      <a:pt x="8961" y="15196"/>
                      <a:pt x="7616" y="12354"/>
                    </a:cubicBezTo>
                    <a:lnTo>
                      <a:pt x="7616" y="12354"/>
                    </a:lnTo>
                    <a:cubicBezTo>
                      <a:pt x="7616" y="12354"/>
                      <a:pt x="8731" y="13180"/>
                      <a:pt x="10275" y="13180"/>
                    </a:cubicBezTo>
                    <a:cubicBezTo>
                      <a:pt x="10693" y="13180"/>
                      <a:pt x="11142" y="13120"/>
                      <a:pt x="11609" y="12966"/>
                    </a:cubicBezTo>
                    <a:cubicBezTo>
                      <a:pt x="13796" y="12253"/>
                      <a:pt x="18899" y="8236"/>
                      <a:pt x="19674" y="6476"/>
                    </a:cubicBezTo>
                    <a:cubicBezTo>
                      <a:pt x="20775" y="3971"/>
                      <a:pt x="18418" y="0"/>
                      <a:pt x="18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7"/>
              <p:cNvSpPr/>
              <p:nvPr/>
            </p:nvSpPr>
            <p:spPr>
              <a:xfrm>
                <a:off x="3521125" y="2978175"/>
                <a:ext cx="733625" cy="409175"/>
              </a:xfrm>
              <a:custGeom>
                <a:avLst/>
                <a:gdLst/>
                <a:ahLst/>
                <a:cxnLst/>
                <a:rect l="l" t="t" r="r" b="b"/>
                <a:pathLst>
                  <a:path w="29345" h="16367" extrusionOk="0">
                    <a:moveTo>
                      <a:pt x="9602" y="0"/>
                    </a:moveTo>
                    <a:cubicBezTo>
                      <a:pt x="9507" y="0"/>
                      <a:pt x="9411" y="2"/>
                      <a:pt x="9314" y="4"/>
                    </a:cubicBezTo>
                    <a:cubicBezTo>
                      <a:pt x="3676" y="152"/>
                      <a:pt x="0" y="5433"/>
                      <a:pt x="0" y="5433"/>
                    </a:cubicBezTo>
                    <a:lnTo>
                      <a:pt x="29344" y="16367"/>
                    </a:lnTo>
                    <a:lnTo>
                      <a:pt x="29344" y="16367"/>
                    </a:lnTo>
                    <a:cubicBezTo>
                      <a:pt x="28266" y="4700"/>
                      <a:pt x="19944" y="4066"/>
                      <a:pt x="18147" y="4066"/>
                    </a:cubicBezTo>
                    <a:cubicBezTo>
                      <a:pt x="17928" y="4066"/>
                      <a:pt x="17805" y="4076"/>
                      <a:pt x="17805" y="4076"/>
                    </a:cubicBezTo>
                    <a:cubicBezTo>
                      <a:pt x="17805" y="4076"/>
                      <a:pt x="15056" y="0"/>
                      <a:pt x="9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7"/>
              <p:cNvSpPr/>
              <p:nvPr/>
            </p:nvSpPr>
            <p:spPr>
              <a:xfrm>
                <a:off x="4226625" y="3224575"/>
                <a:ext cx="568250" cy="553900"/>
              </a:xfrm>
              <a:custGeom>
                <a:avLst/>
                <a:gdLst/>
                <a:ahLst/>
                <a:cxnLst/>
                <a:rect l="l" t="t" r="r" b="b"/>
                <a:pathLst>
                  <a:path w="22730" h="22156" extrusionOk="0">
                    <a:moveTo>
                      <a:pt x="17557" y="1"/>
                    </a:moveTo>
                    <a:cubicBezTo>
                      <a:pt x="12452" y="1"/>
                      <a:pt x="0" y="13188"/>
                      <a:pt x="0" y="13188"/>
                    </a:cubicBezTo>
                    <a:cubicBezTo>
                      <a:pt x="5188" y="18952"/>
                      <a:pt x="12631" y="22155"/>
                      <a:pt x="15827" y="22155"/>
                    </a:cubicBezTo>
                    <a:cubicBezTo>
                      <a:pt x="16763" y="22155"/>
                      <a:pt x="17335" y="21880"/>
                      <a:pt x="17378" y="21315"/>
                    </a:cubicBezTo>
                    <a:cubicBezTo>
                      <a:pt x="17572" y="18810"/>
                      <a:pt x="11369" y="13498"/>
                      <a:pt x="11369" y="13498"/>
                    </a:cubicBezTo>
                    <a:cubicBezTo>
                      <a:pt x="11369" y="13498"/>
                      <a:pt x="22729" y="2835"/>
                      <a:pt x="18658" y="284"/>
                    </a:cubicBezTo>
                    <a:cubicBezTo>
                      <a:pt x="18348" y="90"/>
                      <a:pt x="17978" y="1"/>
                      <a:pt x="17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7"/>
              <p:cNvSpPr/>
              <p:nvPr/>
            </p:nvSpPr>
            <p:spPr>
              <a:xfrm>
                <a:off x="3072125" y="3080050"/>
                <a:ext cx="1285375" cy="987200"/>
              </a:xfrm>
              <a:custGeom>
                <a:avLst/>
                <a:gdLst/>
                <a:ahLst/>
                <a:cxnLst/>
                <a:rect l="l" t="t" r="r" b="b"/>
                <a:pathLst>
                  <a:path w="51415" h="39488" extrusionOk="0">
                    <a:moveTo>
                      <a:pt x="25925" y="1"/>
                    </a:moveTo>
                    <a:cubicBezTo>
                      <a:pt x="10904" y="1"/>
                      <a:pt x="2645" y="13602"/>
                      <a:pt x="272" y="18224"/>
                    </a:cubicBezTo>
                    <a:cubicBezTo>
                      <a:pt x="901" y="18673"/>
                      <a:pt x="1940" y="19186"/>
                      <a:pt x="3397" y="19186"/>
                    </a:cubicBezTo>
                    <a:cubicBezTo>
                      <a:pt x="3755" y="19186"/>
                      <a:pt x="4137" y="19155"/>
                      <a:pt x="4545" y="19085"/>
                    </a:cubicBezTo>
                    <a:lnTo>
                      <a:pt x="4545" y="19085"/>
                    </a:lnTo>
                    <a:cubicBezTo>
                      <a:pt x="4545" y="19085"/>
                      <a:pt x="2904" y="20802"/>
                      <a:pt x="695" y="20802"/>
                    </a:cubicBezTo>
                    <a:cubicBezTo>
                      <a:pt x="469" y="20802"/>
                      <a:pt x="237" y="20784"/>
                      <a:pt x="0" y="20745"/>
                    </a:cubicBezTo>
                    <a:lnTo>
                      <a:pt x="0" y="20745"/>
                    </a:lnTo>
                    <a:cubicBezTo>
                      <a:pt x="1970" y="24738"/>
                      <a:pt x="10283" y="39488"/>
                      <a:pt x="25917" y="39488"/>
                    </a:cubicBezTo>
                    <a:cubicBezTo>
                      <a:pt x="44009" y="39488"/>
                      <a:pt x="51414" y="19744"/>
                      <a:pt x="51414" y="19744"/>
                    </a:cubicBezTo>
                    <a:cubicBezTo>
                      <a:pt x="51414" y="19744"/>
                      <a:pt x="44009" y="1"/>
                      <a:pt x="2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7"/>
              <p:cNvSpPr/>
              <p:nvPr/>
            </p:nvSpPr>
            <p:spPr>
              <a:xfrm>
                <a:off x="3072125" y="3151200"/>
                <a:ext cx="520750" cy="843750"/>
              </a:xfrm>
              <a:custGeom>
                <a:avLst/>
                <a:gdLst/>
                <a:ahLst/>
                <a:cxnLst/>
                <a:rect l="l" t="t" r="r" b="b"/>
                <a:pathLst>
                  <a:path w="20830" h="33750" extrusionOk="0">
                    <a:moveTo>
                      <a:pt x="14610" y="1"/>
                    </a:moveTo>
                    <a:cubicBezTo>
                      <a:pt x="6638" y="4250"/>
                      <a:pt x="1962" y="12090"/>
                      <a:pt x="272" y="15378"/>
                    </a:cubicBezTo>
                    <a:cubicBezTo>
                      <a:pt x="901" y="15827"/>
                      <a:pt x="1940" y="16340"/>
                      <a:pt x="3397" y="16340"/>
                    </a:cubicBezTo>
                    <a:cubicBezTo>
                      <a:pt x="3755" y="16340"/>
                      <a:pt x="4137" y="16309"/>
                      <a:pt x="4545" y="16239"/>
                    </a:cubicBezTo>
                    <a:lnTo>
                      <a:pt x="4545" y="16239"/>
                    </a:lnTo>
                    <a:cubicBezTo>
                      <a:pt x="4545" y="16239"/>
                      <a:pt x="2904" y="17956"/>
                      <a:pt x="695" y="17956"/>
                    </a:cubicBezTo>
                    <a:cubicBezTo>
                      <a:pt x="469" y="17956"/>
                      <a:pt x="237" y="17938"/>
                      <a:pt x="0" y="17899"/>
                    </a:cubicBezTo>
                    <a:lnTo>
                      <a:pt x="0" y="17899"/>
                    </a:lnTo>
                    <a:cubicBezTo>
                      <a:pt x="1427" y="20776"/>
                      <a:pt x="6142" y="29236"/>
                      <a:pt x="14517" y="33749"/>
                    </a:cubicBezTo>
                    <a:cubicBezTo>
                      <a:pt x="18371" y="29740"/>
                      <a:pt x="20830" y="23645"/>
                      <a:pt x="20830" y="16828"/>
                    </a:cubicBezTo>
                    <a:cubicBezTo>
                      <a:pt x="20830" y="10020"/>
                      <a:pt x="18410" y="4017"/>
                      <a:pt x="14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7"/>
              <p:cNvSpPr/>
              <p:nvPr/>
            </p:nvSpPr>
            <p:spPr>
              <a:xfrm>
                <a:off x="3295850" y="3371050"/>
                <a:ext cx="163850" cy="157500"/>
              </a:xfrm>
              <a:custGeom>
                <a:avLst/>
                <a:gdLst/>
                <a:ahLst/>
                <a:cxnLst/>
                <a:rect l="l" t="t" r="r" b="b"/>
                <a:pathLst>
                  <a:path w="6554" h="6300" extrusionOk="0">
                    <a:moveTo>
                      <a:pt x="3393" y="0"/>
                    </a:moveTo>
                    <a:cubicBezTo>
                      <a:pt x="2121" y="0"/>
                      <a:pt x="983" y="766"/>
                      <a:pt x="497" y="1939"/>
                    </a:cubicBezTo>
                    <a:cubicBezTo>
                      <a:pt x="0" y="3118"/>
                      <a:pt x="272" y="4475"/>
                      <a:pt x="1171" y="5375"/>
                    </a:cubicBezTo>
                    <a:cubicBezTo>
                      <a:pt x="1775" y="5979"/>
                      <a:pt x="2586" y="6299"/>
                      <a:pt x="3410" y="6299"/>
                    </a:cubicBezTo>
                    <a:cubicBezTo>
                      <a:pt x="3813" y="6299"/>
                      <a:pt x="4219" y="6223"/>
                      <a:pt x="4607" y="6065"/>
                    </a:cubicBezTo>
                    <a:cubicBezTo>
                      <a:pt x="5785" y="5576"/>
                      <a:pt x="6553" y="4428"/>
                      <a:pt x="6553" y="3149"/>
                    </a:cubicBezTo>
                    <a:cubicBezTo>
                      <a:pt x="6553" y="1412"/>
                      <a:pt x="5150" y="8"/>
                      <a:pt x="3412" y="0"/>
                    </a:cubicBezTo>
                    <a:cubicBezTo>
                      <a:pt x="3406" y="0"/>
                      <a:pt x="3400" y="0"/>
                      <a:pt x="3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7"/>
              <p:cNvSpPr/>
              <p:nvPr/>
            </p:nvSpPr>
            <p:spPr>
              <a:xfrm>
                <a:off x="3306900" y="3416225"/>
                <a:ext cx="78925" cy="67400"/>
              </a:xfrm>
              <a:custGeom>
                <a:avLst/>
                <a:gdLst/>
                <a:ahLst/>
                <a:cxnLst/>
                <a:rect l="l" t="t" r="r" b="b"/>
                <a:pathLst>
                  <a:path w="3157" h="2696" extrusionOk="0">
                    <a:moveTo>
                      <a:pt x="1821" y="0"/>
                    </a:moveTo>
                    <a:cubicBezTo>
                      <a:pt x="1817" y="0"/>
                      <a:pt x="1812" y="0"/>
                      <a:pt x="1807" y="0"/>
                    </a:cubicBezTo>
                    <a:cubicBezTo>
                      <a:pt x="605" y="0"/>
                      <a:pt x="0" y="1450"/>
                      <a:pt x="853" y="2296"/>
                    </a:cubicBezTo>
                    <a:cubicBezTo>
                      <a:pt x="1127" y="2572"/>
                      <a:pt x="1464" y="2695"/>
                      <a:pt x="1796" y="2695"/>
                    </a:cubicBezTo>
                    <a:cubicBezTo>
                      <a:pt x="2489" y="2695"/>
                      <a:pt x="3157" y="2155"/>
                      <a:pt x="3157" y="1342"/>
                    </a:cubicBezTo>
                    <a:cubicBezTo>
                      <a:pt x="3157" y="602"/>
                      <a:pt x="2559" y="0"/>
                      <a:pt x="1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7"/>
              <p:cNvSpPr/>
              <p:nvPr/>
            </p:nvSpPr>
            <p:spPr>
              <a:xfrm>
                <a:off x="3597775" y="3174000"/>
                <a:ext cx="227550" cy="839400"/>
              </a:xfrm>
              <a:custGeom>
                <a:avLst/>
                <a:gdLst/>
                <a:ahLst/>
                <a:cxnLst/>
                <a:rect l="l" t="t" r="r" b="b"/>
                <a:pathLst>
                  <a:path w="9102" h="33576" extrusionOk="0">
                    <a:moveTo>
                      <a:pt x="1010" y="0"/>
                    </a:moveTo>
                    <a:cubicBezTo>
                      <a:pt x="486" y="0"/>
                      <a:pt x="0" y="734"/>
                      <a:pt x="455" y="1283"/>
                    </a:cubicBezTo>
                    <a:cubicBezTo>
                      <a:pt x="7613" y="9922"/>
                      <a:pt x="4821" y="23454"/>
                      <a:pt x="339" y="32465"/>
                    </a:cubicBezTo>
                    <a:cubicBezTo>
                      <a:pt x="51" y="33046"/>
                      <a:pt x="558" y="33576"/>
                      <a:pt x="1039" y="33576"/>
                    </a:cubicBezTo>
                    <a:cubicBezTo>
                      <a:pt x="1258" y="33576"/>
                      <a:pt x="1472" y="33466"/>
                      <a:pt x="1603" y="33202"/>
                    </a:cubicBezTo>
                    <a:cubicBezTo>
                      <a:pt x="6418" y="23516"/>
                      <a:pt x="9102" y="9441"/>
                      <a:pt x="1486" y="244"/>
                    </a:cubicBezTo>
                    <a:cubicBezTo>
                      <a:pt x="1342" y="72"/>
                      <a:pt x="1174"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7"/>
              <p:cNvSpPr/>
              <p:nvPr/>
            </p:nvSpPr>
            <p:spPr>
              <a:xfrm>
                <a:off x="3743525" y="3174000"/>
                <a:ext cx="227400" cy="839400"/>
              </a:xfrm>
              <a:custGeom>
                <a:avLst/>
                <a:gdLst/>
                <a:ahLst/>
                <a:cxnLst/>
                <a:rect l="l" t="t" r="r" b="b"/>
                <a:pathLst>
                  <a:path w="9096" h="33576" extrusionOk="0">
                    <a:moveTo>
                      <a:pt x="1005" y="0"/>
                    </a:moveTo>
                    <a:cubicBezTo>
                      <a:pt x="482" y="0"/>
                      <a:pt x="0" y="734"/>
                      <a:pt x="449" y="1283"/>
                    </a:cubicBezTo>
                    <a:cubicBezTo>
                      <a:pt x="7614" y="9922"/>
                      <a:pt x="4823" y="23454"/>
                      <a:pt x="333" y="32465"/>
                    </a:cubicBezTo>
                    <a:cubicBezTo>
                      <a:pt x="50" y="33046"/>
                      <a:pt x="555" y="33576"/>
                      <a:pt x="1035" y="33576"/>
                    </a:cubicBezTo>
                    <a:cubicBezTo>
                      <a:pt x="1253" y="33576"/>
                      <a:pt x="1466" y="33466"/>
                      <a:pt x="1597" y="33202"/>
                    </a:cubicBezTo>
                    <a:cubicBezTo>
                      <a:pt x="6412" y="23516"/>
                      <a:pt x="9095" y="9441"/>
                      <a:pt x="1480" y="244"/>
                    </a:cubicBezTo>
                    <a:cubicBezTo>
                      <a:pt x="1336" y="72"/>
                      <a:pt x="1169" y="0"/>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7"/>
              <p:cNvSpPr/>
              <p:nvPr/>
            </p:nvSpPr>
            <p:spPr>
              <a:xfrm>
                <a:off x="3922200" y="3249825"/>
                <a:ext cx="158075" cy="694500"/>
              </a:xfrm>
              <a:custGeom>
                <a:avLst/>
                <a:gdLst/>
                <a:ahLst/>
                <a:cxnLst/>
                <a:rect l="l" t="t" r="r" b="b"/>
                <a:pathLst>
                  <a:path w="6323" h="27780" extrusionOk="0">
                    <a:moveTo>
                      <a:pt x="1574" y="1"/>
                    </a:moveTo>
                    <a:cubicBezTo>
                      <a:pt x="1097" y="1"/>
                      <a:pt x="596" y="531"/>
                      <a:pt x="878" y="1112"/>
                    </a:cubicBezTo>
                    <a:cubicBezTo>
                      <a:pt x="4888" y="9370"/>
                      <a:pt x="3693" y="18684"/>
                      <a:pt x="227" y="26912"/>
                    </a:cubicBezTo>
                    <a:cubicBezTo>
                      <a:pt x="1" y="27434"/>
                      <a:pt x="435" y="27780"/>
                      <a:pt x="891" y="27780"/>
                    </a:cubicBezTo>
                    <a:cubicBezTo>
                      <a:pt x="1186" y="27780"/>
                      <a:pt x="1490" y="27635"/>
                      <a:pt x="1631" y="27300"/>
                    </a:cubicBezTo>
                    <a:cubicBezTo>
                      <a:pt x="5268" y="18684"/>
                      <a:pt x="6322" y="8991"/>
                      <a:pt x="2135" y="375"/>
                    </a:cubicBezTo>
                    <a:cubicBezTo>
                      <a:pt x="2004" y="111"/>
                      <a:pt x="1792"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7"/>
              <p:cNvSpPr/>
              <p:nvPr/>
            </p:nvSpPr>
            <p:spPr>
              <a:xfrm>
                <a:off x="4090950" y="3285325"/>
                <a:ext cx="124625" cy="604800"/>
              </a:xfrm>
              <a:custGeom>
                <a:avLst/>
                <a:gdLst/>
                <a:ahLst/>
                <a:cxnLst/>
                <a:rect l="l" t="t" r="r" b="b"/>
                <a:pathLst>
                  <a:path w="4985" h="24192" extrusionOk="0">
                    <a:moveTo>
                      <a:pt x="1171" y="0"/>
                    </a:moveTo>
                    <a:cubicBezTo>
                      <a:pt x="719" y="0"/>
                      <a:pt x="287" y="344"/>
                      <a:pt x="503" y="870"/>
                    </a:cubicBezTo>
                    <a:cubicBezTo>
                      <a:pt x="3488" y="8183"/>
                      <a:pt x="2821" y="15984"/>
                      <a:pt x="193" y="23305"/>
                    </a:cubicBezTo>
                    <a:cubicBezTo>
                      <a:pt x="1" y="23843"/>
                      <a:pt x="435" y="24192"/>
                      <a:pt x="880" y="24192"/>
                    </a:cubicBezTo>
                    <a:cubicBezTo>
                      <a:pt x="1173" y="24192"/>
                      <a:pt x="1470" y="24041"/>
                      <a:pt x="1596" y="23693"/>
                    </a:cubicBezTo>
                    <a:cubicBezTo>
                      <a:pt x="4303" y="16155"/>
                      <a:pt x="4985" y="8005"/>
                      <a:pt x="1906" y="483"/>
                    </a:cubicBezTo>
                    <a:cubicBezTo>
                      <a:pt x="1769" y="146"/>
                      <a:pt x="1466"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7"/>
              <p:cNvSpPr/>
              <p:nvPr/>
            </p:nvSpPr>
            <p:spPr>
              <a:xfrm>
                <a:off x="3536250" y="3933075"/>
                <a:ext cx="160350" cy="123725"/>
              </a:xfrm>
              <a:custGeom>
                <a:avLst/>
                <a:gdLst/>
                <a:ahLst/>
                <a:cxnLst/>
                <a:rect l="l" t="t" r="r" b="b"/>
                <a:pathLst>
                  <a:path w="6414" h="4949" extrusionOk="0">
                    <a:moveTo>
                      <a:pt x="0" y="1"/>
                    </a:moveTo>
                    <a:cubicBezTo>
                      <a:pt x="0" y="1"/>
                      <a:pt x="422" y="4948"/>
                      <a:pt x="2711" y="4948"/>
                    </a:cubicBezTo>
                    <a:cubicBezTo>
                      <a:pt x="2943" y="4948"/>
                      <a:pt x="3195" y="4897"/>
                      <a:pt x="3467" y="4785"/>
                    </a:cubicBezTo>
                    <a:cubicBezTo>
                      <a:pt x="6413" y="3568"/>
                      <a:pt x="2536" y="481"/>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1" name="Google Shape;4931;p47"/>
            <p:cNvSpPr/>
            <p:nvPr/>
          </p:nvSpPr>
          <p:spPr>
            <a:xfrm>
              <a:off x="712876" y="1180498"/>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7"/>
            <p:cNvSpPr/>
            <p:nvPr/>
          </p:nvSpPr>
          <p:spPr>
            <a:xfrm>
              <a:off x="738397" y="1725406"/>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7"/>
            <p:cNvSpPr/>
            <p:nvPr/>
          </p:nvSpPr>
          <p:spPr>
            <a:xfrm>
              <a:off x="698501" y="944032"/>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7"/>
            <p:cNvSpPr/>
            <p:nvPr/>
          </p:nvSpPr>
          <p:spPr>
            <a:xfrm>
              <a:off x="582510" y="1860759"/>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7"/>
            <p:cNvSpPr/>
            <p:nvPr/>
          </p:nvSpPr>
          <p:spPr>
            <a:xfrm>
              <a:off x="907621" y="1940786"/>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7"/>
            <p:cNvSpPr/>
            <p:nvPr/>
          </p:nvSpPr>
          <p:spPr>
            <a:xfrm>
              <a:off x="1078937" y="2428176"/>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47"/>
            <p:cNvSpPr/>
            <p:nvPr/>
          </p:nvSpPr>
          <p:spPr>
            <a:xfrm>
              <a:off x="1118131" y="1860759"/>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47"/>
            <p:cNvSpPr/>
            <p:nvPr/>
          </p:nvSpPr>
          <p:spPr>
            <a:xfrm>
              <a:off x="467457" y="1556851"/>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47"/>
            <p:cNvSpPr/>
            <p:nvPr/>
          </p:nvSpPr>
          <p:spPr>
            <a:xfrm>
              <a:off x="460496" y="2586004"/>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7"/>
            <p:cNvSpPr/>
            <p:nvPr/>
          </p:nvSpPr>
          <p:spPr>
            <a:xfrm>
              <a:off x="447743" y="2188296"/>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7"/>
            <p:cNvSpPr/>
            <p:nvPr/>
          </p:nvSpPr>
          <p:spPr>
            <a:xfrm>
              <a:off x="867156" y="2554575"/>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7"/>
            <p:cNvSpPr/>
            <p:nvPr/>
          </p:nvSpPr>
          <p:spPr>
            <a:xfrm>
              <a:off x="820633" y="2195693"/>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7"/>
            <p:cNvSpPr/>
            <p:nvPr/>
          </p:nvSpPr>
          <p:spPr>
            <a:xfrm>
              <a:off x="732707" y="2896371"/>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7"/>
            <p:cNvSpPr/>
            <p:nvPr/>
          </p:nvSpPr>
          <p:spPr>
            <a:xfrm>
              <a:off x="724139" y="2013047"/>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7"/>
            <p:cNvSpPr/>
            <p:nvPr/>
          </p:nvSpPr>
          <p:spPr>
            <a:xfrm>
              <a:off x="646187" y="1517541"/>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7"/>
            <p:cNvSpPr/>
            <p:nvPr/>
          </p:nvSpPr>
          <p:spPr>
            <a:xfrm>
              <a:off x="619629" y="2692488"/>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7"/>
            <p:cNvSpPr/>
            <p:nvPr/>
          </p:nvSpPr>
          <p:spPr>
            <a:xfrm>
              <a:off x="1002023" y="2088656"/>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7"/>
            <p:cNvSpPr/>
            <p:nvPr/>
          </p:nvSpPr>
          <p:spPr>
            <a:xfrm>
              <a:off x="493095" y="1157186"/>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7"/>
            <p:cNvSpPr/>
            <p:nvPr/>
          </p:nvSpPr>
          <p:spPr>
            <a:xfrm>
              <a:off x="657266" y="2701977"/>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7"/>
            <p:cNvSpPr/>
            <p:nvPr/>
          </p:nvSpPr>
          <p:spPr>
            <a:xfrm>
              <a:off x="1078469" y="2103835"/>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7"/>
            <p:cNvSpPr/>
            <p:nvPr/>
          </p:nvSpPr>
          <p:spPr>
            <a:xfrm>
              <a:off x="524406" y="1160784"/>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lizard on a rock&#10;&#10;Description automatically generated with medium confidence">
            <a:extLst>
              <a:ext uri="{FF2B5EF4-FFF2-40B4-BE49-F238E27FC236}">
                <a16:creationId xmlns:a16="http://schemas.microsoft.com/office/drawing/2014/main" id="{7C974EDB-311D-9D95-03E6-47C4EBA5B2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27939" y="1509121"/>
            <a:ext cx="4210529" cy="31578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3040082E-12EC-4988-1805-90AE6358C3AE}"/>
              </a:ext>
            </a:extLst>
          </p:cNvPr>
          <p:cNvSpPr txBox="1"/>
          <p:nvPr/>
        </p:nvSpPr>
        <p:spPr>
          <a:xfrm>
            <a:off x="5970273" y="4769171"/>
            <a:ext cx="2768195" cy="369332"/>
          </a:xfrm>
          <a:prstGeom prst="rect">
            <a:avLst/>
          </a:prstGeom>
          <a:noFill/>
        </p:spPr>
        <p:txBody>
          <a:bodyPr wrap="square" rtlCol="0">
            <a:spAutoFit/>
          </a:bodyPr>
          <a:lstStyle/>
          <a:p>
            <a:r>
              <a:rPr lang="en-US" sz="900">
                <a:hlinkClick r:id="rId4" tooltip="https://www.flickr.com/photos/vsmithuk/4806651126"/>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84416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168" name="Google Shape;4168;p44"/>
          <p:cNvSpPr txBox="1">
            <a:spLocks noGrp="1"/>
          </p:cNvSpPr>
          <p:nvPr>
            <p:ph type="subTitle" idx="5"/>
          </p:nvPr>
        </p:nvSpPr>
        <p:spPr>
          <a:xfrm>
            <a:off x="5962494" y="2472728"/>
            <a:ext cx="2175300" cy="963797"/>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Costal development causes habitat loss</a:t>
            </a:r>
          </a:p>
          <a:p>
            <a:pPr marL="0" lvl="0" indent="0" algn="ctr" rtl="0">
              <a:spcBef>
                <a:spcPts val="0"/>
              </a:spcBef>
              <a:spcAft>
                <a:spcPts val="0"/>
              </a:spcAft>
              <a:buNone/>
            </a:pPr>
            <a:r>
              <a:rPr lang="en-US" dirty="0"/>
              <a:t>pollution</a:t>
            </a:r>
          </a:p>
          <a:p>
            <a:pPr marL="0" lvl="0" indent="0" algn="ctr" rtl="0">
              <a:spcBef>
                <a:spcPts val="0"/>
              </a:spcBef>
              <a:spcAft>
                <a:spcPts val="0"/>
              </a:spcAft>
              <a:buNone/>
            </a:pPr>
            <a:endParaRPr lang="en-US" dirty="0"/>
          </a:p>
        </p:txBody>
      </p:sp>
      <p:sp>
        <p:nvSpPr>
          <p:cNvPr id="4169" name="Google Shape;4169;p44"/>
          <p:cNvSpPr txBox="1">
            <a:spLocks noGrp="1"/>
          </p:cNvSpPr>
          <p:nvPr>
            <p:ph type="title" idx="6"/>
          </p:nvPr>
        </p:nvSpPr>
        <p:spPr>
          <a:xfrm>
            <a:off x="713225" y="539500"/>
            <a:ext cx="7717500"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Human impacts</a:t>
            </a:r>
            <a:endParaRPr dirty="0"/>
          </a:p>
        </p:txBody>
      </p:sp>
      <p:grpSp>
        <p:nvGrpSpPr>
          <p:cNvPr id="4170" name="Google Shape;4170;p44"/>
          <p:cNvGrpSpPr/>
          <p:nvPr/>
        </p:nvGrpSpPr>
        <p:grpSpPr>
          <a:xfrm>
            <a:off x="4316040" y="1827134"/>
            <a:ext cx="512062" cy="485891"/>
            <a:chOff x="1166150" y="348200"/>
            <a:chExt cx="5268125" cy="4998875"/>
          </a:xfrm>
        </p:grpSpPr>
        <p:sp>
          <p:nvSpPr>
            <p:cNvPr id="4171" name="Google Shape;4171;p44"/>
            <p:cNvSpPr/>
            <p:nvPr/>
          </p:nvSpPr>
          <p:spPr>
            <a:xfrm>
              <a:off x="1166150" y="348200"/>
              <a:ext cx="5268125" cy="4998875"/>
            </a:xfrm>
            <a:custGeom>
              <a:avLst/>
              <a:gdLst/>
              <a:ahLst/>
              <a:cxnLst/>
              <a:rect l="l" t="t" r="r" b="b"/>
              <a:pathLst>
                <a:path w="210725" h="199955" extrusionOk="0">
                  <a:moveTo>
                    <a:pt x="105363" y="1"/>
                  </a:moveTo>
                  <a:cubicBezTo>
                    <a:pt x="99948" y="1"/>
                    <a:pt x="94989" y="3100"/>
                    <a:pt x="92576" y="7960"/>
                  </a:cubicBezTo>
                  <a:lnTo>
                    <a:pt x="68045" y="57673"/>
                  </a:lnTo>
                  <a:lnTo>
                    <a:pt x="13179" y="65632"/>
                  </a:lnTo>
                  <a:cubicBezTo>
                    <a:pt x="7829" y="66415"/>
                    <a:pt x="3360" y="70166"/>
                    <a:pt x="1664" y="75353"/>
                  </a:cubicBezTo>
                  <a:cubicBezTo>
                    <a:pt x="0" y="80507"/>
                    <a:pt x="1403" y="86182"/>
                    <a:pt x="5285" y="89966"/>
                  </a:cubicBezTo>
                  <a:lnTo>
                    <a:pt x="44983" y="128653"/>
                  </a:lnTo>
                  <a:lnTo>
                    <a:pt x="35621" y="183292"/>
                  </a:lnTo>
                  <a:cubicBezTo>
                    <a:pt x="34675" y="188641"/>
                    <a:pt x="36893" y="194024"/>
                    <a:pt x="41297" y="197220"/>
                  </a:cubicBezTo>
                  <a:cubicBezTo>
                    <a:pt x="43776" y="199033"/>
                    <a:pt x="46726" y="199954"/>
                    <a:pt x="49690" y="199954"/>
                  </a:cubicBezTo>
                  <a:cubicBezTo>
                    <a:pt x="51954" y="199954"/>
                    <a:pt x="54226" y="199417"/>
                    <a:pt x="56302" y="198329"/>
                  </a:cubicBezTo>
                  <a:lnTo>
                    <a:pt x="105363" y="172527"/>
                  </a:lnTo>
                  <a:lnTo>
                    <a:pt x="154423" y="198329"/>
                  </a:lnTo>
                  <a:cubicBezTo>
                    <a:pt x="156425" y="199382"/>
                    <a:pt x="158564" y="199785"/>
                    <a:pt x="160605" y="199785"/>
                  </a:cubicBezTo>
                  <a:cubicBezTo>
                    <a:pt x="164381" y="199785"/>
                    <a:pt x="167819" y="198406"/>
                    <a:pt x="169428" y="197220"/>
                  </a:cubicBezTo>
                  <a:cubicBezTo>
                    <a:pt x="173832" y="194024"/>
                    <a:pt x="176050" y="188641"/>
                    <a:pt x="175104" y="183292"/>
                  </a:cubicBezTo>
                  <a:lnTo>
                    <a:pt x="165742" y="128653"/>
                  </a:lnTo>
                  <a:lnTo>
                    <a:pt x="205440" y="89966"/>
                  </a:lnTo>
                  <a:cubicBezTo>
                    <a:pt x="209322" y="86182"/>
                    <a:pt x="210725" y="80507"/>
                    <a:pt x="209061" y="75353"/>
                  </a:cubicBezTo>
                  <a:cubicBezTo>
                    <a:pt x="207365" y="70166"/>
                    <a:pt x="202896" y="66415"/>
                    <a:pt x="197546" y="65632"/>
                  </a:cubicBezTo>
                  <a:lnTo>
                    <a:pt x="142680" y="57673"/>
                  </a:lnTo>
                  <a:lnTo>
                    <a:pt x="118150" y="7960"/>
                  </a:lnTo>
                  <a:cubicBezTo>
                    <a:pt x="115736" y="3100"/>
                    <a:pt x="110777" y="1"/>
                    <a:pt x="105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4"/>
            <p:cNvSpPr/>
            <p:nvPr/>
          </p:nvSpPr>
          <p:spPr>
            <a:xfrm>
              <a:off x="3800200" y="1790000"/>
              <a:ext cx="2592500" cy="1233875"/>
            </a:xfrm>
            <a:custGeom>
              <a:avLst/>
              <a:gdLst/>
              <a:ahLst/>
              <a:cxnLst/>
              <a:rect l="l" t="t" r="r" b="b"/>
              <a:pathLst>
                <a:path w="103700" h="49355" extrusionOk="0">
                  <a:moveTo>
                    <a:pt x="37318" y="1"/>
                  </a:moveTo>
                  <a:lnTo>
                    <a:pt x="1" y="49354"/>
                  </a:lnTo>
                  <a:lnTo>
                    <a:pt x="1" y="49354"/>
                  </a:lnTo>
                  <a:lnTo>
                    <a:pt x="103699" y="17681"/>
                  </a:lnTo>
                  <a:cubicBezTo>
                    <a:pt x="102003" y="12494"/>
                    <a:pt x="97534" y="8743"/>
                    <a:pt x="92184" y="7960"/>
                  </a:cubicBezTo>
                  <a:lnTo>
                    <a:pt x="37318"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4"/>
            <p:cNvSpPr/>
            <p:nvPr/>
          </p:nvSpPr>
          <p:spPr>
            <a:xfrm>
              <a:off x="3800200" y="3023850"/>
              <a:ext cx="1767200" cy="2254875"/>
            </a:xfrm>
            <a:custGeom>
              <a:avLst/>
              <a:gdLst/>
              <a:ahLst/>
              <a:cxnLst/>
              <a:rect l="l" t="t" r="r" b="b"/>
              <a:pathLst>
                <a:path w="70688" h="90195" extrusionOk="0">
                  <a:moveTo>
                    <a:pt x="1" y="0"/>
                  </a:moveTo>
                  <a:lnTo>
                    <a:pt x="64066" y="90194"/>
                  </a:lnTo>
                  <a:cubicBezTo>
                    <a:pt x="68470" y="86998"/>
                    <a:pt x="70688" y="81615"/>
                    <a:pt x="69742" y="76266"/>
                  </a:cubicBezTo>
                  <a:lnTo>
                    <a:pt x="60380" y="21627"/>
                  </a:lnTo>
                  <a:lnTo>
                    <a:pt x="1" y="0"/>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4"/>
            <p:cNvSpPr/>
            <p:nvPr/>
          </p:nvSpPr>
          <p:spPr>
            <a:xfrm>
              <a:off x="2198575" y="3023850"/>
              <a:ext cx="1601650" cy="2323150"/>
            </a:xfrm>
            <a:custGeom>
              <a:avLst/>
              <a:gdLst/>
              <a:ahLst/>
              <a:cxnLst/>
              <a:rect l="l" t="t" r="r" b="b"/>
              <a:pathLst>
                <a:path w="64066" h="92926" extrusionOk="0">
                  <a:moveTo>
                    <a:pt x="64066" y="0"/>
                  </a:moveTo>
                  <a:lnTo>
                    <a:pt x="0" y="90194"/>
                  </a:lnTo>
                  <a:lnTo>
                    <a:pt x="3588" y="92086"/>
                  </a:lnTo>
                  <a:cubicBezTo>
                    <a:pt x="5130" y="92646"/>
                    <a:pt x="6753" y="92926"/>
                    <a:pt x="8380" y="92926"/>
                  </a:cubicBezTo>
                  <a:cubicBezTo>
                    <a:pt x="10644" y="92926"/>
                    <a:pt x="12918" y="92385"/>
                    <a:pt x="15005" y="91303"/>
                  </a:cubicBezTo>
                  <a:lnTo>
                    <a:pt x="64066" y="65501"/>
                  </a:lnTo>
                  <a:lnTo>
                    <a:pt x="64066" y="0"/>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4"/>
            <p:cNvSpPr/>
            <p:nvPr/>
          </p:nvSpPr>
          <p:spPr>
            <a:xfrm>
              <a:off x="1180825" y="2232000"/>
              <a:ext cx="2619400" cy="1332550"/>
            </a:xfrm>
            <a:custGeom>
              <a:avLst/>
              <a:gdLst/>
              <a:ahLst/>
              <a:cxnLst/>
              <a:rect l="l" t="t" r="r" b="b"/>
              <a:pathLst>
                <a:path w="104776" h="53302" extrusionOk="0">
                  <a:moveTo>
                    <a:pt x="1077" y="1"/>
                  </a:moveTo>
                  <a:lnTo>
                    <a:pt x="490" y="2838"/>
                  </a:lnTo>
                  <a:cubicBezTo>
                    <a:pt x="1" y="7144"/>
                    <a:pt x="1501" y="11515"/>
                    <a:pt x="4698" y="14614"/>
                  </a:cubicBezTo>
                  <a:lnTo>
                    <a:pt x="44396" y="53301"/>
                  </a:lnTo>
                  <a:lnTo>
                    <a:pt x="104776" y="31674"/>
                  </a:lnTo>
                  <a:lnTo>
                    <a:pt x="1077"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4"/>
            <p:cNvSpPr/>
            <p:nvPr/>
          </p:nvSpPr>
          <p:spPr>
            <a:xfrm>
              <a:off x="2867275" y="348200"/>
              <a:ext cx="932950" cy="2675675"/>
            </a:xfrm>
            <a:custGeom>
              <a:avLst/>
              <a:gdLst/>
              <a:ahLst/>
              <a:cxnLst/>
              <a:rect l="l" t="t" r="r" b="b"/>
              <a:pathLst>
                <a:path w="37318" h="107027" extrusionOk="0">
                  <a:moveTo>
                    <a:pt x="37318" y="1"/>
                  </a:moveTo>
                  <a:cubicBezTo>
                    <a:pt x="31903" y="1"/>
                    <a:pt x="26944" y="3100"/>
                    <a:pt x="24531" y="7960"/>
                  </a:cubicBezTo>
                  <a:lnTo>
                    <a:pt x="0" y="57673"/>
                  </a:lnTo>
                  <a:lnTo>
                    <a:pt x="37318" y="107026"/>
                  </a:lnTo>
                  <a:lnTo>
                    <a:pt x="37318"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4"/>
            <p:cNvSpPr/>
            <p:nvPr/>
          </p:nvSpPr>
          <p:spPr>
            <a:xfrm>
              <a:off x="3592250" y="2815900"/>
              <a:ext cx="415925" cy="415925"/>
            </a:xfrm>
            <a:custGeom>
              <a:avLst/>
              <a:gdLst/>
              <a:ahLst/>
              <a:cxnLst/>
              <a:rect l="l" t="t" r="r" b="b"/>
              <a:pathLst>
                <a:path w="16637" h="16637" extrusionOk="0">
                  <a:moveTo>
                    <a:pt x="8319" y="0"/>
                  </a:moveTo>
                  <a:cubicBezTo>
                    <a:pt x="3719" y="0"/>
                    <a:pt x="1" y="3719"/>
                    <a:pt x="1" y="8318"/>
                  </a:cubicBezTo>
                  <a:cubicBezTo>
                    <a:pt x="1" y="12918"/>
                    <a:pt x="3719" y="16637"/>
                    <a:pt x="8319" y="16637"/>
                  </a:cubicBezTo>
                  <a:cubicBezTo>
                    <a:pt x="12885" y="16637"/>
                    <a:pt x="16637" y="12918"/>
                    <a:pt x="16637" y="8318"/>
                  </a:cubicBezTo>
                  <a:cubicBezTo>
                    <a:pt x="16637" y="3719"/>
                    <a:pt x="12885"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4"/>
            <p:cNvSpPr/>
            <p:nvPr/>
          </p:nvSpPr>
          <p:spPr>
            <a:xfrm>
              <a:off x="3592250" y="2815900"/>
              <a:ext cx="289525" cy="415925"/>
            </a:xfrm>
            <a:custGeom>
              <a:avLst/>
              <a:gdLst/>
              <a:ahLst/>
              <a:cxnLst/>
              <a:rect l="l" t="t" r="r" b="b"/>
              <a:pathLst>
                <a:path w="11581" h="16637" extrusionOk="0">
                  <a:moveTo>
                    <a:pt x="8319" y="0"/>
                  </a:moveTo>
                  <a:cubicBezTo>
                    <a:pt x="3719" y="0"/>
                    <a:pt x="1" y="3719"/>
                    <a:pt x="1" y="8318"/>
                  </a:cubicBezTo>
                  <a:cubicBezTo>
                    <a:pt x="1" y="12918"/>
                    <a:pt x="3719" y="16637"/>
                    <a:pt x="8319" y="16637"/>
                  </a:cubicBezTo>
                  <a:cubicBezTo>
                    <a:pt x="9460" y="16637"/>
                    <a:pt x="10569" y="16408"/>
                    <a:pt x="11581" y="15952"/>
                  </a:cubicBezTo>
                  <a:cubicBezTo>
                    <a:pt x="8612" y="14679"/>
                    <a:pt x="6524" y="11744"/>
                    <a:pt x="6524" y="8318"/>
                  </a:cubicBezTo>
                  <a:cubicBezTo>
                    <a:pt x="6524" y="4861"/>
                    <a:pt x="8612" y="1925"/>
                    <a:pt x="11581" y="653"/>
                  </a:cubicBezTo>
                  <a:cubicBezTo>
                    <a:pt x="10569" y="229"/>
                    <a:pt x="9460"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4"/>
            <p:cNvSpPr/>
            <p:nvPr/>
          </p:nvSpPr>
          <p:spPr>
            <a:xfrm>
              <a:off x="3592250" y="2019150"/>
              <a:ext cx="415925" cy="415925"/>
            </a:xfrm>
            <a:custGeom>
              <a:avLst/>
              <a:gdLst/>
              <a:ahLst/>
              <a:cxnLst/>
              <a:rect l="l" t="t" r="r" b="b"/>
              <a:pathLst>
                <a:path w="16637" h="16637" extrusionOk="0">
                  <a:moveTo>
                    <a:pt x="8319" y="1"/>
                  </a:moveTo>
                  <a:cubicBezTo>
                    <a:pt x="3719" y="1"/>
                    <a:pt x="1" y="3719"/>
                    <a:pt x="1" y="8319"/>
                  </a:cubicBezTo>
                  <a:cubicBezTo>
                    <a:pt x="1" y="12918"/>
                    <a:pt x="3719" y="16637"/>
                    <a:pt x="8319" y="16637"/>
                  </a:cubicBezTo>
                  <a:cubicBezTo>
                    <a:pt x="12918" y="16637"/>
                    <a:pt x="16637" y="12918"/>
                    <a:pt x="16637" y="8319"/>
                  </a:cubicBezTo>
                  <a:cubicBezTo>
                    <a:pt x="16637" y="3719"/>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4"/>
            <p:cNvSpPr/>
            <p:nvPr/>
          </p:nvSpPr>
          <p:spPr>
            <a:xfrm>
              <a:off x="3592250" y="1337400"/>
              <a:ext cx="415925" cy="415925"/>
            </a:xfrm>
            <a:custGeom>
              <a:avLst/>
              <a:gdLst/>
              <a:ahLst/>
              <a:cxnLst/>
              <a:rect l="l" t="t" r="r" b="b"/>
              <a:pathLst>
                <a:path w="16637" h="16637" extrusionOk="0">
                  <a:moveTo>
                    <a:pt x="8319" y="1"/>
                  </a:moveTo>
                  <a:cubicBezTo>
                    <a:pt x="3719" y="1"/>
                    <a:pt x="1" y="3719"/>
                    <a:pt x="1" y="8319"/>
                  </a:cubicBezTo>
                  <a:cubicBezTo>
                    <a:pt x="1" y="12918"/>
                    <a:pt x="3719" y="16637"/>
                    <a:pt x="8319" y="16637"/>
                  </a:cubicBezTo>
                  <a:cubicBezTo>
                    <a:pt x="12918" y="16637"/>
                    <a:pt x="16637" y="12918"/>
                    <a:pt x="16637" y="8319"/>
                  </a:cubicBezTo>
                  <a:cubicBezTo>
                    <a:pt x="16637" y="3719"/>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4"/>
            <p:cNvSpPr/>
            <p:nvPr/>
          </p:nvSpPr>
          <p:spPr>
            <a:xfrm>
              <a:off x="3592250" y="656450"/>
              <a:ext cx="415925" cy="415950"/>
            </a:xfrm>
            <a:custGeom>
              <a:avLst/>
              <a:gdLst/>
              <a:ahLst/>
              <a:cxnLst/>
              <a:rect l="l" t="t" r="r" b="b"/>
              <a:pathLst>
                <a:path w="16637" h="16638" extrusionOk="0">
                  <a:moveTo>
                    <a:pt x="8319" y="1"/>
                  </a:moveTo>
                  <a:cubicBezTo>
                    <a:pt x="3719" y="1"/>
                    <a:pt x="1" y="3720"/>
                    <a:pt x="1" y="8319"/>
                  </a:cubicBezTo>
                  <a:cubicBezTo>
                    <a:pt x="1" y="12918"/>
                    <a:pt x="3719" y="16637"/>
                    <a:pt x="8319" y="16637"/>
                  </a:cubicBezTo>
                  <a:cubicBezTo>
                    <a:pt x="12918" y="16637"/>
                    <a:pt x="16637" y="12918"/>
                    <a:pt x="16637" y="8319"/>
                  </a:cubicBezTo>
                  <a:cubicBezTo>
                    <a:pt x="16637" y="3720"/>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4"/>
            <p:cNvSpPr/>
            <p:nvPr/>
          </p:nvSpPr>
          <p:spPr>
            <a:xfrm>
              <a:off x="2817525" y="2589200"/>
              <a:ext cx="415925" cy="416725"/>
            </a:xfrm>
            <a:custGeom>
              <a:avLst/>
              <a:gdLst/>
              <a:ahLst/>
              <a:cxnLst/>
              <a:rect l="l" t="t" r="r" b="b"/>
              <a:pathLst>
                <a:path w="16637" h="16669" extrusionOk="0">
                  <a:moveTo>
                    <a:pt x="8319" y="0"/>
                  </a:moveTo>
                  <a:cubicBezTo>
                    <a:pt x="3719" y="0"/>
                    <a:pt x="1" y="3751"/>
                    <a:pt x="1" y="8318"/>
                  </a:cubicBezTo>
                  <a:cubicBezTo>
                    <a:pt x="1" y="12918"/>
                    <a:pt x="3719" y="16669"/>
                    <a:pt x="8319" y="16669"/>
                  </a:cubicBezTo>
                  <a:cubicBezTo>
                    <a:pt x="12918" y="16669"/>
                    <a:pt x="16637" y="12918"/>
                    <a:pt x="16637" y="8318"/>
                  </a:cubicBezTo>
                  <a:cubicBezTo>
                    <a:pt x="16637" y="3751"/>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4"/>
            <p:cNvSpPr/>
            <p:nvPr/>
          </p:nvSpPr>
          <p:spPr>
            <a:xfrm>
              <a:off x="2166750" y="2387750"/>
              <a:ext cx="415950" cy="415950"/>
            </a:xfrm>
            <a:custGeom>
              <a:avLst/>
              <a:gdLst/>
              <a:ahLst/>
              <a:cxnLst/>
              <a:rect l="l" t="t" r="r" b="b"/>
              <a:pathLst>
                <a:path w="16638" h="16638" extrusionOk="0">
                  <a:moveTo>
                    <a:pt x="8319" y="1"/>
                  </a:moveTo>
                  <a:cubicBezTo>
                    <a:pt x="3720" y="1"/>
                    <a:pt x="1" y="3752"/>
                    <a:pt x="1" y="8319"/>
                  </a:cubicBezTo>
                  <a:cubicBezTo>
                    <a:pt x="1" y="12918"/>
                    <a:pt x="3720" y="16637"/>
                    <a:pt x="8319" y="16637"/>
                  </a:cubicBezTo>
                  <a:cubicBezTo>
                    <a:pt x="12918" y="16637"/>
                    <a:pt x="16637" y="12918"/>
                    <a:pt x="16637" y="8319"/>
                  </a:cubicBezTo>
                  <a:cubicBezTo>
                    <a:pt x="16637" y="3752"/>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4"/>
            <p:cNvSpPr/>
            <p:nvPr/>
          </p:nvSpPr>
          <p:spPr>
            <a:xfrm>
              <a:off x="1516000" y="2186325"/>
              <a:ext cx="415925" cy="415925"/>
            </a:xfrm>
            <a:custGeom>
              <a:avLst/>
              <a:gdLst/>
              <a:ahLst/>
              <a:cxnLst/>
              <a:rect l="l" t="t" r="r" b="b"/>
              <a:pathLst>
                <a:path w="16637" h="16637" extrusionOk="0">
                  <a:moveTo>
                    <a:pt x="8318" y="1"/>
                  </a:moveTo>
                  <a:cubicBezTo>
                    <a:pt x="3719" y="1"/>
                    <a:pt x="0" y="3720"/>
                    <a:pt x="0" y="8319"/>
                  </a:cubicBezTo>
                  <a:cubicBezTo>
                    <a:pt x="0" y="12918"/>
                    <a:pt x="3719" y="16637"/>
                    <a:pt x="8318" y="16637"/>
                  </a:cubicBezTo>
                  <a:cubicBezTo>
                    <a:pt x="12918" y="16637"/>
                    <a:pt x="16636" y="12918"/>
                    <a:pt x="16636" y="8319"/>
                  </a:cubicBezTo>
                  <a:cubicBezTo>
                    <a:pt x="16636"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4"/>
            <p:cNvSpPr/>
            <p:nvPr/>
          </p:nvSpPr>
          <p:spPr>
            <a:xfrm>
              <a:off x="3124150" y="3491950"/>
              <a:ext cx="415925" cy="415925"/>
            </a:xfrm>
            <a:custGeom>
              <a:avLst/>
              <a:gdLst/>
              <a:ahLst/>
              <a:cxnLst/>
              <a:rect l="l" t="t" r="r" b="b"/>
              <a:pathLst>
                <a:path w="16637" h="16637" extrusionOk="0">
                  <a:moveTo>
                    <a:pt x="8319" y="0"/>
                  </a:moveTo>
                  <a:cubicBezTo>
                    <a:pt x="3719" y="0"/>
                    <a:pt x="1" y="3719"/>
                    <a:pt x="1" y="8318"/>
                  </a:cubicBezTo>
                  <a:cubicBezTo>
                    <a:pt x="1" y="12918"/>
                    <a:pt x="3719" y="16636"/>
                    <a:pt x="8319" y="16636"/>
                  </a:cubicBezTo>
                  <a:cubicBezTo>
                    <a:pt x="12886" y="16636"/>
                    <a:pt x="16637" y="12918"/>
                    <a:pt x="16637" y="8318"/>
                  </a:cubicBezTo>
                  <a:cubicBezTo>
                    <a:pt x="16637" y="3719"/>
                    <a:pt x="12886"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4"/>
            <p:cNvSpPr/>
            <p:nvPr/>
          </p:nvSpPr>
          <p:spPr>
            <a:xfrm>
              <a:off x="2730275" y="4048125"/>
              <a:ext cx="415925" cy="415925"/>
            </a:xfrm>
            <a:custGeom>
              <a:avLst/>
              <a:gdLst/>
              <a:ahLst/>
              <a:cxnLst/>
              <a:rect l="l" t="t" r="r" b="b"/>
              <a:pathLst>
                <a:path w="16637" h="16637" extrusionOk="0">
                  <a:moveTo>
                    <a:pt x="8318" y="0"/>
                  </a:moveTo>
                  <a:cubicBezTo>
                    <a:pt x="3752" y="0"/>
                    <a:pt x="0" y="3719"/>
                    <a:pt x="0" y="8318"/>
                  </a:cubicBezTo>
                  <a:cubicBezTo>
                    <a:pt x="0" y="12917"/>
                    <a:pt x="3752" y="16636"/>
                    <a:pt x="8318" y="16636"/>
                  </a:cubicBezTo>
                  <a:cubicBezTo>
                    <a:pt x="12918" y="16636"/>
                    <a:pt x="16636" y="12917"/>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4"/>
            <p:cNvSpPr/>
            <p:nvPr/>
          </p:nvSpPr>
          <p:spPr>
            <a:xfrm>
              <a:off x="2337200" y="4605100"/>
              <a:ext cx="415925" cy="415925"/>
            </a:xfrm>
            <a:custGeom>
              <a:avLst/>
              <a:gdLst/>
              <a:ahLst/>
              <a:cxnLst/>
              <a:rect l="l" t="t" r="r" b="b"/>
              <a:pathLst>
                <a:path w="16637" h="16637" extrusionOk="0">
                  <a:moveTo>
                    <a:pt x="8319" y="0"/>
                  </a:moveTo>
                  <a:cubicBezTo>
                    <a:pt x="3752" y="0"/>
                    <a:pt x="1" y="3719"/>
                    <a:pt x="1" y="8318"/>
                  </a:cubicBezTo>
                  <a:cubicBezTo>
                    <a:pt x="1" y="12918"/>
                    <a:pt x="3752" y="16637"/>
                    <a:pt x="8319" y="16637"/>
                  </a:cubicBezTo>
                  <a:cubicBezTo>
                    <a:pt x="12918" y="16637"/>
                    <a:pt x="16637" y="12918"/>
                    <a:pt x="16637" y="8318"/>
                  </a:cubicBezTo>
                  <a:cubicBezTo>
                    <a:pt x="16637" y="3719"/>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4"/>
            <p:cNvSpPr/>
            <p:nvPr/>
          </p:nvSpPr>
          <p:spPr>
            <a:xfrm>
              <a:off x="4058725" y="3492750"/>
              <a:ext cx="415925" cy="415925"/>
            </a:xfrm>
            <a:custGeom>
              <a:avLst/>
              <a:gdLst/>
              <a:ahLst/>
              <a:cxnLst/>
              <a:rect l="l" t="t" r="r" b="b"/>
              <a:pathLst>
                <a:path w="16637" h="16637" extrusionOk="0">
                  <a:moveTo>
                    <a:pt x="8318" y="1"/>
                  </a:moveTo>
                  <a:cubicBezTo>
                    <a:pt x="3719" y="1"/>
                    <a:pt x="0" y="3720"/>
                    <a:pt x="0" y="8319"/>
                  </a:cubicBezTo>
                  <a:cubicBezTo>
                    <a:pt x="0" y="12918"/>
                    <a:pt x="3719" y="16637"/>
                    <a:pt x="8318" y="16637"/>
                  </a:cubicBezTo>
                  <a:cubicBezTo>
                    <a:pt x="12918" y="16637"/>
                    <a:pt x="16636" y="12918"/>
                    <a:pt x="16636" y="8319"/>
                  </a:cubicBezTo>
                  <a:cubicBezTo>
                    <a:pt x="16636"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4"/>
            <p:cNvSpPr/>
            <p:nvPr/>
          </p:nvSpPr>
          <p:spPr>
            <a:xfrm>
              <a:off x="4450975" y="4049750"/>
              <a:ext cx="415925" cy="415925"/>
            </a:xfrm>
            <a:custGeom>
              <a:avLst/>
              <a:gdLst/>
              <a:ahLst/>
              <a:cxnLst/>
              <a:rect l="l" t="t" r="r" b="b"/>
              <a:pathLst>
                <a:path w="16637" h="16637" extrusionOk="0">
                  <a:moveTo>
                    <a:pt x="8318" y="0"/>
                  </a:moveTo>
                  <a:cubicBezTo>
                    <a:pt x="3719" y="0"/>
                    <a:pt x="0" y="3719"/>
                    <a:pt x="0" y="8318"/>
                  </a:cubicBezTo>
                  <a:cubicBezTo>
                    <a:pt x="0" y="12918"/>
                    <a:pt x="3719" y="16636"/>
                    <a:pt x="8318" y="16636"/>
                  </a:cubicBezTo>
                  <a:cubicBezTo>
                    <a:pt x="12918" y="16636"/>
                    <a:pt x="16636" y="12918"/>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4"/>
            <p:cNvSpPr/>
            <p:nvPr/>
          </p:nvSpPr>
          <p:spPr>
            <a:xfrm>
              <a:off x="4843225" y="4606725"/>
              <a:ext cx="415925" cy="415925"/>
            </a:xfrm>
            <a:custGeom>
              <a:avLst/>
              <a:gdLst/>
              <a:ahLst/>
              <a:cxnLst/>
              <a:rect l="l" t="t" r="r" b="b"/>
              <a:pathLst>
                <a:path w="16637" h="16637" extrusionOk="0">
                  <a:moveTo>
                    <a:pt x="8318" y="1"/>
                  </a:moveTo>
                  <a:cubicBezTo>
                    <a:pt x="3719" y="1"/>
                    <a:pt x="0" y="3752"/>
                    <a:pt x="0" y="8319"/>
                  </a:cubicBezTo>
                  <a:cubicBezTo>
                    <a:pt x="0" y="12918"/>
                    <a:pt x="3719" y="16637"/>
                    <a:pt x="8318" y="16637"/>
                  </a:cubicBezTo>
                  <a:cubicBezTo>
                    <a:pt x="12918" y="16637"/>
                    <a:pt x="16637" y="12918"/>
                    <a:pt x="16637" y="8319"/>
                  </a:cubicBezTo>
                  <a:cubicBezTo>
                    <a:pt x="16637" y="3752"/>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4"/>
            <p:cNvSpPr/>
            <p:nvPr/>
          </p:nvSpPr>
          <p:spPr>
            <a:xfrm>
              <a:off x="4366150" y="2589200"/>
              <a:ext cx="415925" cy="416725"/>
            </a:xfrm>
            <a:custGeom>
              <a:avLst/>
              <a:gdLst/>
              <a:ahLst/>
              <a:cxnLst/>
              <a:rect l="l" t="t" r="r" b="b"/>
              <a:pathLst>
                <a:path w="16637" h="16669" extrusionOk="0">
                  <a:moveTo>
                    <a:pt x="8319" y="0"/>
                  </a:moveTo>
                  <a:cubicBezTo>
                    <a:pt x="3719" y="0"/>
                    <a:pt x="1" y="3751"/>
                    <a:pt x="1" y="8318"/>
                  </a:cubicBezTo>
                  <a:cubicBezTo>
                    <a:pt x="1" y="12918"/>
                    <a:pt x="3719" y="16669"/>
                    <a:pt x="8319" y="16669"/>
                  </a:cubicBezTo>
                  <a:cubicBezTo>
                    <a:pt x="12918" y="16669"/>
                    <a:pt x="16637" y="12918"/>
                    <a:pt x="16637" y="8318"/>
                  </a:cubicBezTo>
                  <a:cubicBezTo>
                    <a:pt x="16637" y="3751"/>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4"/>
            <p:cNvSpPr/>
            <p:nvPr/>
          </p:nvSpPr>
          <p:spPr>
            <a:xfrm>
              <a:off x="5016925" y="2387750"/>
              <a:ext cx="415925" cy="415950"/>
            </a:xfrm>
            <a:custGeom>
              <a:avLst/>
              <a:gdLst/>
              <a:ahLst/>
              <a:cxnLst/>
              <a:rect l="l" t="t" r="r" b="b"/>
              <a:pathLst>
                <a:path w="16637" h="16638" extrusionOk="0">
                  <a:moveTo>
                    <a:pt x="8318" y="1"/>
                  </a:moveTo>
                  <a:cubicBezTo>
                    <a:pt x="3719" y="1"/>
                    <a:pt x="0" y="3720"/>
                    <a:pt x="0" y="8319"/>
                  </a:cubicBezTo>
                  <a:cubicBezTo>
                    <a:pt x="0" y="12886"/>
                    <a:pt x="3719" y="16637"/>
                    <a:pt x="8318" y="16637"/>
                  </a:cubicBezTo>
                  <a:cubicBezTo>
                    <a:pt x="12918" y="16637"/>
                    <a:pt x="16637" y="12886"/>
                    <a:pt x="16637" y="8319"/>
                  </a:cubicBezTo>
                  <a:cubicBezTo>
                    <a:pt x="16637"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4"/>
            <p:cNvSpPr/>
            <p:nvPr/>
          </p:nvSpPr>
          <p:spPr>
            <a:xfrm>
              <a:off x="5667700" y="2185525"/>
              <a:ext cx="415925" cy="415925"/>
            </a:xfrm>
            <a:custGeom>
              <a:avLst/>
              <a:gdLst/>
              <a:ahLst/>
              <a:cxnLst/>
              <a:rect l="l" t="t" r="r" b="b"/>
              <a:pathLst>
                <a:path w="16637" h="16637" extrusionOk="0">
                  <a:moveTo>
                    <a:pt x="8318" y="0"/>
                  </a:moveTo>
                  <a:cubicBezTo>
                    <a:pt x="3719" y="0"/>
                    <a:pt x="0" y="3719"/>
                    <a:pt x="0" y="8318"/>
                  </a:cubicBezTo>
                  <a:cubicBezTo>
                    <a:pt x="0" y="12918"/>
                    <a:pt x="3719" y="16636"/>
                    <a:pt x="8318" y="16636"/>
                  </a:cubicBezTo>
                  <a:cubicBezTo>
                    <a:pt x="12918" y="16636"/>
                    <a:pt x="16636" y="12918"/>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4"/>
            <p:cNvSpPr/>
            <p:nvPr/>
          </p:nvSpPr>
          <p:spPr>
            <a:xfrm>
              <a:off x="2817525" y="2590000"/>
              <a:ext cx="289525" cy="415925"/>
            </a:xfrm>
            <a:custGeom>
              <a:avLst/>
              <a:gdLst/>
              <a:ahLst/>
              <a:cxnLst/>
              <a:rect l="l" t="t" r="r" b="b"/>
              <a:pathLst>
                <a:path w="11581" h="16637" extrusionOk="0">
                  <a:moveTo>
                    <a:pt x="8319" y="1"/>
                  </a:moveTo>
                  <a:cubicBezTo>
                    <a:pt x="3719" y="1"/>
                    <a:pt x="1" y="3719"/>
                    <a:pt x="1" y="8319"/>
                  </a:cubicBezTo>
                  <a:cubicBezTo>
                    <a:pt x="1" y="12886"/>
                    <a:pt x="3719" y="16637"/>
                    <a:pt x="8319" y="16637"/>
                  </a:cubicBezTo>
                  <a:cubicBezTo>
                    <a:pt x="9460" y="16637"/>
                    <a:pt x="10569" y="16376"/>
                    <a:pt x="11581" y="15952"/>
                  </a:cubicBezTo>
                  <a:cubicBezTo>
                    <a:pt x="8612" y="14680"/>
                    <a:pt x="6525" y="11744"/>
                    <a:pt x="6525" y="8319"/>
                  </a:cubicBezTo>
                  <a:cubicBezTo>
                    <a:pt x="6525" y="4861"/>
                    <a:pt x="8612" y="1925"/>
                    <a:pt x="11581" y="653"/>
                  </a:cubicBezTo>
                  <a:cubicBezTo>
                    <a:pt x="10569" y="229"/>
                    <a:pt x="9460"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4"/>
            <p:cNvSpPr/>
            <p:nvPr/>
          </p:nvSpPr>
          <p:spPr>
            <a:xfrm>
              <a:off x="2166750" y="2387750"/>
              <a:ext cx="289550" cy="416750"/>
            </a:xfrm>
            <a:custGeom>
              <a:avLst/>
              <a:gdLst/>
              <a:ahLst/>
              <a:cxnLst/>
              <a:rect l="l" t="t" r="r" b="b"/>
              <a:pathLst>
                <a:path w="11582" h="16670" extrusionOk="0">
                  <a:moveTo>
                    <a:pt x="8319" y="1"/>
                  </a:moveTo>
                  <a:cubicBezTo>
                    <a:pt x="3720" y="1"/>
                    <a:pt x="1" y="3752"/>
                    <a:pt x="1" y="8319"/>
                  </a:cubicBezTo>
                  <a:cubicBezTo>
                    <a:pt x="1" y="12918"/>
                    <a:pt x="3720" y="16670"/>
                    <a:pt x="8319" y="16670"/>
                  </a:cubicBezTo>
                  <a:cubicBezTo>
                    <a:pt x="9461" y="16670"/>
                    <a:pt x="10570" y="16409"/>
                    <a:pt x="11581" y="15985"/>
                  </a:cubicBezTo>
                  <a:cubicBezTo>
                    <a:pt x="8613" y="14713"/>
                    <a:pt x="6525" y="11777"/>
                    <a:pt x="6525" y="8319"/>
                  </a:cubicBezTo>
                  <a:cubicBezTo>
                    <a:pt x="6525" y="4894"/>
                    <a:pt x="8613" y="1958"/>
                    <a:pt x="11581" y="686"/>
                  </a:cubicBezTo>
                  <a:cubicBezTo>
                    <a:pt x="10570" y="262"/>
                    <a:pt x="9461"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4"/>
            <p:cNvSpPr/>
            <p:nvPr/>
          </p:nvSpPr>
          <p:spPr>
            <a:xfrm>
              <a:off x="1516000" y="2186325"/>
              <a:ext cx="289525" cy="415925"/>
            </a:xfrm>
            <a:custGeom>
              <a:avLst/>
              <a:gdLst/>
              <a:ahLst/>
              <a:cxnLst/>
              <a:rect l="l" t="t" r="r" b="b"/>
              <a:pathLst>
                <a:path w="11581" h="16637" extrusionOk="0">
                  <a:moveTo>
                    <a:pt x="8318" y="1"/>
                  </a:moveTo>
                  <a:cubicBezTo>
                    <a:pt x="3719" y="1"/>
                    <a:pt x="0" y="3720"/>
                    <a:pt x="0" y="8319"/>
                  </a:cubicBezTo>
                  <a:cubicBezTo>
                    <a:pt x="0" y="12918"/>
                    <a:pt x="3719" y="16637"/>
                    <a:pt x="8318" y="16637"/>
                  </a:cubicBezTo>
                  <a:cubicBezTo>
                    <a:pt x="9460" y="16637"/>
                    <a:pt x="10569" y="16409"/>
                    <a:pt x="11580" y="15985"/>
                  </a:cubicBezTo>
                  <a:cubicBezTo>
                    <a:pt x="8612" y="14712"/>
                    <a:pt x="6524" y="11777"/>
                    <a:pt x="6524" y="8319"/>
                  </a:cubicBezTo>
                  <a:cubicBezTo>
                    <a:pt x="6524" y="4894"/>
                    <a:pt x="8612" y="1958"/>
                    <a:pt x="11580" y="686"/>
                  </a:cubicBezTo>
                  <a:cubicBezTo>
                    <a:pt x="10569" y="262"/>
                    <a:pt x="9460"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4"/>
            <p:cNvSpPr/>
            <p:nvPr/>
          </p:nvSpPr>
          <p:spPr>
            <a:xfrm>
              <a:off x="3124150" y="3491950"/>
              <a:ext cx="289525" cy="415925"/>
            </a:xfrm>
            <a:custGeom>
              <a:avLst/>
              <a:gdLst/>
              <a:ahLst/>
              <a:cxnLst/>
              <a:rect l="l" t="t" r="r" b="b"/>
              <a:pathLst>
                <a:path w="11581" h="16637" extrusionOk="0">
                  <a:moveTo>
                    <a:pt x="8319" y="0"/>
                  </a:moveTo>
                  <a:cubicBezTo>
                    <a:pt x="3719" y="0"/>
                    <a:pt x="1" y="3719"/>
                    <a:pt x="1" y="8318"/>
                  </a:cubicBezTo>
                  <a:cubicBezTo>
                    <a:pt x="1" y="12918"/>
                    <a:pt x="3719" y="16636"/>
                    <a:pt x="8319" y="16636"/>
                  </a:cubicBezTo>
                  <a:cubicBezTo>
                    <a:pt x="9460" y="16636"/>
                    <a:pt x="10570" y="16408"/>
                    <a:pt x="11581" y="15951"/>
                  </a:cubicBezTo>
                  <a:cubicBezTo>
                    <a:pt x="8612" y="14712"/>
                    <a:pt x="6525" y="11743"/>
                    <a:pt x="6525" y="8318"/>
                  </a:cubicBezTo>
                  <a:cubicBezTo>
                    <a:pt x="6525" y="4893"/>
                    <a:pt x="8612" y="1925"/>
                    <a:pt x="11581" y="653"/>
                  </a:cubicBezTo>
                  <a:cubicBezTo>
                    <a:pt x="10570" y="229"/>
                    <a:pt x="9460"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4"/>
            <p:cNvSpPr/>
            <p:nvPr/>
          </p:nvSpPr>
          <p:spPr>
            <a:xfrm>
              <a:off x="4058725" y="3492750"/>
              <a:ext cx="289525" cy="415925"/>
            </a:xfrm>
            <a:custGeom>
              <a:avLst/>
              <a:gdLst/>
              <a:ahLst/>
              <a:cxnLst/>
              <a:rect l="l" t="t" r="r" b="b"/>
              <a:pathLst>
                <a:path w="11581" h="16637" extrusionOk="0">
                  <a:moveTo>
                    <a:pt x="8318" y="1"/>
                  </a:moveTo>
                  <a:cubicBezTo>
                    <a:pt x="3719" y="1"/>
                    <a:pt x="0" y="3720"/>
                    <a:pt x="0" y="8319"/>
                  </a:cubicBezTo>
                  <a:cubicBezTo>
                    <a:pt x="0" y="12918"/>
                    <a:pt x="3719" y="16637"/>
                    <a:pt x="8318" y="16637"/>
                  </a:cubicBezTo>
                  <a:cubicBezTo>
                    <a:pt x="9460" y="16637"/>
                    <a:pt x="10569" y="16409"/>
                    <a:pt x="11580" y="15985"/>
                  </a:cubicBezTo>
                  <a:cubicBezTo>
                    <a:pt x="8612" y="14712"/>
                    <a:pt x="6524" y="11744"/>
                    <a:pt x="6524" y="8319"/>
                  </a:cubicBezTo>
                  <a:cubicBezTo>
                    <a:pt x="6524" y="4894"/>
                    <a:pt x="8612" y="1958"/>
                    <a:pt x="11580" y="686"/>
                  </a:cubicBezTo>
                  <a:cubicBezTo>
                    <a:pt x="10569" y="229"/>
                    <a:pt x="9460"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4"/>
            <p:cNvSpPr/>
            <p:nvPr/>
          </p:nvSpPr>
          <p:spPr>
            <a:xfrm>
              <a:off x="4366150" y="2589200"/>
              <a:ext cx="289525" cy="416725"/>
            </a:xfrm>
            <a:custGeom>
              <a:avLst/>
              <a:gdLst/>
              <a:ahLst/>
              <a:cxnLst/>
              <a:rect l="l" t="t" r="r" b="b"/>
              <a:pathLst>
                <a:path w="11581" h="16669" extrusionOk="0">
                  <a:moveTo>
                    <a:pt x="8319" y="0"/>
                  </a:moveTo>
                  <a:cubicBezTo>
                    <a:pt x="3719" y="0"/>
                    <a:pt x="1" y="3751"/>
                    <a:pt x="1" y="8351"/>
                  </a:cubicBezTo>
                  <a:cubicBezTo>
                    <a:pt x="1" y="12918"/>
                    <a:pt x="3719" y="16669"/>
                    <a:pt x="8319" y="16669"/>
                  </a:cubicBezTo>
                  <a:cubicBezTo>
                    <a:pt x="9493" y="16669"/>
                    <a:pt x="10602" y="16408"/>
                    <a:pt x="11581" y="15984"/>
                  </a:cubicBezTo>
                  <a:cubicBezTo>
                    <a:pt x="8612" y="14712"/>
                    <a:pt x="6525" y="11776"/>
                    <a:pt x="6525" y="8351"/>
                  </a:cubicBezTo>
                  <a:cubicBezTo>
                    <a:pt x="6525" y="4893"/>
                    <a:pt x="8612" y="1957"/>
                    <a:pt x="11581" y="685"/>
                  </a:cubicBezTo>
                  <a:cubicBezTo>
                    <a:pt x="10602" y="261"/>
                    <a:pt x="9493"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4"/>
            <p:cNvSpPr/>
            <p:nvPr/>
          </p:nvSpPr>
          <p:spPr>
            <a:xfrm>
              <a:off x="3592250" y="2019150"/>
              <a:ext cx="289525" cy="415925"/>
            </a:xfrm>
            <a:custGeom>
              <a:avLst/>
              <a:gdLst/>
              <a:ahLst/>
              <a:cxnLst/>
              <a:rect l="l" t="t" r="r" b="b"/>
              <a:pathLst>
                <a:path w="11581" h="16637" extrusionOk="0">
                  <a:moveTo>
                    <a:pt x="8319" y="1"/>
                  </a:moveTo>
                  <a:cubicBezTo>
                    <a:pt x="3719" y="1"/>
                    <a:pt x="1" y="3719"/>
                    <a:pt x="1" y="8319"/>
                  </a:cubicBezTo>
                  <a:cubicBezTo>
                    <a:pt x="1" y="12918"/>
                    <a:pt x="3719" y="16637"/>
                    <a:pt x="8319" y="16637"/>
                  </a:cubicBezTo>
                  <a:cubicBezTo>
                    <a:pt x="9493" y="16637"/>
                    <a:pt x="10569" y="16376"/>
                    <a:pt x="11581" y="15952"/>
                  </a:cubicBezTo>
                  <a:cubicBezTo>
                    <a:pt x="8612" y="14680"/>
                    <a:pt x="6524" y="11744"/>
                    <a:pt x="6524" y="8319"/>
                  </a:cubicBezTo>
                  <a:cubicBezTo>
                    <a:pt x="6524" y="4861"/>
                    <a:pt x="8612" y="1925"/>
                    <a:pt x="11581" y="653"/>
                  </a:cubicBezTo>
                  <a:cubicBezTo>
                    <a:pt x="10569" y="229"/>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4"/>
            <p:cNvSpPr/>
            <p:nvPr/>
          </p:nvSpPr>
          <p:spPr>
            <a:xfrm>
              <a:off x="3592250" y="1337400"/>
              <a:ext cx="289525" cy="415925"/>
            </a:xfrm>
            <a:custGeom>
              <a:avLst/>
              <a:gdLst/>
              <a:ahLst/>
              <a:cxnLst/>
              <a:rect l="l" t="t" r="r" b="b"/>
              <a:pathLst>
                <a:path w="11581" h="16637" extrusionOk="0">
                  <a:moveTo>
                    <a:pt x="8319" y="1"/>
                  </a:moveTo>
                  <a:cubicBezTo>
                    <a:pt x="3719" y="1"/>
                    <a:pt x="1" y="3719"/>
                    <a:pt x="1" y="8319"/>
                  </a:cubicBezTo>
                  <a:cubicBezTo>
                    <a:pt x="1" y="12918"/>
                    <a:pt x="3719" y="16637"/>
                    <a:pt x="8319" y="16637"/>
                  </a:cubicBezTo>
                  <a:cubicBezTo>
                    <a:pt x="9493" y="16637"/>
                    <a:pt x="10569" y="16408"/>
                    <a:pt x="11581" y="15984"/>
                  </a:cubicBezTo>
                  <a:cubicBezTo>
                    <a:pt x="8612" y="14712"/>
                    <a:pt x="6524" y="11776"/>
                    <a:pt x="6524" y="8319"/>
                  </a:cubicBezTo>
                  <a:cubicBezTo>
                    <a:pt x="6524" y="4894"/>
                    <a:pt x="8612" y="1958"/>
                    <a:pt x="11581" y="686"/>
                  </a:cubicBezTo>
                  <a:cubicBezTo>
                    <a:pt x="10569" y="262"/>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4"/>
            <p:cNvSpPr/>
            <p:nvPr/>
          </p:nvSpPr>
          <p:spPr>
            <a:xfrm>
              <a:off x="3592250" y="656450"/>
              <a:ext cx="289525" cy="415950"/>
            </a:xfrm>
            <a:custGeom>
              <a:avLst/>
              <a:gdLst/>
              <a:ahLst/>
              <a:cxnLst/>
              <a:rect l="l" t="t" r="r" b="b"/>
              <a:pathLst>
                <a:path w="11581" h="16638" extrusionOk="0">
                  <a:moveTo>
                    <a:pt x="8319" y="1"/>
                  </a:moveTo>
                  <a:cubicBezTo>
                    <a:pt x="3719" y="1"/>
                    <a:pt x="1" y="3720"/>
                    <a:pt x="1" y="8319"/>
                  </a:cubicBezTo>
                  <a:cubicBezTo>
                    <a:pt x="1" y="12918"/>
                    <a:pt x="3719" y="16637"/>
                    <a:pt x="8319" y="16637"/>
                  </a:cubicBezTo>
                  <a:cubicBezTo>
                    <a:pt x="9493" y="16637"/>
                    <a:pt x="10569" y="16376"/>
                    <a:pt x="11581" y="15952"/>
                  </a:cubicBezTo>
                  <a:cubicBezTo>
                    <a:pt x="8612" y="14680"/>
                    <a:pt x="6524" y="11744"/>
                    <a:pt x="6524" y="8319"/>
                  </a:cubicBezTo>
                  <a:cubicBezTo>
                    <a:pt x="6524" y="4861"/>
                    <a:pt x="8612" y="1926"/>
                    <a:pt x="11581" y="653"/>
                  </a:cubicBezTo>
                  <a:cubicBezTo>
                    <a:pt x="10569" y="229"/>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4"/>
            <p:cNvSpPr/>
            <p:nvPr/>
          </p:nvSpPr>
          <p:spPr>
            <a:xfrm>
              <a:off x="5016925" y="2387750"/>
              <a:ext cx="289525" cy="415950"/>
            </a:xfrm>
            <a:custGeom>
              <a:avLst/>
              <a:gdLst/>
              <a:ahLst/>
              <a:cxnLst/>
              <a:rect l="l" t="t" r="r" b="b"/>
              <a:pathLst>
                <a:path w="11581" h="16638" extrusionOk="0">
                  <a:moveTo>
                    <a:pt x="8318" y="1"/>
                  </a:moveTo>
                  <a:cubicBezTo>
                    <a:pt x="3719" y="1"/>
                    <a:pt x="0" y="3720"/>
                    <a:pt x="0" y="8319"/>
                  </a:cubicBezTo>
                  <a:cubicBezTo>
                    <a:pt x="0" y="12918"/>
                    <a:pt x="3719" y="16637"/>
                    <a:pt x="8318" y="16637"/>
                  </a:cubicBezTo>
                  <a:cubicBezTo>
                    <a:pt x="9493" y="16637"/>
                    <a:pt x="10569" y="16376"/>
                    <a:pt x="11580" y="15952"/>
                  </a:cubicBezTo>
                  <a:cubicBezTo>
                    <a:pt x="8612" y="14680"/>
                    <a:pt x="6524" y="11744"/>
                    <a:pt x="6524" y="8319"/>
                  </a:cubicBezTo>
                  <a:cubicBezTo>
                    <a:pt x="6524" y="4861"/>
                    <a:pt x="8612" y="1926"/>
                    <a:pt x="11580" y="653"/>
                  </a:cubicBezTo>
                  <a:cubicBezTo>
                    <a:pt x="10569" y="229"/>
                    <a:pt x="9493"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4"/>
            <p:cNvSpPr/>
            <p:nvPr/>
          </p:nvSpPr>
          <p:spPr>
            <a:xfrm>
              <a:off x="5667700" y="2185525"/>
              <a:ext cx="289525" cy="415925"/>
            </a:xfrm>
            <a:custGeom>
              <a:avLst/>
              <a:gdLst/>
              <a:ahLst/>
              <a:cxnLst/>
              <a:rect l="l" t="t" r="r" b="b"/>
              <a:pathLst>
                <a:path w="11581" h="16637" extrusionOk="0">
                  <a:moveTo>
                    <a:pt x="8318" y="0"/>
                  </a:moveTo>
                  <a:cubicBezTo>
                    <a:pt x="3719" y="0"/>
                    <a:pt x="0" y="3719"/>
                    <a:pt x="0" y="8318"/>
                  </a:cubicBezTo>
                  <a:cubicBezTo>
                    <a:pt x="0" y="12918"/>
                    <a:pt x="3719" y="16636"/>
                    <a:pt x="8318" y="16636"/>
                  </a:cubicBezTo>
                  <a:cubicBezTo>
                    <a:pt x="9492" y="16636"/>
                    <a:pt x="10569" y="16408"/>
                    <a:pt x="11580" y="15951"/>
                  </a:cubicBezTo>
                  <a:cubicBezTo>
                    <a:pt x="8612" y="14679"/>
                    <a:pt x="6524" y="11743"/>
                    <a:pt x="6524" y="8318"/>
                  </a:cubicBezTo>
                  <a:cubicBezTo>
                    <a:pt x="6524" y="4893"/>
                    <a:pt x="8612" y="1925"/>
                    <a:pt x="11580" y="653"/>
                  </a:cubicBezTo>
                  <a:cubicBezTo>
                    <a:pt x="10569" y="229"/>
                    <a:pt x="9492"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4"/>
            <p:cNvSpPr/>
            <p:nvPr/>
          </p:nvSpPr>
          <p:spPr>
            <a:xfrm>
              <a:off x="4450975" y="4049750"/>
              <a:ext cx="289525" cy="415925"/>
            </a:xfrm>
            <a:custGeom>
              <a:avLst/>
              <a:gdLst/>
              <a:ahLst/>
              <a:cxnLst/>
              <a:rect l="l" t="t" r="r" b="b"/>
              <a:pathLst>
                <a:path w="11581" h="16637" extrusionOk="0">
                  <a:moveTo>
                    <a:pt x="8318" y="0"/>
                  </a:moveTo>
                  <a:cubicBezTo>
                    <a:pt x="3719" y="0"/>
                    <a:pt x="0" y="3719"/>
                    <a:pt x="0" y="8318"/>
                  </a:cubicBezTo>
                  <a:cubicBezTo>
                    <a:pt x="0" y="12918"/>
                    <a:pt x="3719" y="16636"/>
                    <a:pt x="8318" y="16636"/>
                  </a:cubicBezTo>
                  <a:cubicBezTo>
                    <a:pt x="9460" y="16636"/>
                    <a:pt x="10569" y="16408"/>
                    <a:pt x="11580" y="15984"/>
                  </a:cubicBezTo>
                  <a:cubicBezTo>
                    <a:pt x="8612" y="14712"/>
                    <a:pt x="6524" y="11776"/>
                    <a:pt x="6524" y="8318"/>
                  </a:cubicBezTo>
                  <a:cubicBezTo>
                    <a:pt x="6524" y="4893"/>
                    <a:pt x="8612" y="1957"/>
                    <a:pt x="11580" y="685"/>
                  </a:cubicBezTo>
                  <a:cubicBezTo>
                    <a:pt x="10569" y="261"/>
                    <a:pt x="9460"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4"/>
            <p:cNvSpPr/>
            <p:nvPr/>
          </p:nvSpPr>
          <p:spPr>
            <a:xfrm>
              <a:off x="4843225" y="4606725"/>
              <a:ext cx="289525" cy="415925"/>
            </a:xfrm>
            <a:custGeom>
              <a:avLst/>
              <a:gdLst/>
              <a:ahLst/>
              <a:cxnLst/>
              <a:rect l="l" t="t" r="r" b="b"/>
              <a:pathLst>
                <a:path w="11581" h="16637" extrusionOk="0">
                  <a:moveTo>
                    <a:pt x="8318" y="1"/>
                  </a:moveTo>
                  <a:cubicBezTo>
                    <a:pt x="3719" y="1"/>
                    <a:pt x="0" y="3752"/>
                    <a:pt x="0" y="8319"/>
                  </a:cubicBezTo>
                  <a:cubicBezTo>
                    <a:pt x="0" y="12918"/>
                    <a:pt x="3719" y="16637"/>
                    <a:pt x="8318" y="16637"/>
                  </a:cubicBezTo>
                  <a:cubicBezTo>
                    <a:pt x="9460" y="16637"/>
                    <a:pt x="10569" y="16408"/>
                    <a:pt x="11580" y="15984"/>
                  </a:cubicBezTo>
                  <a:cubicBezTo>
                    <a:pt x="8612" y="14712"/>
                    <a:pt x="6524" y="11776"/>
                    <a:pt x="6524" y="8319"/>
                  </a:cubicBezTo>
                  <a:cubicBezTo>
                    <a:pt x="6524" y="4894"/>
                    <a:pt x="8612" y="1958"/>
                    <a:pt x="11580" y="686"/>
                  </a:cubicBezTo>
                  <a:cubicBezTo>
                    <a:pt x="10569" y="262"/>
                    <a:pt x="9493"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4"/>
            <p:cNvSpPr/>
            <p:nvPr/>
          </p:nvSpPr>
          <p:spPr>
            <a:xfrm>
              <a:off x="2730275" y="4048125"/>
              <a:ext cx="290325" cy="415925"/>
            </a:xfrm>
            <a:custGeom>
              <a:avLst/>
              <a:gdLst/>
              <a:ahLst/>
              <a:cxnLst/>
              <a:rect l="l" t="t" r="r" b="b"/>
              <a:pathLst>
                <a:path w="11613" h="16637" extrusionOk="0">
                  <a:moveTo>
                    <a:pt x="8318" y="0"/>
                  </a:moveTo>
                  <a:cubicBezTo>
                    <a:pt x="3752" y="0"/>
                    <a:pt x="0" y="3719"/>
                    <a:pt x="0" y="8318"/>
                  </a:cubicBezTo>
                  <a:cubicBezTo>
                    <a:pt x="0" y="12917"/>
                    <a:pt x="3752" y="16636"/>
                    <a:pt x="8318" y="16636"/>
                  </a:cubicBezTo>
                  <a:cubicBezTo>
                    <a:pt x="9493" y="16636"/>
                    <a:pt x="10602" y="16408"/>
                    <a:pt x="11613" y="15984"/>
                  </a:cubicBezTo>
                  <a:cubicBezTo>
                    <a:pt x="8645" y="14712"/>
                    <a:pt x="6557" y="11776"/>
                    <a:pt x="6557" y="8318"/>
                  </a:cubicBezTo>
                  <a:cubicBezTo>
                    <a:pt x="6557" y="4893"/>
                    <a:pt x="8645" y="1957"/>
                    <a:pt x="11613" y="685"/>
                  </a:cubicBezTo>
                  <a:cubicBezTo>
                    <a:pt x="10602" y="261"/>
                    <a:pt x="9493"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4"/>
            <p:cNvSpPr/>
            <p:nvPr/>
          </p:nvSpPr>
          <p:spPr>
            <a:xfrm>
              <a:off x="2337200" y="4605100"/>
              <a:ext cx="289525" cy="415925"/>
            </a:xfrm>
            <a:custGeom>
              <a:avLst/>
              <a:gdLst/>
              <a:ahLst/>
              <a:cxnLst/>
              <a:rect l="l" t="t" r="r" b="b"/>
              <a:pathLst>
                <a:path w="11581" h="16637" extrusionOk="0">
                  <a:moveTo>
                    <a:pt x="8319" y="0"/>
                  </a:moveTo>
                  <a:cubicBezTo>
                    <a:pt x="3719" y="0"/>
                    <a:pt x="1" y="3719"/>
                    <a:pt x="1" y="8318"/>
                  </a:cubicBezTo>
                  <a:cubicBezTo>
                    <a:pt x="1" y="12885"/>
                    <a:pt x="3719" y="16637"/>
                    <a:pt x="8319" y="16637"/>
                  </a:cubicBezTo>
                  <a:cubicBezTo>
                    <a:pt x="9493" y="16637"/>
                    <a:pt x="10602" y="16376"/>
                    <a:pt x="11581" y="15951"/>
                  </a:cubicBezTo>
                  <a:cubicBezTo>
                    <a:pt x="8612" y="14679"/>
                    <a:pt x="6557" y="11744"/>
                    <a:pt x="6557" y="8318"/>
                  </a:cubicBezTo>
                  <a:cubicBezTo>
                    <a:pt x="6557" y="4861"/>
                    <a:pt x="8612" y="1925"/>
                    <a:pt x="11581" y="653"/>
                  </a:cubicBezTo>
                  <a:cubicBezTo>
                    <a:pt x="10602" y="229"/>
                    <a:pt x="9493"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44"/>
          <p:cNvGrpSpPr/>
          <p:nvPr/>
        </p:nvGrpSpPr>
        <p:grpSpPr>
          <a:xfrm>
            <a:off x="6749967" y="1826995"/>
            <a:ext cx="569261" cy="486168"/>
            <a:chOff x="1186525" y="615400"/>
            <a:chExt cx="5227375" cy="4464350"/>
          </a:xfrm>
        </p:grpSpPr>
        <p:sp>
          <p:nvSpPr>
            <p:cNvPr id="4210" name="Google Shape;4210;p44"/>
            <p:cNvSpPr/>
            <p:nvPr/>
          </p:nvSpPr>
          <p:spPr>
            <a:xfrm>
              <a:off x="1186525" y="615400"/>
              <a:ext cx="5227375" cy="4464350"/>
            </a:xfrm>
            <a:custGeom>
              <a:avLst/>
              <a:gdLst/>
              <a:ahLst/>
              <a:cxnLst/>
              <a:rect l="l" t="t" r="r" b="b"/>
              <a:pathLst>
                <a:path w="209095" h="178574" extrusionOk="0">
                  <a:moveTo>
                    <a:pt x="103929" y="1"/>
                  </a:moveTo>
                  <a:cubicBezTo>
                    <a:pt x="95988" y="1"/>
                    <a:pt x="38011" y="2064"/>
                    <a:pt x="1208" y="61794"/>
                  </a:cubicBezTo>
                  <a:cubicBezTo>
                    <a:pt x="360" y="63131"/>
                    <a:pt x="1" y="64697"/>
                    <a:pt x="229" y="66263"/>
                  </a:cubicBezTo>
                  <a:cubicBezTo>
                    <a:pt x="360" y="67013"/>
                    <a:pt x="3393" y="85085"/>
                    <a:pt x="17648" y="106190"/>
                  </a:cubicBezTo>
                  <a:cubicBezTo>
                    <a:pt x="28250" y="121880"/>
                    <a:pt x="46974" y="141811"/>
                    <a:pt x="78680" y="155674"/>
                  </a:cubicBezTo>
                  <a:cubicBezTo>
                    <a:pt x="80246" y="168591"/>
                    <a:pt x="91239" y="178573"/>
                    <a:pt x="104548" y="178573"/>
                  </a:cubicBezTo>
                  <a:cubicBezTo>
                    <a:pt x="117856" y="178573"/>
                    <a:pt x="128849" y="168591"/>
                    <a:pt x="130415" y="155674"/>
                  </a:cubicBezTo>
                  <a:cubicBezTo>
                    <a:pt x="162122" y="141811"/>
                    <a:pt x="180845" y="121880"/>
                    <a:pt x="191447" y="106190"/>
                  </a:cubicBezTo>
                  <a:cubicBezTo>
                    <a:pt x="205702" y="85085"/>
                    <a:pt x="208735" y="67013"/>
                    <a:pt x="208866" y="66263"/>
                  </a:cubicBezTo>
                  <a:cubicBezTo>
                    <a:pt x="209094" y="64697"/>
                    <a:pt x="208768" y="63099"/>
                    <a:pt x="207887" y="61794"/>
                  </a:cubicBezTo>
                  <a:cubicBezTo>
                    <a:pt x="168352" y="1773"/>
                    <a:pt x="111235" y="12"/>
                    <a:pt x="104841" y="12"/>
                  </a:cubicBezTo>
                  <a:cubicBezTo>
                    <a:pt x="104832" y="12"/>
                    <a:pt x="104518" y="1"/>
                    <a:pt x="103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4"/>
            <p:cNvSpPr/>
            <p:nvPr/>
          </p:nvSpPr>
          <p:spPr>
            <a:xfrm>
              <a:off x="1186525" y="786125"/>
              <a:ext cx="3160900" cy="4293625"/>
            </a:xfrm>
            <a:custGeom>
              <a:avLst/>
              <a:gdLst/>
              <a:ahLst/>
              <a:cxnLst/>
              <a:rect l="l" t="t" r="r" b="b"/>
              <a:pathLst>
                <a:path w="126436" h="171745" extrusionOk="0">
                  <a:moveTo>
                    <a:pt x="67850" y="1"/>
                  </a:moveTo>
                  <a:lnTo>
                    <a:pt x="67850" y="1"/>
                  </a:lnTo>
                  <a:cubicBezTo>
                    <a:pt x="46908" y="7405"/>
                    <a:pt x="20975" y="22867"/>
                    <a:pt x="1208" y="54965"/>
                  </a:cubicBezTo>
                  <a:cubicBezTo>
                    <a:pt x="360" y="56302"/>
                    <a:pt x="1" y="57868"/>
                    <a:pt x="229" y="59434"/>
                  </a:cubicBezTo>
                  <a:cubicBezTo>
                    <a:pt x="360" y="60184"/>
                    <a:pt x="3393" y="78256"/>
                    <a:pt x="17648" y="99361"/>
                  </a:cubicBezTo>
                  <a:cubicBezTo>
                    <a:pt x="28250" y="115051"/>
                    <a:pt x="46974" y="134982"/>
                    <a:pt x="78680" y="148845"/>
                  </a:cubicBezTo>
                  <a:cubicBezTo>
                    <a:pt x="80246" y="161762"/>
                    <a:pt x="91239" y="171744"/>
                    <a:pt x="104548" y="171744"/>
                  </a:cubicBezTo>
                  <a:cubicBezTo>
                    <a:pt x="113746" y="171744"/>
                    <a:pt x="121803" y="166982"/>
                    <a:pt x="126435" y="159805"/>
                  </a:cubicBezTo>
                  <a:cubicBezTo>
                    <a:pt x="115769" y="158761"/>
                    <a:pt x="106994" y="151259"/>
                    <a:pt x="104058" y="141245"/>
                  </a:cubicBezTo>
                  <a:cubicBezTo>
                    <a:pt x="102297" y="136352"/>
                    <a:pt x="97763" y="134557"/>
                    <a:pt x="97763" y="134557"/>
                  </a:cubicBezTo>
                  <a:cubicBezTo>
                    <a:pt x="69318" y="120857"/>
                    <a:pt x="52127" y="102329"/>
                    <a:pt x="42146" y="87552"/>
                  </a:cubicBezTo>
                  <a:cubicBezTo>
                    <a:pt x="27891" y="66447"/>
                    <a:pt x="24857" y="48376"/>
                    <a:pt x="24727" y="47626"/>
                  </a:cubicBezTo>
                  <a:cubicBezTo>
                    <a:pt x="24466" y="46060"/>
                    <a:pt x="24857" y="44494"/>
                    <a:pt x="25673" y="43157"/>
                  </a:cubicBezTo>
                  <a:cubicBezTo>
                    <a:pt x="38231" y="22802"/>
                    <a:pt x="53237" y="9167"/>
                    <a:pt x="67850"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4"/>
            <p:cNvSpPr/>
            <p:nvPr/>
          </p:nvSpPr>
          <p:spPr>
            <a:xfrm>
              <a:off x="2720475" y="961900"/>
              <a:ext cx="1042250" cy="3074900"/>
            </a:xfrm>
            <a:custGeom>
              <a:avLst/>
              <a:gdLst/>
              <a:ahLst/>
              <a:cxnLst/>
              <a:rect l="l" t="t" r="r" b="b"/>
              <a:pathLst>
                <a:path w="41690" h="122996" extrusionOk="0">
                  <a:moveTo>
                    <a:pt x="7086" y="0"/>
                  </a:moveTo>
                  <a:cubicBezTo>
                    <a:pt x="4464" y="0"/>
                    <a:pt x="2154" y="1950"/>
                    <a:pt x="1795" y="4615"/>
                  </a:cubicBezTo>
                  <a:cubicBezTo>
                    <a:pt x="1730" y="5169"/>
                    <a:pt x="1" y="18576"/>
                    <a:pt x="2741" y="39583"/>
                  </a:cubicBezTo>
                  <a:cubicBezTo>
                    <a:pt x="5253" y="58796"/>
                    <a:pt x="12201" y="88415"/>
                    <a:pt x="31022" y="120252"/>
                  </a:cubicBezTo>
                  <a:cubicBezTo>
                    <a:pt x="31742" y="121459"/>
                    <a:pt x="33204" y="122996"/>
                    <a:pt x="35362" y="122996"/>
                  </a:cubicBezTo>
                  <a:cubicBezTo>
                    <a:pt x="36237" y="122996"/>
                    <a:pt x="37228" y="122742"/>
                    <a:pt x="38329" y="122112"/>
                  </a:cubicBezTo>
                  <a:cubicBezTo>
                    <a:pt x="40874" y="120676"/>
                    <a:pt x="41689" y="117349"/>
                    <a:pt x="40221" y="114837"/>
                  </a:cubicBezTo>
                  <a:cubicBezTo>
                    <a:pt x="22411" y="84697"/>
                    <a:pt x="15789" y="56741"/>
                    <a:pt x="13342" y="38605"/>
                  </a:cubicBezTo>
                  <a:cubicBezTo>
                    <a:pt x="10733" y="18968"/>
                    <a:pt x="12331" y="6278"/>
                    <a:pt x="12364" y="6050"/>
                  </a:cubicBezTo>
                  <a:cubicBezTo>
                    <a:pt x="12755" y="3114"/>
                    <a:pt x="10700" y="439"/>
                    <a:pt x="7797" y="48"/>
                  </a:cubicBezTo>
                  <a:cubicBezTo>
                    <a:pt x="7558" y="16"/>
                    <a:pt x="7321" y="0"/>
                    <a:pt x="70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4"/>
            <p:cNvSpPr/>
            <p:nvPr/>
          </p:nvSpPr>
          <p:spPr>
            <a:xfrm>
              <a:off x="1706000" y="1812025"/>
              <a:ext cx="1690550" cy="2349850"/>
            </a:xfrm>
            <a:custGeom>
              <a:avLst/>
              <a:gdLst/>
              <a:ahLst/>
              <a:cxnLst/>
              <a:rect l="l" t="t" r="r" b="b"/>
              <a:pathLst>
                <a:path w="67622" h="93994" extrusionOk="0">
                  <a:moveTo>
                    <a:pt x="5318" y="0"/>
                  </a:moveTo>
                  <a:cubicBezTo>
                    <a:pt x="2382" y="0"/>
                    <a:pt x="1" y="2382"/>
                    <a:pt x="1" y="5317"/>
                  </a:cubicBezTo>
                  <a:cubicBezTo>
                    <a:pt x="1" y="5872"/>
                    <a:pt x="99" y="19442"/>
                    <a:pt x="7471" y="37089"/>
                  </a:cubicBezTo>
                  <a:cubicBezTo>
                    <a:pt x="14190" y="53236"/>
                    <a:pt x="28608" y="76102"/>
                    <a:pt x="59010" y="93358"/>
                  </a:cubicBezTo>
                  <a:cubicBezTo>
                    <a:pt x="59404" y="93571"/>
                    <a:pt x="60580" y="93994"/>
                    <a:pt x="61922" y="93994"/>
                  </a:cubicBezTo>
                  <a:cubicBezTo>
                    <a:pt x="63469" y="93994"/>
                    <a:pt x="65236" y="93432"/>
                    <a:pt x="66284" y="91336"/>
                  </a:cubicBezTo>
                  <a:cubicBezTo>
                    <a:pt x="67622" y="88726"/>
                    <a:pt x="66839" y="85530"/>
                    <a:pt x="64295" y="84094"/>
                  </a:cubicBezTo>
                  <a:cubicBezTo>
                    <a:pt x="42146" y="71536"/>
                    <a:pt x="26390" y="54476"/>
                    <a:pt x="17485" y="33436"/>
                  </a:cubicBezTo>
                  <a:cubicBezTo>
                    <a:pt x="10831" y="17713"/>
                    <a:pt x="10667" y="5480"/>
                    <a:pt x="10667" y="5285"/>
                  </a:cubicBezTo>
                  <a:cubicBezTo>
                    <a:pt x="10635" y="2349"/>
                    <a:pt x="8286" y="0"/>
                    <a:pt x="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4"/>
            <p:cNvSpPr/>
            <p:nvPr/>
          </p:nvSpPr>
          <p:spPr>
            <a:xfrm>
              <a:off x="3837725" y="961900"/>
              <a:ext cx="1042225" cy="3076325"/>
            </a:xfrm>
            <a:custGeom>
              <a:avLst/>
              <a:gdLst/>
              <a:ahLst/>
              <a:cxnLst/>
              <a:rect l="l" t="t" r="r" b="b"/>
              <a:pathLst>
                <a:path w="41689" h="123053" extrusionOk="0">
                  <a:moveTo>
                    <a:pt x="34610" y="0"/>
                  </a:moveTo>
                  <a:cubicBezTo>
                    <a:pt x="34373" y="0"/>
                    <a:pt x="34133" y="16"/>
                    <a:pt x="33892" y="48"/>
                  </a:cubicBezTo>
                  <a:cubicBezTo>
                    <a:pt x="30989" y="439"/>
                    <a:pt x="28934" y="3114"/>
                    <a:pt x="29325" y="6050"/>
                  </a:cubicBezTo>
                  <a:cubicBezTo>
                    <a:pt x="29358" y="6148"/>
                    <a:pt x="30956" y="18902"/>
                    <a:pt x="28347" y="38605"/>
                  </a:cubicBezTo>
                  <a:cubicBezTo>
                    <a:pt x="25900" y="56741"/>
                    <a:pt x="19278" y="84697"/>
                    <a:pt x="1468" y="114837"/>
                  </a:cubicBezTo>
                  <a:cubicBezTo>
                    <a:pt x="0" y="117349"/>
                    <a:pt x="881" y="120513"/>
                    <a:pt x="3360" y="122112"/>
                  </a:cubicBezTo>
                  <a:cubicBezTo>
                    <a:pt x="4384" y="122785"/>
                    <a:pt x="5344" y="123053"/>
                    <a:pt x="6217" y="123053"/>
                  </a:cubicBezTo>
                  <a:cubicBezTo>
                    <a:pt x="8346" y="123053"/>
                    <a:pt x="9949" y="121456"/>
                    <a:pt x="10667" y="120252"/>
                  </a:cubicBezTo>
                  <a:cubicBezTo>
                    <a:pt x="29488" y="88415"/>
                    <a:pt x="36436" y="58796"/>
                    <a:pt x="38948" y="39583"/>
                  </a:cubicBezTo>
                  <a:cubicBezTo>
                    <a:pt x="41688" y="18576"/>
                    <a:pt x="39959" y="5169"/>
                    <a:pt x="39894" y="4615"/>
                  </a:cubicBezTo>
                  <a:cubicBezTo>
                    <a:pt x="39535" y="1950"/>
                    <a:pt x="37252" y="0"/>
                    <a:pt x="3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4"/>
            <p:cNvSpPr/>
            <p:nvPr/>
          </p:nvSpPr>
          <p:spPr>
            <a:xfrm>
              <a:off x="4198175" y="1811200"/>
              <a:ext cx="1696250" cy="2351825"/>
            </a:xfrm>
            <a:custGeom>
              <a:avLst/>
              <a:gdLst/>
              <a:ahLst/>
              <a:cxnLst/>
              <a:rect l="l" t="t" r="r" b="b"/>
              <a:pathLst>
                <a:path w="67850" h="94073" extrusionOk="0">
                  <a:moveTo>
                    <a:pt x="62532" y="1"/>
                  </a:moveTo>
                  <a:cubicBezTo>
                    <a:pt x="59564" y="1"/>
                    <a:pt x="57183" y="2415"/>
                    <a:pt x="57183" y="5350"/>
                  </a:cubicBezTo>
                  <a:cubicBezTo>
                    <a:pt x="57183" y="5840"/>
                    <a:pt x="56596" y="54052"/>
                    <a:pt x="3556" y="84127"/>
                  </a:cubicBezTo>
                  <a:cubicBezTo>
                    <a:pt x="1011" y="85563"/>
                    <a:pt x="0" y="88890"/>
                    <a:pt x="1566" y="91369"/>
                  </a:cubicBezTo>
                  <a:cubicBezTo>
                    <a:pt x="2905" y="93498"/>
                    <a:pt x="4615" y="94073"/>
                    <a:pt x="6058" y="94073"/>
                  </a:cubicBezTo>
                  <a:cubicBezTo>
                    <a:pt x="7356" y="94073"/>
                    <a:pt x="8438" y="93608"/>
                    <a:pt x="8840" y="93391"/>
                  </a:cubicBezTo>
                  <a:cubicBezTo>
                    <a:pt x="39242" y="76135"/>
                    <a:pt x="53660" y="53269"/>
                    <a:pt x="60379" y="37122"/>
                  </a:cubicBezTo>
                  <a:cubicBezTo>
                    <a:pt x="67752" y="19475"/>
                    <a:pt x="67849" y="5905"/>
                    <a:pt x="67849" y="5350"/>
                  </a:cubicBezTo>
                  <a:cubicBezTo>
                    <a:pt x="67849" y="2415"/>
                    <a:pt x="65468" y="1"/>
                    <a:pt x="62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4"/>
            <p:cNvSpPr/>
            <p:nvPr/>
          </p:nvSpPr>
          <p:spPr>
            <a:xfrm>
              <a:off x="3720275" y="2448100"/>
              <a:ext cx="159875" cy="948450"/>
            </a:xfrm>
            <a:custGeom>
              <a:avLst/>
              <a:gdLst/>
              <a:ahLst/>
              <a:cxnLst/>
              <a:rect l="l" t="t" r="r" b="b"/>
              <a:pathLst>
                <a:path w="6395" h="37938" extrusionOk="0">
                  <a:moveTo>
                    <a:pt x="3198" y="1"/>
                  </a:moveTo>
                  <a:cubicBezTo>
                    <a:pt x="1436" y="1"/>
                    <a:pt x="1" y="1436"/>
                    <a:pt x="1" y="3198"/>
                  </a:cubicBezTo>
                  <a:lnTo>
                    <a:pt x="1" y="34741"/>
                  </a:lnTo>
                  <a:cubicBezTo>
                    <a:pt x="1" y="36502"/>
                    <a:pt x="1436" y="37938"/>
                    <a:pt x="3198" y="37938"/>
                  </a:cubicBezTo>
                  <a:cubicBezTo>
                    <a:pt x="4959" y="37938"/>
                    <a:pt x="6394" y="36502"/>
                    <a:pt x="6394" y="34741"/>
                  </a:cubicBezTo>
                  <a:lnTo>
                    <a:pt x="6394" y="3198"/>
                  </a:lnTo>
                  <a:cubicBezTo>
                    <a:pt x="6394" y="1436"/>
                    <a:pt x="4959" y="1"/>
                    <a:pt x="3198"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4"/>
            <p:cNvSpPr/>
            <p:nvPr/>
          </p:nvSpPr>
          <p:spPr>
            <a:xfrm>
              <a:off x="3720275" y="2077050"/>
              <a:ext cx="159875" cy="279750"/>
            </a:xfrm>
            <a:custGeom>
              <a:avLst/>
              <a:gdLst/>
              <a:ahLst/>
              <a:cxnLst/>
              <a:rect l="l" t="t" r="r" b="b"/>
              <a:pathLst>
                <a:path w="6395" h="11190" extrusionOk="0">
                  <a:moveTo>
                    <a:pt x="3198" y="1"/>
                  </a:moveTo>
                  <a:cubicBezTo>
                    <a:pt x="1436" y="1"/>
                    <a:pt x="1" y="1436"/>
                    <a:pt x="1" y="3198"/>
                  </a:cubicBezTo>
                  <a:lnTo>
                    <a:pt x="1" y="7993"/>
                  </a:lnTo>
                  <a:cubicBezTo>
                    <a:pt x="1" y="9754"/>
                    <a:pt x="1436" y="11189"/>
                    <a:pt x="3198" y="11189"/>
                  </a:cubicBezTo>
                  <a:cubicBezTo>
                    <a:pt x="4959" y="11189"/>
                    <a:pt x="6394" y="9754"/>
                    <a:pt x="6394" y="7993"/>
                  </a:cubicBezTo>
                  <a:lnTo>
                    <a:pt x="6394" y="3198"/>
                  </a:lnTo>
                  <a:cubicBezTo>
                    <a:pt x="6394" y="1436"/>
                    <a:pt x="4959" y="1"/>
                    <a:pt x="3198"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4"/>
            <p:cNvSpPr/>
            <p:nvPr/>
          </p:nvSpPr>
          <p:spPr>
            <a:xfrm>
              <a:off x="3720275" y="1308050"/>
              <a:ext cx="159875" cy="666275"/>
            </a:xfrm>
            <a:custGeom>
              <a:avLst/>
              <a:gdLst/>
              <a:ahLst/>
              <a:cxnLst/>
              <a:rect l="l" t="t" r="r" b="b"/>
              <a:pathLst>
                <a:path w="6395" h="26651" extrusionOk="0">
                  <a:moveTo>
                    <a:pt x="3198" y="0"/>
                  </a:moveTo>
                  <a:cubicBezTo>
                    <a:pt x="1436" y="0"/>
                    <a:pt x="1" y="1436"/>
                    <a:pt x="1" y="3197"/>
                  </a:cubicBezTo>
                  <a:lnTo>
                    <a:pt x="1" y="23454"/>
                  </a:lnTo>
                  <a:cubicBezTo>
                    <a:pt x="1" y="25215"/>
                    <a:pt x="1436" y="26651"/>
                    <a:pt x="3198" y="26651"/>
                  </a:cubicBezTo>
                  <a:cubicBezTo>
                    <a:pt x="4959" y="26651"/>
                    <a:pt x="6394" y="25215"/>
                    <a:pt x="6394" y="23454"/>
                  </a:cubicBezTo>
                  <a:lnTo>
                    <a:pt x="6394" y="3197"/>
                  </a:lnTo>
                  <a:cubicBezTo>
                    <a:pt x="6394" y="1436"/>
                    <a:pt x="4959" y="0"/>
                    <a:pt x="3198"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9" name="Google Shape;4219;p44"/>
          <p:cNvGrpSpPr/>
          <p:nvPr/>
        </p:nvGrpSpPr>
        <p:grpSpPr>
          <a:xfrm>
            <a:off x="1844529" y="1827037"/>
            <a:ext cx="529641" cy="486083"/>
            <a:chOff x="1760529" y="1827037"/>
            <a:chExt cx="529641" cy="486083"/>
          </a:xfrm>
        </p:grpSpPr>
        <p:sp>
          <p:nvSpPr>
            <p:cNvPr id="4220" name="Google Shape;4220;p44"/>
            <p:cNvSpPr/>
            <p:nvPr/>
          </p:nvSpPr>
          <p:spPr>
            <a:xfrm>
              <a:off x="1775780" y="1827037"/>
              <a:ext cx="77204" cy="77206"/>
            </a:xfrm>
            <a:custGeom>
              <a:avLst/>
              <a:gdLst/>
              <a:ahLst/>
              <a:cxnLst/>
              <a:rect l="l" t="t" r="r" b="b"/>
              <a:pathLst>
                <a:path w="31544" h="31545" extrusionOk="0">
                  <a:moveTo>
                    <a:pt x="15788" y="1"/>
                  </a:moveTo>
                  <a:cubicBezTo>
                    <a:pt x="7046" y="1"/>
                    <a:pt x="0" y="7047"/>
                    <a:pt x="0" y="15756"/>
                  </a:cubicBezTo>
                  <a:cubicBezTo>
                    <a:pt x="0" y="24466"/>
                    <a:pt x="7046" y="31544"/>
                    <a:pt x="15788" y="31544"/>
                  </a:cubicBezTo>
                  <a:cubicBezTo>
                    <a:pt x="24498" y="31544"/>
                    <a:pt x="31543" y="24466"/>
                    <a:pt x="31543" y="15756"/>
                  </a:cubicBezTo>
                  <a:cubicBezTo>
                    <a:pt x="31543" y="7047"/>
                    <a:pt x="24498" y="1"/>
                    <a:pt x="15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4"/>
            <p:cNvSpPr/>
            <p:nvPr/>
          </p:nvSpPr>
          <p:spPr>
            <a:xfrm>
              <a:off x="1772025" y="1828315"/>
              <a:ext cx="79681" cy="75907"/>
            </a:xfrm>
            <a:custGeom>
              <a:avLst/>
              <a:gdLst/>
              <a:ahLst/>
              <a:cxnLst/>
              <a:rect l="l" t="t" r="r" b="b"/>
              <a:pathLst>
                <a:path w="32556" h="31014" extrusionOk="0">
                  <a:moveTo>
                    <a:pt x="13212" y="1"/>
                  </a:moveTo>
                  <a:cubicBezTo>
                    <a:pt x="10635" y="686"/>
                    <a:pt x="8188" y="2056"/>
                    <a:pt x="6166" y="4078"/>
                  </a:cubicBezTo>
                  <a:cubicBezTo>
                    <a:pt x="1" y="10243"/>
                    <a:pt x="1" y="20225"/>
                    <a:pt x="6166" y="26390"/>
                  </a:cubicBezTo>
                  <a:cubicBezTo>
                    <a:pt x="9249" y="29473"/>
                    <a:pt x="13285" y="31014"/>
                    <a:pt x="17322" y="31014"/>
                  </a:cubicBezTo>
                  <a:cubicBezTo>
                    <a:pt x="21359" y="31014"/>
                    <a:pt x="25395" y="29473"/>
                    <a:pt x="28478" y="26390"/>
                  </a:cubicBezTo>
                  <a:cubicBezTo>
                    <a:pt x="30500" y="24368"/>
                    <a:pt x="31838" y="21921"/>
                    <a:pt x="32555" y="19312"/>
                  </a:cubicBezTo>
                  <a:lnTo>
                    <a:pt x="32555" y="19312"/>
                  </a:lnTo>
                  <a:cubicBezTo>
                    <a:pt x="31207" y="19670"/>
                    <a:pt x="29822" y="19849"/>
                    <a:pt x="28440" y="19849"/>
                  </a:cubicBezTo>
                  <a:cubicBezTo>
                    <a:pt x="24404" y="19849"/>
                    <a:pt x="20383" y="18320"/>
                    <a:pt x="17322" y="15234"/>
                  </a:cubicBezTo>
                  <a:cubicBezTo>
                    <a:pt x="13179" y="11124"/>
                    <a:pt x="11809" y="5252"/>
                    <a:pt x="13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4"/>
            <p:cNvSpPr/>
            <p:nvPr/>
          </p:nvSpPr>
          <p:spPr>
            <a:xfrm>
              <a:off x="1760529" y="1827422"/>
              <a:ext cx="166863" cy="140083"/>
            </a:xfrm>
            <a:custGeom>
              <a:avLst/>
              <a:gdLst/>
              <a:ahLst/>
              <a:cxnLst/>
              <a:rect l="l" t="t" r="r" b="b"/>
              <a:pathLst>
                <a:path w="68177" h="57235" extrusionOk="0">
                  <a:moveTo>
                    <a:pt x="44287" y="1"/>
                  </a:moveTo>
                  <a:cubicBezTo>
                    <a:pt x="36666" y="1"/>
                    <a:pt x="29260" y="6705"/>
                    <a:pt x="21204" y="14784"/>
                  </a:cubicBezTo>
                  <a:cubicBezTo>
                    <a:pt x="9069" y="26918"/>
                    <a:pt x="1" y="37520"/>
                    <a:pt x="12135" y="49654"/>
                  </a:cubicBezTo>
                  <a:cubicBezTo>
                    <a:pt x="17370" y="54889"/>
                    <a:pt x="23377" y="57235"/>
                    <a:pt x="29488" y="57235"/>
                  </a:cubicBezTo>
                  <a:cubicBezTo>
                    <a:pt x="37544" y="57235"/>
                    <a:pt x="45782" y="53161"/>
                    <a:pt x="52682" y="46262"/>
                  </a:cubicBezTo>
                  <a:cubicBezTo>
                    <a:pt x="64816" y="34127"/>
                    <a:pt x="68176" y="17850"/>
                    <a:pt x="56042" y="5748"/>
                  </a:cubicBezTo>
                  <a:cubicBezTo>
                    <a:pt x="51996" y="1691"/>
                    <a:pt x="48114" y="1"/>
                    <a:pt x="4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4"/>
            <p:cNvSpPr/>
            <p:nvPr/>
          </p:nvSpPr>
          <p:spPr>
            <a:xfrm>
              <a:off x="1760529" y="1843086"/>
              <a:ext cx="147222" cy="124419"/>
            </a:xfrm>
            <a:custGeom>
              <a:avLst/>
              <a:gdLst/>
              <a:ahLst/>
              <a:cxnLst/>
              <a:rect l="l" t="t" r="r" b="b"/>
              <a:pathLst>
                <a:path w="60152" h="50835" extrusionOk="0">
                  <a:moveTo>
                    <a:pt x="30239" y="0"/>
                  </a:moveTo>
                  <a:lnTo>
                    <a:pt x="30239" y="0"/>
                  </a:lnTo>
                  <a:cubicBezTo>
                    <a:pt x="27303" y="2382"/>
                    <a:pt x="24302" y="5285"/>
                    <a:pt x="21204" y="8384"/>
                  </a:cubicBezTo>
                  <a:cubicBezTo>
                    <a:pt x="9069" y="20518"/>
                    <a:pt x="1" y="31120"/>
                    <a:pt x="12135" y="43254"/>
                  </a:cubicBezTo>
                  <a:cubicBezTo>
                    <a:pt x="17370" y="48489"/>
                    <a:pt x="23377" y="50835"/>
                    <a:pt x="29488" y="50835"/>
                  </a:cubicBezTo>
                  <a:cubicBezTo>
                    <a:pt x="37544" y="50835"/>
                    <a:pt x="45782" y="46761"/>
                    <a:pt x="52682" y="39862"/>
                  </a:cubicBezTo>
                  <a:cubicBezTo>
                    <a:pt x="55781" y="36763"/>
                    <a:pt x="58292" y="33403"/>
                    <a:pt x="60152" y="29880"/>
                  </a:cubicBezTo>
                  <a:lnTo>
                    <a:pt x="60152" y="29880"/>
                  </a:lnTo>
                  <a:cubicBezTo>
                    <a:pt x="55856" y="32145"/>
                    <a:pt x="51364" y="33381"/>
                    <a:pt x="46929" y="33381"/>
                  </a:cubicBezTo>
                  <a:cubicBezTo>
                    <a:pt x="40821" y="33381"/>
                    <a:pt x="34821" y="31037"/>
                    <a:pt x="29587" y="25803"/>
                  </a:cubicBezTo>
                  <a:cubicBezTo>
                    <a:pt x="20551" y="16767"/>
                    <a:pt x="23259" y="8579"/>
                    <a:pt x="30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4"/>
            <p:cNvSpPr/>
            <p:nvPr/>
          </p:nvSpPr>
          <p:spPr>
            <a:xfrm>
              <a:off x="1760529" y="1827422"/>
              <a:ext cx="166863" cy="140083"/>
            </a:xfrm>
            <a:custGeom>
              <a:avLst/>
              <a:gdLst/>
              <a:ahLst/>
              <a:cxnLst/>
              <a:rect l="l" t="t" r="r" b="b"/>
              <a:pathLst>
                <a:path w="68177" h="57235" extrusionOk="0">
                  <a:moveTo>
                    <a:pt x="44287" y="1"/>
                  </a:moveTo>
                  <a:cubicBezTo>
                    <a:pt x="36666" y="1"/>
                    <a:pt x="29260" y="6705"/>
                    <a:pt x="21204" y="14784"/>
                  </a:cubicBezTo>
                  <a:cubicBezTo>
                    <a:pt x="9069" y="26918"/>
                    <a:pt x="1" y="37520"/>
                    <a:pt x="12135" y="49654"/>
                  </a:cubicBezTo>
                  <a:cubicBezTo>
                    <a:pt x="17370" y="54889"/>
                    <a:pt x="23377" y="57235"/>
                    <a:pt x="29488" y="57235"/>
                  </a:cubicBezTo>
                  <a:cubicBezTo>
                    <a:pt x="37544" y="57235"/>
                    <a:pt x="45782" y="53161"/>
                    <a:pt x="52682" y="46262"/>
                  </a:cubicBezTo>
                  <a:cubicBezTo>
                    <a:pt x="64816" y="34127"/>
                    <a:pt x="68176" y="17850"/>
                    <a:pt x="56042" y="5748"/>
                  </a:cubicBezTo>
                  <a:cubicBezTo>
                    <a:pt x="51996" y="1691"/>
                    <a:pt x="48114" y="1"/>
                    <a:pt x="44287"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4"/>
            <p:cNvSpPr/>
            <p:nvPr/>
          </p:nvSpPr>
          <p:spPr>
            <a:xfrm>
              <a:off x="1764281" y="1841619"/>
              <a:ext cx="278954" cy="234201"/>
            </a:xfrm>
            <a:custGeom>
              <a:avLst/>
              <a:gdLst/>
              <a:ahLst/>
              <a:cxnLst/>
              <a:rect l="l" t="t" r="r" b="b"/>
              <a:pathLst>
                <a:path w="113975" h="95690" extrusionOk="0">
                  <a:moveTo>
                    <a:pt x="74037" y="0"/>
                  </a:moveTo>
                  <a:cubicBezTo>
                    <a:pt x="61289" y="0"/>
                    <a:pt x="48905" y="11226"/>
                    <a:pt x="35393" y="24738"/>
                  </a:cubicBezTo>
                  <a:cubicBezTo>
                    <a:pt x="15136" y="44995"/>
                    <a:pt x="1" y="62740"/>
                    <a:pt x="20258" y="83030"/>
                  </a:cubicBezTo>
                  <a:cubicBezTo>
                    <a:pt x="29013" y="91771"/>
                    <a:pt x="39056" y="95689"/>
                    <a:pt x="49275" y="95689"/>
                  </a:cubicBezTo>
                  <a:cubicBezTo>
                    <a:pt x="62738" y="95689"/>
                    <a:pt x="76507" y="88888"/>
                    <a:pt x="88042" y="77354"/>
                  </a:cubicBezTo>
                  <a:cubicBezTo>
                    <a:pt x="108299" y="57097"/>
                    <a:pt x="113975" y="29859"/>
                    <a:pt x="93685" y="9602"/>
                  </a:cubicBezTo>
                  <a:cubicBezTo>
                    <a:pt x="86918" y="2825"/>
                    <a:pt x="80432" y="0"/>
                    <a:pt x="74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4"/>
            <p:cNvSpPr/>
            <p:nvPr/>
          </p:nvSpPr>
          <p:spPr>
            <a:xfrm>
              <a:off x="1764281" y="1869991"/>
              <a:ext cx="244305" cy="205830"/>
            </a:xfrm>
            <a:custGeom>
              <a:avLst/>
              <a:gdLst/>
              <a:ahLst/>
              <a:cxnLst/>
              <a:rect l="l" t="t" r="r" b="b"/>
              <a:pathLst>
                <a:path w="99818" h="84098" extrusionOk="0">
                  <a:moveTo>
                    <a:pt x="49452" y="0"/>
                  </a:moveTo>
                  <a:lnTo>
                    <a:pt x="49452" y="0"/>
                  </a:lnTo>
                  <a:cubicBezTo>
                    <a:pt x="44853" y="3817"/>
                    <a:pt x="40188" y="8351"/>
                    <a:pt x="35393" y="13146"/>
                  </a:cubicBezTo>
                  <a:cubicBezTo>
                    <a:pt x="15136" y="33403"/>
                    <a:pt x="1" y="51148"/>
                    <a:pt x="20258" y="71438"/>
                  </a:cubicBezTo>
                  <a:cubicBezTo>
                    <a:pt x="29013" y="80179"/>
                    <a:pt x="39056" y="84097"/>
                    <a:pt x="49275" y="84097"/>
                  </a:cubicBezTo>
                  <a:cubicBezTo>
                    <a:pt x="62738" y="84097"/>
                    <a:pt x="76507" y="77296"/>
                    <a:pt x="88042" y="65762"/>
                  </a:cubicBezTo>
                  <a:cubicBezTo>
                    <a:pt x="92837" y="60967"/>
                    <a:pt x="96817" y="55780"/>
                    <a:pt x="99818" y="50398"/>
                  </a:cubicBezTo>
                  <a:lnTo>
                    <a:pt x="99818" y="50398"/>
                  </a:lnTo>
                  <a:cubicBezTo>
                    <a:pt x="92261" y="54608"/>
                    <a:pt x="84304" y="56921"/>
                    <a:pt x="76450" y="56921"/>
                  </a:cubicBezTo>
                  <a:cubicBezTo>
                    <a:pt x="66233" y="56921"/>
                    <a:pt x="56190" y="53007"/>
                    <a:pt x="47430" y="44265"/>
                  </a:cubicBezTo>
                  <a:cubicBezTo>
                    <a:pt x="31968" y="28771"/>
                    <a:pt x="37122" y="14777"/>
                    <a:pt x="49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4"/>
            <p:cNvSpPr/>
            <p:nvPr/>
          </p:nvSpPr>
          <p:spPr>
            <a:xfrm>
              <a:off x="1789591" y="1876056"/>
              <a:ext cx="376355" cy="315967"/>
            </a:xfrm>
            <a:custGeom>
              <a:avLst/>
              <a:gdLst/>
              <a:ahLst/>
              <a:cxnLst/>
              <a:rect l="l" t="t" r="r" b="b"/>
              <a:pathLst>
                <a:path w="153771" h="129098" extrusionOk="0">
                  <a:moveTo>
                    <a:pt x="99892" y="0"/>
                  </a:moveTo>
                  <a:cubicBezTo>
                    <a:pt x="82690" y="0"/>
                    <a:pt x="65982" y="15145"/>
                    <a:pt x="47756" y="33371"/>
                  </a:cubicBezTo>
                  <a:cubicBezTo>
                    <a:pt x="20420" y="60707"/>
                    <a:pt x="0" y="84650"/>
                    <a:pt x="27368" y="112018"/>
                  </a:cubicBezTo>
                  <a:cubicBezTo>
                    <a:pt x="39164" y="123813"/>
                    <a:pt x="52708" y="129098"/>
                    <a:pt x="66492" y="129098"/>
                  </a:cubicBezTo>
                  <a:cubicBezTo>
                    <a:pt x="84653" y="129098"/>
                    <a:pt x="103229" y="119925"/>
                    <a:pt x="118769" y="104385"/>
                  </a:cubicBezTo>
                  <a:cubicBezTo>
                    <a:pt x="146137" y="77017"/>
                    <a:pt x="153770" y="40287"/>
                    <a:pt x="126402" y="12951"/>
                  </a:cubicBezTo>
                  <a:cubicBezTo>
                    <a:pt x="117272" y="3810"/>
                    <a:pt x="108519" y="0"/>
                    <a:pt x="9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4"/>
            <p:cNvSpPr/>
            <p:nvPr/>
          </p:nvSpPr>
          <p:spPr>
            <a:xfrm>
              <a:off x="1789591" y="1918850"/>
              <a:ext cx="326056" cy="273173"/>
            </a:xfrm>
            <a:custGeom>
              <a:avLst/>
              <a:gdLst/>
              <a:ahLst/>
              <a:cxnLst/>
              <a:rect l="l" t="t" r="r" b="b"/>
              <a:pathLst>
                <a:path w="133220" h="111613" extrusionOk="0">
                  <a:moveTo>
                    <a:pt x="64555" y="1"/>
                  </a:moveTo>
                  <a:lnTo>
                    <a:pt x="64555" y="1"/>
                  </a:lnTo>
                  <a:cubicBezTo>
                    <a:pt x="59075" y="4730"/>
                    <a:pt x="53497" y="10145"/>
                    <a:pt x="47756" y="15886"/>
                  </a:cubicBezTo>
                  <a:cubicBezTo>
                    <a:pt x="20420" y="43222"/>
                    <a:pt x="0" y="67165"/>
                    <a:pt x="27336" y="94533"/>
                  </a:cubicBezTo>
                  <a:cubicBezTo>
                    <a:pt x="39145" y="106328"/>
                    <a:pt x="52698" y="111613"/>
                    <a:pt x="66486" y="111613"/>
                  </a:cubicBezTo>
                  <a:cubicBezTo>
                    <a:pt x="84653" y="111613"/>
                    <a:pt x="103229" y="102440"/>
                    <a:pt x="118769" y="86900"/>
                  </a:cubicBezTo>
                  <a:cubicBezTo>
                    <a:pt x="124510" y="81159"/>
                    <a:pt x="129338" y="75026"/>
                    <a:pt x="133220" y="68665"/>
                  </a:cubicBezTo>
                  <a:lnTo>
                    <a:pt x="133220" y="68665"/>
                  </a:lnTo>
                  <a:cubicBezTo>
                    <a:pt x="122268" y="75290"/>
                    <a:pt x="110622" y="78959"/>
                    <a:pt x="99145" y="78959"/>
                  </a:cubicBezTo>
                  <a:cubicBezTo>
                    <a:pt x="85362" y="78959"/>
                    <a:pt x="71822" y="73667"/>
                    <a:pt x="60021" y="61848"/>
                  </a:cubicBezTo>
                  <a:cubicBezTo>
                    <a:pt x="38394" y="40221"/>
                    <a:pt x="46614" y="20747"/>
                    <a:pt x="64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4"/>
            <p:cNvSpPr/>
            <p:nvPr/>
          </p:nvSpPr>
          <p:spPr>
            <a:xfrm>
              <a:off x="1789591" y="1876056"/>
              <a:ext cx="376355" cy="315967"/>
            </a:xfrm>
            <a:custGeom>
              <a:avLst/>
              <a:gdLst/>
              <a:ahLst/>
              <a:cxnLst/>
              <a:rect l="l" t="t" r="r" b="b"/>
              <a:pathLst>
                <a:path w="153771" h="129098" extrusionOk="0">
                  <a:moveTo>
                    <a:pt x="99892" y="0"/>
                  </a:moveTo>
                  <a:cubicBezTo>
                    <a:pt x="82690" y="0"/>
                    <a:pt x="65982" y="15145"/>
                    <a:pt x="47756" y="33371"/>
                  </a:cubicBezTo>
                  <a:cubicBezTo>
                    <a:pt x="20420" y="60707"/>
                    <a:pt x="0" y="84650"/>
                    <a:pt x="27368" y="112018"/>
                  </a:cubicBezTo>
                  <a:cubicBezTo>
                    <a:pt x="39164" y="123813"/>
                    <a:pt x="52708" y="129098"/>
                    <a:pt x="66492" y="129098"/>
                  </a:cubicBezTo>
                  <a:cubicBezTo>
                    <a:pt x="84653" y="129098"/>
                    <a:pt x="103229" y="119925"/>
                    <a:pt x="118769" y="104385"/>
                  </a:cubicBezTo>
                  <a:cubicBezTo>
                    <a:pt x="146137" y="77017"/>
                    <a:pt x="153770" y="40287"/>
                    <a:pt x="126402" y="12951"/>
                  </a:cubicBezTo>
                  <a:cubicBezTo>
                    <a:pt x="117272" y="3810"/>
                    <a:pt x="108519" y="0"/>
                    <a:pt x="99892"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4"/>
            <p:cNvSpPr/>
            <p:nvPr/>
          </p:nvSpPr>
          <p:spPr>
            <a:xfrm>
              <a:off x="1937767" y="2080630"/>
              <a:ext cx="352403" cy="232490"/>
            </a:xfrm>
            <a:custGeom>
              <a:avLst/>
              <a:gdLst/>
              <a:ahLst/>
              <a:cxnLst/>
              <a:rect l="l" t="t" r="r" b="b"/>
              <a:pathLst>
                <a:path w="143985" h="94991" extrusionOk="0">
                  <a:moveTo>
                    <a:pt x="31883" y="0"/>
                  </a:moveTo>
                  <a:cubicBezTo>
                    <a:pt x="28618" y="0"/>
                    <a:pt x="25424" y="1603"/>
                    <a:pt x="23520" y="4523"/>
                  </a:cubicBezTo>
                  <a:cubicBezTo>
                    <a:pt x="23520" y="4523"/>
                    <a:pt x="1" y="85942"/>
                    <a:pt x="26097" y="91291"/>
                  </a:cubicBezTo>
                  <a:cubicBezTo>
                    <a:pt x="35863" y="93304"/>
                    <a:pt x="48790" y="94990"/>
                    <a:pt x="63689" y="94990"/>
                  </a:cubicBezTo>
                  <a:cubicBezTo>
                    <a:pt x="85019" y="94990"/>
                    <a:pt x="110392" y="91533"/>
                    <a:pt x="136319" y="80625"/>
                  </a:cubicBezTo>
                  <a:cubicBezTo>
                    <a:pt x="138276" y="79842"/>
                    <a:pt x="139973" y="78472"/>
                    <a:pt x="141114" y="76547"/>
                  </a:cubicBezTo>
                  <a:cubicBezTo>
                    <a:pt x="143985" y="71883"/>
                    <a:pt x="142517" y="65783"/>
                    <a:pt x="137852" y="62879"/>
                  </a:cubicBezTo>
                  <a:lnTo>
                    <a:pt x="137820" y="62879"/>
                  </a:lnTo>
                  <a:lnTo>
                    <a:pt x="37057" y="1456"/>
                  </a:lnTo>
                  <a:cubicBezTo>
                    <a:pt x="35441" y="471"/>
                    <a:pt x="33652" y="0"/>
                    <a:pt x="31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4"/>
            <p:cNvSpPr/>
            <p:nvPr/>
          </p:nvSpPr>
          <p:spPr>
            <a:xfrm>
              <a:off x="1937767" y="2080630"/>
              <a:ext cx="313363" cy="232468"/>
            </a:xfrm>
            <a:custGeom>
              <a:avLst/>
              <a:gdLst/>
              <a:ahLst/>
              <a:cxnLst/>
              <a:rect l="l" t="t" r="r" b="b"/>
              <a:pathLst>
                <a:path w="128034" h="94982" extrusionOk="0">
                  <a:moveTo>
                    <a:pt x="31883" y="0"/>
                  </a:moveTo>
                  <a:cubicBezTo>
                    <a:pt x="28618" y="0"/>
                    <a:pt x="25424" y="1603"/>
                    <a:pt x="23520" y="4523"/>
                  </a:cubicBezTo>
                  <a:cubicBezTo>
                    <a:pt x="23520" y="4523"/>
                    <a:pt x="1" y="85942"/>
                    <a:pt x="26097" y="91291"/>
                  </a:cubicBezTo>
                  <a:cubicBezTo>
                    <a:pt x="35852" y="93309"/>
                    <a:pt x="48751" y="94982"/>
                    <a:pt x="63627" y="94982"/>
                  </a:cubicBezTo>
                  <a:cubicBezTo>
                    <a:pt x="72079" y="94982"/>
                    <a:pt x="81170" y="94442"/>
                    <a:pt x="90684" y="93118"/>
                  </a:cubicBezTo>
                  <a:cubicBezTo>
                    <a:pt x="98284" y="88127"/>
                    <a:pt x="105624" y="82125"/>
                    <a:pt x="112604" y="75145"/>
                  </a:cubicBezTo>
                  <a:cubicBezTo>
                    <a:pt x="118443" y="69306"/>
                    <a:pt x="123597" y="63206"/>
                    <a:pt x="128034" y="56910"/>
                  </a:cubicBezTo>
                  <a:lnTo>
                    <a:pt x="37057" y="1456"/>
                  </a:lnTo>
                  <a:cubicBezTo>
                    <a:pt x="35441" y="471"/>
                    <a:pt x="33652" y="0"/>
                    <a:pt x="31883"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4"/>
            <p:cNvSpPr/>
            <p:nvPr/>
          </p:nvSpPr>
          <p:spPr>
            <a:xfrm>
              <a:off x="1830626" y="1924414"/>
              <a:ext cx="454675" cy="381800"/>
            </a:xfrm>
            <a:custGeom>
              <a:avLst/>
              <a:gdLst/>
              <a:ahLst/>
              <a:cxnLst/>
              <a:rect l="l" t="t" r="r" b="b"/>
              <a:pathLst>
                <a:path w="185771" h="155996" extrusionOk="0">
                  <a:moveTo>
                    <a:pt x="120687" y="0"/>
                  </a:moveTo>
                  <a:cubicBezTo>
                    <a:pt x="99897" y="0"/>
                    <a:pt x="79713" y="18289"/>
                    <a:pt x="57705" y="40296"/>
                  </a:cubicBezTo>
                  <a:cubicBezTo>
                    <a:pt x="24661" y="73373"/>
                    <a:pt x="1" y="102274"/>
                    <a:pt x="33045" y="135351"/>
                  </a:cubicBezTo>
                  <a:cubicBezTo>
                    <a:pt x="47302" y="149608"/>
                    <a:pt x="63667" y="155995"/>
                    <a:pt x="80320" y="155995"/>
                  </a:cubicBezTo>
                  <a:cubicBezTo>
                    <a:pt x="102264" y="155995"/>
                    <a:pt x="124709" y="144906"/>
                    <a:pt x="143496" y="126119"/>
                  </a:cubicBezTo>
                  <a:cubicBezTo>
                    <a:pt x="176572" y="93075"/>
                    <a:pt x="185771" y="48680"/>
                    <a:pt x="152727" y="15636"/>
                  </a:cubicBezTo>
                  <a:cubicBezTo>
                    <a:pt x="141691" y="4599"/>
                    <a:pt x="131113" y="0"/>
                    <a:pt x="120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4"/>
            <p:cNvSpPr/>
            <p:nvPr/>
          </p:nvSpPr>
          <p:spPr>
            <a:xfrm>
              <a:off x="1834539" y="2035014"/>
              <a:ext cx="398947" cy="271151"/>
            </a:xfrm>
            <a:custGeom>
              <a:avLst/>
              <a:gdLst/>
              <a:ahLst/>
              <a:cxnLst/>
              <a:rect l="l" t="t" r="r" b="b"/>
              <a:pathLst>
                <a:path w="163002" h="110787" extrusionOk="0">
                  <a:moveTo>
                    <a:pt x="51246" y="0"/>
                  </a:moveTo>
                  <a:lnTo>
                    <a:pt x="51246" y="0"/>
                  </a:lnTo>
                  <a:cubicBezTo>
                    <a:pt x="20746" y="31055"/>
                    <a:pt x="0" y="58716"/>
                    <a:pt x="31446" y="90129"/>
                  </a:cubicBezTo>
                  <a:cubicBezTo>
                    <a:pt x="45711" y="104394"/>
                    <a:pt x="62086" y="110787"/>
                    <a:pt x="78748" y="110787"/>
                  </a:cubicBezTo>
                  <a:cubicBezTo>
                    <a:pt x="100683" y="110787"/>
                    <a:pt x="123118" y="99709"/>
                    <a:pt x="141897" y="80930"/>
                  </a:cubicBezTo>
                  <a:cubicBezTo>
                    <a:pt x="150769" y="72025"/>
                    <a:pt x="157946" y="62337"/>
                    <a:pt x="163002" y="52257"/>
                  </a:cubicBezTo>
                  <a:lnTo>
                    <a:pt x="163002" y="52257"/>
                  </a:lnTo>
                  <a:cubicBezTo>
                    <a:pt x="146038" y="66536"/>
                    <a:pt x="126791" y="74748"/>
                    <a:pt x="107912" y="74748"/>
                  </a:cubicBezTo>
                  <a:cubicBezTo>
                    <a:pt x="91251" y="74748"/>
                    <a:pt x="74875" y="68352"/>
                    <a:pt x="60608" y="54084"/>
                  </a:cubicBezTo>
                  <a:cubicBezTo>
                    <a:pt x="41721" y="35230"/>
                    <a:pt x="41688" y="17713"/>
                    <a:pt x="5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4"/>
            <p:cNvSpPr/>
            <p:nvPr/>
          </p:nvSpPr>
          <p:spPr>
            <a:xfrm>
              <a:off x="2173768" y="1977013"/>
              <a:ext cx="35369" cy="36744"/>
            </a:xfrm>
            <a:custGeom>
              <a:avLst/>
              <a:gdLst/>
              <a:ahLst/>
              <a:cxnLst/>
              <a:rect l="l" t="t" r="r" b="b"/>
              <a:pathLst>
                <a:path w="14451" h="15013" extrusionOk="0">
                  <a:moveTo>
                    <a:pt x="3490" y="0"/>
                  </a:moveTo>
                  <a:cubicBezTo>
                    <a:pt x="2675" y="0"/>
                    <a:pt x="1859" y="310"/>
                    <a:pt x="1240" y="930"/>
                  </a:cubicBezTo>
                  <a:cubicBezTo>
                    <a:pt x="0" y="2169"/>
                    <a:pt x="0" y="4192"/>
                    <a:pt x="1240" y="5464"/>
                  </a:cubicBezTo>
                  <a:cubicBezTo>
                    <a:pt x="3882" y="8106"/>
                    <a:pt x="6230" y="10879"/>
                    <a:pt x="8220" y="13684"/>
                  </a:cubicBezTo>
                  <a:cubicBezTo>
                    <a:pt x="8644" y="14287"/>
                    <a:pt x="9634" y="15012"/>
                    <a:pt x="10865" y="15012"/>
                  </a:cubicBezTo>
                  <a:cubicBezTo>
                    <a:pt x="11432" y="15012"/>
                    <a:pt x="12051" y="14858"/>
                    <a:pt x="12689" y="14467"/>
                  </a:cubicBezTo>
                  <a:cubicBezTo>
                    <a:pt x="14157" y="13521"/>
                    <a:pt x="14451" y="11433"/>
                    <a:pt x="13439" y="9998"/>
                  </a:cubicBezTo>
                  <a:cubicBezTo>
                    <a:pt x="11254" y="6899"/>
                    <a:pt x="8644" y="3833"/>
                    <a:pt x="5741" y="930"/>
                  </a:cubicBezTo>
                  <a:cubicBezTo>
                    <a:pt x="5121" y="310"/>
                    <a:pt x="4306" y="0"/>
                    <a:pt x="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4"/>
            <p:cNvSpPr/>
            <p:nvPr/>
          </p:nvSpPr>
          <p:spPr>
            <a:xfrm>
              <a:off x="2197557" y="2026112"/>
              <a:ext cx="35611" cy="128785"/>
            </a:xfrm>
            <a:custGeom>
              <a:avLst/>
              <a:gdLst/>
              <a:ahLst/>
              <a:cxnLst/>
              <a:rect l="l" t="t" r="r" b="b"/>
              <a:pathLst>
                <a:path w="14550" h="52619" extrusionOk="0">
                  <a:moveTo>
                    <a:pt x="7295" y="1"/>
                  </a:moveTo>
                  <a:cubicBezTo>
                    <a:pt x="6910" y="1"/>
                    <a:pt x="6517" y="69"/>
                    <a:pt x="6133" y="212"/>
                  </a:cubicBezTo>
                  <a:cubicBezTo>
                    <a:pt x="4502" y="865"/>
                    <a:pt x="3687" y="2724"/>
                    <a:pt x="4339" y="4355"/>
                  </a:cubicBezTo>
                  <a:cubicBezTo>
                    <a:pt x="7144" y="11564"/>
                    <a:pt x="8090" y="19328"/>
                    <a:pt x="7112" y="27450"/>
                  </a:cubicBezTo>
                  <a:cubicBezTo>
                    <a:pt x="6329" y="34137"/>
                    <a:pt x="4176" y="41085"/>
                    <a:pt x="784" y="48000"/>
                  </a:cubicBezTo>
                  <a:cubicBezTo>
                    <a:pt x="1" y="49599"/>
                    <a:pt x="588" y="51621"/>
                    <a:pt x="2219" y="52274"/>
                  </a:cubicBezTo>
                  <a:cubicBezTo>
                    <a:pt x="2816" y="52516"/>
                    <a:pt x="3346" y="52618"/>
                    <a:pt x="3814" y="52618"/>
                  </a:cubicBezTo>
                  <a:cubicBezTo>
                    <a:pt x="5235" y="52618"/>
                    <a:pt x="6083" y="51673"/>
                    <a:pt x="6525" y="50838"/>
                  </a:cubicBezTo>
                  <a:cubicBezTo>
                    <a:pt x="10243" y="43238"/>
                    <a:pt x="12592" y="35638"/>
                    <a:pt x="13473" y="28200"/>
                  </a:cubicBezTo>
                  <a:cubicBezTo>
                    <a:pt x="14549" y="19034"/>
                    <a:pt x="13473" y="10227"/>
                    <a:pt x="10276" y="2039"/>
                  </a:cubicBezTo>
                  <a:cubicBezTo>
                    <a:pt x="9774" y="759"/>
                    <a:pt x="8578" y="1"/>
                    <a:pt x="7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44"/>
          <p:cNvGrpSpPr/>
          <p:nvPr/>
        </p:nvGrpSpPr>
        <p:grpSpPr>
          <a:xfrm>
            <a:off x="1075999" y="4558337"/>
            <a:ext cx="468778" cy="450735"/>
            <a:chOff x="2246084" y="4157833"/>
            <a:chExt cx="468778" cy="450735"/>
          </a:xfrm>
        </p:grpSpPr>
        <p:sp>
          <p:nvSpPr>
            <p:cNvPr id="4237" name="Google Shape;4237;p44"/>
            <p:cNvSpPr/>
            <p:nvPr/>
          </p:nvSpPr>
          <p:spPr>
            <a:xfrm>
              <a:off x="2449045" y="4353998"/>
              <a:ext cx="29802" cy="25163"/>
            </a:xfrm>
            <a:custGeom>
              <a:avLst/>
              <a:gdLst/>
              <a:ahLst/>
              <a:cxnLst/>
              <a:rect l="l" t="t" r="r" b="b"/>
              <a:pathLst>
                <a:path w="4052" h="3420" extrusionOk="0">
                  <a:moveTo>
                    <a:pt x="2195" y="0"/>
                  </a:moveTo>
                  <a:cubicBezTo>
                    <a:pt x="861" y="0"/>
                    <a:pt x="0" y="1537"/>
                    <a:pt x="815" y="2694"/>
                  </a:cubicBezTo>
                  <a:cubicBezTo>
                    <a:pt x="1165" y="3191"/>
                    <a:pt x="1685" y="3420"/>
                    <a:pt x="2200" y="3420"/>
                  </a:cubicBezTo>
                  <a:cubicBezTo>
                    <a:pt x="2971" y="3420"/>
                    <a:pt x="3730" y="2908"/>
                    <a:pt x="3892" y="2014"/>
                  </a:cubicBezTo>
                  <a:cubicBezTo>
                    <a:pt x="4051" y="1079"/>
                    <a:pt x="3428" y="192"/>
                    <a:pt x="2492" y="25"/>
                  </a:cubicBezTo>
                  <a:cubicBezTo>
                    <a:pt x="2391" y="9"/>
                    <a:pt x="2292" y="0"/>
                    <a:pt x="2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4"/>
            <p:cNvSpPr/>
            <p:nvPr/>
          </p:nvSpPr>
          <p:spPr>
            <a:xfrm>
              <a:off x="2502023" y="4363217"/>
              <a:ext cx="29942" cy="25295"/>
            </a:xfrm>
            <a:custGeom>
              <a:avLst/>
              <a:gdLst/>
              <a:ahLst/>
              <a:cxnLst/>
              <a:rect l="l" t="t" r="r" b="b"/>
              <a:pathLst>
                <a:path w="4071" h="3438" extrusionOk="0">
                  <a:moveTo>
                    <a:pt x="2212" y="1"/>
                  </a:moveTo>
                  <a:cubicBezTo>
                    <a:pt x="869" y="1"/>
                    <a:pt x="0" y="1541"/>
                    <a:pt x="820" y="2709"/>
                  </a:cubicBezTo>
                  <a:cubicBezTo>
                    <a:pt x="1171" y="3208"/>
                    <a:pt x="1694" y="3437"/>
                    <a:pt x="2211" y="3437"/>
                  </a:cubicBezTo>
                  <a:cubicBezTo>
                    <a:pt x="2987" y="3437"/>
                    <a:pt x="3753" y="2919"/>
                    <a:pt x="3911" y="2016"/>
                  </a:cubicBezTo>
                  <a:cubicBezTo>
                    <a:pt x="4070" y="1080"/>
                    <a:pt x="3446" y="200"/>
                    <a:pt x="2518" y="27"/>
                  </a:cubicBezTo>
                  <a:cubicBezTo>
                    <a:pt x="2413" y="9"/>
                    <a:pt x="2311" y="1"/>
                    <a:pt x="2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4"/>
            <p:cNvSpPr/>
            <p:nvPr/>
          </p:nvSpPr>
          <p:spPr>
            <a:xfrm>
              <a:off x="2604751" y="4436226"/>
              <a:ext cx="110112" cy="110613"/>
            </a:xfrm>
            <a:custGeom>
              <a:avLst/>
              <a:gdLst/>
              <a:ahLst/>
              <a:cxnLst/>
              <a:rect l="l" t="t" r="r" b="b"/>
              <a:pathLst>
                <a:path w="14971" h="15034" extrusionOk="0">
                  <a:moveTo>
                    <a:pt x="14783" y="1"/>
                  </a:moveTo>
                  <a:lnTo>
                    <a:pt x="10563" y="9940"/>
                  </a:lnTo>
                  <a:lnTo>
                    <a:pt x="10258" y="10674"/>
                  </a:lnTo>
                  <a:lnTo>
                    <a:pt x="6203" y="12137"/>
                  </a:lnTo>
                  <a:lnTo>
                    <a:pt x="4263" y="11547"/>
                  </a:lnTo>
                  <a:lnTo>
                    <a:pt x="804" y="10473"/>
                  </a:lnTo>
                  <a:lnTo>
                    <a:pt x="0" y="13100"/>
                  </a:lnTo>
                  <a:lnTo>
                    <a:pt x="2384" y="13835"/>
                  </a:lnTo>
                  <a:lnTo>
                    <a:pt x="6266" y="15034"/>
                  </a:lnTo>
                  <a:lnTo>
                    <a:pt x="12316" y="12850"/>
                  </a:lnTo>
                  <a:lnTo>
                    <a:pt x="13300" y="9940"/>
                  </a:lnTo>
                  <a:lnTo>
                    <a:pt x="14118" y="7528"/>
                  </a:lnTo>
                  <a:cubicBezTo>
                    <a:pt x="14707" y="5774"/>
                    <a:pt x="14971" y="3931"/>
                    <a:pt x="14887" y="2080"/>
                  </a:cubicBezTo>
                  <a:lnTo>
                    <a:pt x="1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4"/>
            <p:cNvSpPr/>
            <p:nvPr/>
          </p:nvSpPr>
          <p:spPr>
            <a:xfrm>
              <a:off x="2526655" y="4541835"/>
              <a:ext cx="95637" cy="66733"/>
            </a:xfrm>
            <a:custGeom>
              <a:avLst/>
              <a:gdLst/>
              <a:ahLst/>
              <a:cxnLst/>
              <a:rect l="l" t="t" r="r" b="b"/>
              <a:pathLst>
                <a:path w="13003" h="9070" extrusionOk="0">
                  <a:moveTo>
                    <a:pt x="8283" y="0"/>
                  </a:moveTo>
                  <a:lnTo>
                    <a:pt x="6106" y="1698"/>
                  </a:lnTo>
                  <a:lnTo>
                    <a:pt x="7479" y="3431"/>
                  </a:lnTo>
                  <a:lnTo>
                    <a:pt x="9232" y="5704"/>
                  </a:lnTo>
                  <a:lnTo>
                    <a:pt x="0" y="8400"/>
                  </a:lnTo>
                  <a:cubicBezTo>
                    <a:pt x="1409" y="8845"/>
                    <a:pt x="2871" y="9070"/>
                    <a:pt x="4336" y="9070"/>
                  </a:cubicBezTo>
                  <a:cubicBezTo>
                    <a:pt x="5336" y="9070"/>
                    <a:pt x="6339" y="8965"/>
                    <a:pt x="7326" y="8754"/>
                  </a:cubicBezTo>
                  <a:lnTo>
                    <a:pt x="11949" y="7777"/>
                  </a:lnTo>
                  <a:cubicBezTo>
                    <a:pt x="12379" y="7638"/>
                    <a:pt x="12725" y="7305"/>
                    <a:pt x="12871" y="6876"/>
                  </a:cubicBezTo>
                  <a:cubicBezTo>
                    <a:pt x="13002" y="6439"/>
                    <a:pt x="12919" y="5968"/>
                    <a:pt x="12649" y="5607"/>
                  </a:cubicBezTo>
                  <a:lnTo>
                    <a:pt x="9897" y="2080"/>
                  </a:lnTo>
                  <a:lnTo>
                    <a:pt x="8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4"/>
            <p:cNvSpPr/>
            <p:nvPr/>
          </p:nvSpPr>
          <p:spPr>
            <a:xfrm>
              <a:off x="2632987" y="4381516"/>
              <a:ext cx="41710" cy="116168"/>
            </a:xfrm>
            <a:custGeom>
              <a:avLst/>
              <a:gdLst/>
              <a:ahLst/>
              <a:cxnLst/>
              <a:rect l="l" t="t" r="r" b="b"/>
              <a:pathLst>
                <a:path w="5671" h="15789" extrusionOk="0">
                  <a:moveTo>
                    <a:pt x="3334" y="0"/>
                  </a:moveTo>
                  <a:lnTo>
                    <a:pt x="2967" y="11297"/>
                  </a:lnTo>
                  <a:lnTo>
                    <a:pt x="1" y="13633"/>
                  </a:lnTo>
                  <a:lnTo>
                    <a:pt x="1706" y="15788"/>
                  </a:lnTo>
                  <a:lnTo>
                    <a:pt x="5670" y="12670"/>
                  </a:lnTo>
                  <a:lnTo>
                    <a:pt x="5580" y="8068"/>
                  </a:lnTo>
                  <a:cubicBezTo>
                    <a:pt x="5525" y="5233"/>
                    <a:pt x="4755" y="2461"/>
                    <a:pt x="3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4"/>
            <p:cNvSpPr/>
            <p:nvPr/>
          </p:nvSpPr>
          <p:spPr>
            <a:xfrm>
              <a:off x="2246084" y="4357390"/>
              <a:ext cx="85546" cy="127542"/>
            </a:xfrm>
            <a:custGeom>
              <a:avLst/>
              <a:gdLst/>
              <a:ahLst/>
              <a:cxnLst/>
              <a:rect l="l" t="t" r="r" b="b"/>
              <a:pathLst>
                <a:path w="11631" h="17335" extrusionOk="0">
                  <a:moveTo>
                    <a:pt x="2018" y="1"/>
                  </a:moveTo>
                  <a:lnTo>
                    <a:pt x="1221" y="1935"/>
                  </a:lnTo>
                  <a:cubicBezTo>
                    <a:pt x="514" y="3640"/>
                    <a:pt x="132" y="5469"/>
                    <a:pt x="98" y="7320"/>
                  </a:cubicBezTo>
                  <a:lnTo>
                    <a:pt x="1" y="12927"/>
                  </a:lnTo>
                  <a:lnTo>
                    <a:pt x="4949" y="17030"/>
                  </a:lnTo>
                  <a:lnTo>
                    <a:pt x="11506" y="17335"/>
                  </a:lnTo>
                  <a:lnTo>
                    <a:pt x="11630" y="14590"/>
                  </a:lnTo>
                  <a:lnTo>
                    <a:pt x="5996" y="14327"/>
                  </a:lnTo>
                  <a:lnTo>
                    <a:pt x="2676" y="11575"/>
                  </a:lnTo>
                  <a:lnTo>
                    <a:pt x="2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4"/>
            <p:cNvSpPr/>
            <p:nvPr/>
          </p:nvSpPr>
          <p:spPr>
            <a:xfrm>
              <a:off x="2294818" y="4499412"/>
              <a:ext cx="85495" cy="78740"/>
            </a:xfrm>
            <a:custGeom>
              <a:avLst/>
              <a:gdLst/>
              <a:ahLst/>
              <a:cxnLst/>
              <a:rect l="l" t="t" r="r" b="b"/>
              <a:pathLst>
                <a:path w="11624" h="10702" extrusionOk="0">
                  <a:moveTo>
                    <a:pt x="6654" y="0"/>
                  </a:moveTo>
                  <a:lnTo>
                    <a:pt x="4526" y="1352"/>
                  </a:lnTo>
                  <a:lnTo>
                    <a:pt x="4457" y="1393"/>
                  </a:lnTo>
                  <a:lnTo>
                    <a:pt x="652" y="3812"/>
                  </a:lnTo>
                  <a:cubicBezTo>
                    <a:pt x="264" y="4048"/>
                    <a:pt x="28" y="4463"/>
                    <a:pt x="14" y="4921"/>
                  </a:cubicBezTo>
                  <a:cubicBezTo>
                    <a:pt x="1" y="5371"/>
                    <a:pt x="215" y="5808"/>
                    <a:pt x="583" y="6071"/>
                  </a:cubicBezTo>
                  <a:lnTo>
                    <a:pt x="4589" y="8546"/>
                  </a:lnTo>
                  <a:cubicBezTo>
                    <a:pt x="6703" y="9869"/>
                    <a:pt x="9128" y="10604"/>
                    <a:pt x="11623" y="10701"/>
                  </a:cubicBezTo>
                  <a:lnTo>
                    <a:pt x="3833" y="5039"/>
                  </a:lnTo>
                  <a:lnTo>
                    <a:pt x="6273" y="3500"/>
                  </a:lnTo>
                  <a:lnTo>
                    <a:pt x="8130" y="2322"/>
                  </a:lnTo>
                  <a:lnTo>
                    <a:pt x="7520" y="1352"/>
                  </a:lnTo>
                  <a:lnTo>
                    <a:pt x="6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4"/>
            <p:cNvSpPr/>
            <p:nvPr/>
          </p:nvSpPr>
          <p:spPr>
            <a:xfrm>
              <a:off x="2284470" y="4324863"/>
              <a:ext cx="47565" cy="113416"/>
            </a:xfrm>
            <a:custGeom>
              <a:avLst/>
              <a:gdLst/>
              <a:ahLst/>
              <a:cxnLst/>
              <a:rect l="l" t="t" r="r" b="b"/>
              <a:pathLst>
                <a:path w="6467" h="15415" extrusionOk="0">
                  <a:moveTo>
                    <a:pt x="6467" y="0"/>
                  </a:moveTo>
                  <a:lnTo>
                    <a:pt x="6467" y="0"/>
                  </a:lnTo>
                  <a:cubicBezTo>
                    <a:pt x="4305" y="1837"/>
                    <a:pt x="2641" y="4186"/>
                    <a:pt x="1636" y="6841"/>
                  </a:cubicBezTo>
                  <a:lnTo>
                    <a:pt x="1" y="11131"/>
                  </a:lnTo>
                  <a:lnTo>
                    <a:pt x="2676" y="15414"/>
                  </a:lnTo>
                  <a:lnTo>
                    <a:pt x="5005" y="13959"/>
                  </a:lnTo>
                  <a:lnTo>
                    <a:pt x="3002" y="10764"/>
                  </a:lnTo>
                  <a:lnTo>
                    <a:pt x="6467"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4"/>
            <p:cNvSpPr/>
            <p:nvPr/>
          </p:nvSpPr>
          <p:spPr>
            <a:xfrm>
              <a:off x="2587569" y="4182745"/>
              <a:ext cx="84016" cy="159106"/>
            </a:xfrm>
            <a:custGeom>
              <a:avLst/>
              <a:gdLst/>
              <a:ahLst/>
              <a:cxnLst/>
              <a:rect l="l" t="t" r="r" b="b"/>
              <a:pathLst>
                <a:path w="11423" h="21625"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cubicBezTo>
                    <a:pt x="1109" y="11540"/>
                    <a:pt x="1505" y="12157"/>
                    <a:pt x="2017" y="12677"/>
                  </a:cubicBezTo>
                  <a:lnTo>
                    <a:pt x="3064" y="13723"/>
                  </a:lnTo>
                  <a:lnTo>
                    <a:pt x="3771" y="20841"/>
                  </a:lnTo>
                  <a:lnTo>
                    <a:pt x="7035" y="21624"/>
                  </a:lnTo>
                  <a:lnTo>
                    <a:pt x="10715" y="12573"/>
                  </a:lnTo>
                  <a:cubicBezTo>
                    <a:pt x="11235" y="11304"/>
                    <a:pt x="11422" y="9925"/>
                    <a:pt x="11263" y="8567"/>
                  </a:cubicBezTo>
                  <a:cubicBezTo>
                    <a:pt x="11207" y="8095"/>
                    <a:pt x="11110" y="7624"/>
                    <a:pt x="10979" y="7174"/>
                  </a:cubicBezTo>
                  <a:cubicBezTo>
                    <a:pt x="10896" y="6896"/>
                    <a:pt x="10799" y="6626"/>
                    <a:pt x="10681" y="6370"/>
                  </a:cubicBezTo>
                  <a:cubicBezTo>
                    <a:pt x="10452" y="5815"/>
                    <a:pt x="10168" y="5295"/>
                    <a:pt x="9821" y="4810"/>
                  </a:cubicBezTo>
                  <a:cubicBezTo>
                    <a:pt x="8837" y="3424"/>
                    <a:pt x="7451" y="2384"/>
                    <a:pt x="5850" y="1830"/>
                  </a:cubicBez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4"/>
            <p:cNvSpPr/>
            <p:nvPr/>
          </p:nvSpPr>
          <p:spPr>
            <a:xfrm>
              <a:off x="2582068" y="4300075"/>
              <a:ext cx="76720" cy="131265"/>
            </a:xfrm>
            <a:custGeom>
              <a:avLst/>
              <a:gdLst/>
              <a:ahLst/>
              <a:cxnLst/>
              <a:rect l="l" t="t" r="r" b="b"/>
              <a:pathLst>
                <a:path w="10431" h="17841" extrusionOk="0">
                  <a:moveTo>
                    <a:pt x="9717" y="1"/>
                  </a:moveTo>
                  <a:lnTo>
                    <a:pt x="4644" y="1893"/>
                  </a:lnTo>
                  <a:cubicBezTo>
                    <a:pt x="3389" y="2357"/>
                    <a:pt x="2821" y="3813"/>
                    <a:pt x="3431" y="5012"/>
                  </a:cubicBezTo>
                  <a:lnTo>
                    <a:pt x="5981" y="9953"/>
                  </a:lnTo>
                  <a:lnTo>
                    <a:pt x="0" y="14749"/>
                  </a:lnTo>
                  <a:lnTo>
                    <a:pt x="2419" y="17841"/>
                  </a:lnTo>
                  <a:lnTo>
                    <a:pt x="8961" y="13093"/>
                  </a:lnTo>
                  <a:cubicBezTo>
                    <a:pt x="9904" y="12407"/>
                    <a:pt x="10431" y="11291"/>
                    <a:pt x="10355" y="10127"/>
                  </a:cubicBezTo>
                  <a:lnTo>
                    <a:pt x="9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4"/>
            <p:cNvSpPr/>
            <p:nvPr/>
          </p:nvSpPr>
          <p:spPr>
            <a:xfrm>
              <a:off x="2362970" y="4157833"/>
              <a:ext cx="142077" cy="118846"/>
            </a:xfrm>
            <a:custGeom>
              <a:avLst/>
              <a:gdLst/>
              <a:ahLst/>
              <a:cxnLst/>
              <a:rect l="l" t="t" r="r" b="b"/>
              <a:pathLst>
                <a:path w="19317" h="16153" extrusionOk="0">
                  <a:moveTo>
                    <a:pt x="10981" y="0"/>
                  </a:moveTo>
                  <a:cubicBezTo>
                    <a:pt x="10387" y="0"/>
                    <a:pt x="9791" y="66"/>
                    <a:pt x="9205" y="198"/>
                  </a:cubicBezTo>
                  <a:cubicBezTo>
                    <a:pt x="7881" y="482"/>
                    <a:pt x="6654" y="1106"/>
                    <a:pt x="5636" y="2000"/>
                  </a:cubicBezTo>
                  <a:lnTo>
                    <a:pt x="5601" y="2028"/>
                  </a:lnTo>
                  <a:cubicBezTo>
                    <a:pt x="4582" y="2929"/>
                    <a:pt x="3799" y="4072"/>
                    <a:pt x="3335" y="5355"/>
                  </a:cubicBezTo>
                  <a:lnTo>
                    <a:pt x="1" y="14538"/>
                  </a:lnTo>
                  <a:lnTo>
                    <a:pt x="2946" y="16153"/>
                  </a:lnTo>
                  <a:lnTo>
                    <a:pt x="8241" y="11329"/>
                  </a:lnTo>
                  <a:lnTo>
                    <a:pt x="9718" y="11253"/>
                  </a:lnTo>
                  <a:cubicBezTo>
                    <a:pt x="10931" y="11190"/>
                    <a:pt x="12088" y="10705"/>
                    <a:pt x="12982" y="9880"/>
                  </a:cubicBezTo>
                  <a:lnTo>
                    <a:pt x="17134" y="6068"/>
                  </a:lnTo>
                  <a:lnTo>
                    <a:pt x="17134" y="6068"/>
                  </a:lnTo>
                  <a:lnTo>
                    <a:pt x="11097" y="6394"/>
                  </a:lnTo>
                  <a:lnTo>
                    <a:pt x="12344" y="4835"/>
                  </a:lnTo>
                  <a:cubicBezTo>
                    <a:pt x="13204" y="3754"/>
                    <a:pt x="14486" y="3102"/>
                    <a:pt x="15858" y="3033"/>
                  </a:cubicBezTo>
                  <a:lnTo>
                    <a:pt x="19317" y="2846"/>
                  </a:lnTo>
                  <a:lnTo>
                    <a:pt x="14153" y="649"/>
                  </a:lnTo>
                  <a:cubicBezTo>
                    <a:pt x="13146" y="219"/>
                    <a:pt x="12066" y="0"/>
                    <a:pt x="10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4"/>
            <p:cNvSpPr/>
            <p:nvPr/>
          </p:nvSpPr>
          <p:spPr>
            <a:xfrm>
              <a:off x="2334682" y="4235881"/>
              <a:ext cx="74124" cy="141713"/>
            </a:xfrm>
            <a:custGeom>
              <a:avLst/>
              <a:gdLst/>
              <a:ahLst/>
              <a:cxnLst/>
              <a:rect l="l" t="t" r="r" b="b"/>
              <a:pathLst>
                <a:path w="10078" h="19261" extrusionOk="0">
                  <a:moveTo>
                    <a:pt x="5275" y="0"/>
                  </a:moveTo>
                  <a:lnTo>
                    <a:pt x="541" y="8989"/>
                  </a:lnTo>
                  <a:cubicBezTo>
                    <a:pt x="0" y="10015"/>
                    <a:pt x="21" y="11249"/>
                    <a:pt x="603" y="12261"/>
                  </a:cubicBezTo>
                  <a:lnTo>
                    <a:pt x="4644" y="19261"/>
                  </a:lnTo>
                  <a:lnTo>
                    <a:pt x="8109" y="17431"/>
                  </a:lnTo>
                  <a:lnTo>
                    <a:pt x="4616" y="10618"/>
                  </a:lnTo>
                  <a:lnTo>
                    <a:pt x="8955" y="7139"/>
                  </a:lnTo>
                  <a:cubicBezTo>
                    <a:pt x="10001" y="6300"/>
                    <a:pt x="10078" y="4741"/>
                    <a:pt x="9128" y="3798"/>
                  </a:cubicBezTo>
                  <a:lnTo>
                    <a:pt x="5275"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4"/>
            <p:cNvSpPr/>
            <p:nvPr/>
          </p:nvSpPr>
          <p:spPr>
            <a:xfrm>
              <a:off x="2587569" y="4182745"/>
              <a:ext cx="80751" cy="79910"/>
            </a:xfrm>
            <a:custGeom>
              <a:avLst/>
              <a:gdLst/>
              <a:ahLst/>
              <a:cxnLst/>
              <a:rect l="l" t="t" r="r" b="b"/>
              <a:pathLst>
                <a:path w="10979" h="10861"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lnTo>
                    <a:pt x="10979" y="7181"/>
                  </a:lnTo>
                  <a:lnTo>
                    <a:pt x="10979" y="7174"/>
                  </a:lnTo>
                  <a:lnTo>
                    <a:pt x="10681" y="6370"/>
                  </a:lnTo>
                  <a:cubicBezTo>
                    <a:pt x="10452" y="5815"/>
                    <a:pt x="10168" y="5295"/>
                    <a:pt x="9821" y="4810"/>
                  </a:cubicBezTo>
                  <a:cubicBezTo>
                    <a:pt x="8837" y="3424"/>
                    <a:pt x="7451" y="2384"/>
                    <a:pt x="5850" y="1830"/>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4"/>
            <p:cNvSpPr/>
            <p:nvPr/>
          </p:nvSpPr>
          <p:spPr>
            <a:xfrm>
              <a:off x="2404415" y="4157833"/>
              <a:ext cx="100631" cy="72699"/>
            </a:xfrm>
            <a:custGeom>
              <a:avLst/>
              <a:gdLst/>
              <a:ahLst/>
              <a:cxnLst/>
              <a:rect l="l" t="t" r="r" b="b"/>
              <a:pathLst>
                <a:path w="13682" h="9881" extrusionOk="0">
                  <a:moveTo>
                    <a:pt x="5346" y="0"/>
                  </a:moveTo>
                  <a:cubicBezTo>
                    <a:pt x="4752" y="0"/>
                    <a:pt x="4156" y="66"/>
                    <a:pt x="3570" y="198"/>
                  </a:cubicBezTo>
                  <a:cubicBezTo>
                    <a:pt x="2246" y="482"/>
                    <a:pt x="1019" y="1106"/>
                    <a:pt x="1" y="2000"/>
                  </a:cubicBezTo>
                  <a:lnTo>
                    <a:pt x="7347" y="9880"/>
                  </a:lnTo>
                  <a:lnTo>
                    <a:pt x="11499" y="6068"/>
                  </a:lnTo>
                  <a:lnTo>
                    <a:pt x="11499" y="6068"/>
                  </a:lnTo>
                  <a:lnTo>
                    <a:pt x="5462" y="6394"/>
                  </a:lnTo>
                  <a:lnTo>
                    <a:pt x="6709" y="4835"/>
                  </a:lnTo>
                  <a:cubicBezTo>
                    <a:pt x="7569" y="3754"/>
                    <a:pt x="8851" y="3102"/>
                    <a:pt x="10223" y="3033"/>
                  </a:cubicBezTo>
                  <a:lnTo>
                    <a:pt x="13682" y="2846"/>
                  </a:lnTo>
                  <a:lnTo>
                    <a:pt x="8518" y="649"/>
                  </a:lnTo>
                  <a:cubicBezTo>
                    <a:pt x="7511" y="219"/>
                    <a:pt x="6431"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4"/>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4"/>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3" name="Google Shape;4253;p44"/>
          <p:cNvGrpSpPr/>
          <p:nvPr/>
        </p:nvGrpSpPr>
        <p:grpSpPr>
          <a:xfrm flipH="1">
            <a:off x="7655747" y="6133"/>
            <a:ext cx="1224108" cy="1544937"/>
            <a:chOff x="3701602" y="1108134"/>
            <a:chExt cx="1935043" cy="2442201"/>
          </a:xfrm>
        </p:grpSpPr>
        <p:sp>
          <p:nvSpPr>
            <p:cNvPr id="4254" name="Google Shape;4254;p44"/>
            <p:cNvSpPr/>
            <p:nvPr/>
          </p:nvSpPr>
          <p:spPr>
            <a:xfrm>
              <a:off x="5201967" y="1625250"/>
              <a:ext cx="3028" cy="1954"/>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4"/>
            <p:cNvSpPr/>
            <p:nvPr/>
          </p:nvSpPr>
          <p:spPr>
            <a:xfrm>
              <a:off x="5408461" y="1108134"/>
              <a:ext cx="24129" cy="24305"/>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4"/>
            <p:cNvSpPr/>
            <p:nvPr/>
          </p:nvSpPr>
          <p:spPr>
            <a:xfrm>
              <a:off x="5501902" y="1214273"/>
              <a:ext cx="22077" cy="22566"/>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4"/>
            <p:cNvSpPr/>
            <p:nvPr/>
          </p:nvSpPr>
          <p:spPr>
            <a:xfrm>
              <a:off x="5424715" y="1391151"/>
              <a:ext cx="22097" cy="23582"/>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4"/>
            <p:cNvSpPr/>
            <p:nvPr/>
          </p:nvSpPr>
          <p:spPr>
            <a:xfrm>
              <a:off x="5287417" y="1524210"/>
              <a:ext cx="25203" cy="23484"/>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4"/>
            <p:cNvSpPr/>
            <p:nvPr/>
          </p:nvSpPr>
          <p:spPr>
            <a:xfrm>
              <a:off x="5591669" y="1581919"/>
              <a:ext cx="28173" cy="23582"/>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4"/>
            <p:cNvSpPr/>
            <p:nvPr/>
          </p:nvSpPr>
          <p:spPr>
            <a:xfrm>
              <a:off x="5210797" y="2200543"/>
              <a:ext cx="23308" cy="24129"/>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4"/>
            <p:cNvSpPr/>
            <p:nvPr/>
          </p:nvSpPr>
          <p:spPr>
            <a:xfrm>
              <a:off x="5179520" y="1833756"/>
              <a:ext cx="19108" cy="18580"/>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4"/>
            <p:cNvSpPr/>
            <p:nvPr/>
          </p:nvSpPr>
          <p:spPr>
            <a:xfrm>
              <a:off x="5586512" y="2150707"/>
              <a:ext cx="19518" cy="19166"/>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4"/>
            <p:cNvSpPr/>
            <p:nvPr/>
          </p:nvSpPr>
          <p:spPr>
            <a:xfrm>
              <a:off x="5524505" y="1821976"/>
              <a:ext cx="17623" cy="21179"/>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4"/>
            <p:cNvSpPr/>
            <p:nvPr/>
          </p:nvSpPr>
          <p:spPr>
            <a:xfrm>
              <a:off x="5478205" y="2473362"/>
              <a:ext cx="23719" cy="22507"/>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4"/>
            <p:cNvSpPr/>
            <p:nvPr/>
          </p:nvSpPr>
          <p:spPr>
            <a:xfrm>
              <a:off x="5480627" y="1973087"/>
              <a:ext cx="23445" cy="22644"/>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4"/>
            <p:cNvSpPr/>
            <p:nvPr/>
          </p:nvSpPr>
          <p:spPr>
            <a:xfrm>
              <a:off x="5426200" y="1657738"/>
              <a:ext cx="22097" cy="22917"/>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4"/>
            <p:cNvSpPr/>
            <p:nvPr/>
          </p:nvSpPr>
          <p:spPr>
            <a:xfrm>
              <a:off x="5266064" y="1926786"/>
              <a:ext cx="103842" cy="88720"/>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4"/>
            <p:cNvSpPr/>
            <p:nvPr/>
          </p:nvSpPr>
          <p:spPr>
            <a:xfrm>
              <a:off x="5590302" y="1347547"/>
              <a:ext cx="46343" cy="46323"/>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4"/>
            <p:cNvSpPr/>
            <p:nvPr/>
          </p:nvSpPr>
          <p:spPr>
            <a:xfrm>
              <a:off x="5414283" y="2248621"/>
              <a:ext cx="166440" cy="160051"/>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4"/>
            <p:cNvSpPr/>
            <p:nvPr/>
          </p:nvSpPr>
          <p:spPr>
            <a:xfrm>
              <a:off x="5523938" y="2274389"/>
              <a:ext cx="28759" cy="28818"/>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4"/>
            <p:cNvSpPr/>
            <p:nvPr/>
          </p:nvSpPr>
          <p:spPr>
            <a:xfrm>
              <a:off x="5336022" y="1937805"/>
              <a:ext cx="17486" cy="14321"/>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4"/>
            <p:cNvSpPr/>
            <p:nvPr/>
          </p:nvSpPr>
          <p:spPr>
            <a:xfrm>
              <a:off x="5615620" y="1352665"/>
              <a:ext cx="15454" cy="14262"/>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3" name="Google Shape;4273;p44"/>
            <p:cNvGrpSpPr/>
            <p:nvPr/>
          </p:nvGrpSpPr>
          <p:grpSpPr>
            <a:xfrm flipH="1">
              <a:off x="4280927" y="2394576"/>
              <a:ext cx="1310747" cy="476451"/>
              <a:chOff x="540200" y="1712500"/>
              <a:chExt cx="2067425" cy="751500"/>
            </a:xfrm>
          </p:grpSpPr>
          <p:sp>
            <p:nvSpPr>
              <p:cNvPr id="4274" name="Google Shape;427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3" name="Google Shape;4293;p44"/>
            <p:cNvGrpSpPr/>
            <p:nvPr/>
          </p:nvGrpSpPr>
          <p:grpSpPr>
            <a:xfrm flipH="1">
              <a:off x="3701602" y="2800105"/>
              <a:ext cx="1025443" cy="372744"/>
              <a:chOff x="540200" y="1712500"/>
              <a:chExt cx="2067425" cy="751500"/>
            </a:xfrm>
          </p:grpSpPr>
          <p:sp>
            <p:nvSpPr>
              <p:cNvPr id="4294" name="Google Shape;429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3" name="Google Shape;4313;p44"/>
            <p:cNvGrpSpPr/>
            <p:nvPr/>
          </p:nvGrpSpPr>
          <p:grpSpPr>
            <a:xfrm flipH="1">
              <a:off x="4490877" y="3300913"/>
              <a:ext cx="686178" cy="249423"/>
              <a:chOff x="540200" y="1712500"/>
              <a:chExt cx="2067425" cy="751500"/>
            </a:xfrm>
          </p:grpSpPr>
          <p:sp>
            <p:nvSpPr>
              <p:cNvPr id="4314" name="Google Shape;431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2648C34D-6916-A073-BC40-F223417382D0}"/>
              </a:ext>
            </a:extLst>
          </p:cNvPr>
          <p:cNvSpPr>
            <a:spLocks noGrp="1"/>
          </p:cNvSpPr>
          <p:nvPr>
            <p:ph type="subTitle" idx="1"/>
          </p:nvPr>
        </p:nvSpPr>
        <p:spPr>
          <a:xfrm>
            <a:off x="1030362" y="2482775"/>
            <a:ext cx="2175300" cy="715200"/>
          </a:xfrm>
        </p:spPr>
        <p:txBody>
          <a:bodyPr/>
          <a:lstStyle/>
          <a:p>
            <a:r>
              <a:rPr lang="en-US" dirty="0"/>
              <a:t>Sea turtles are poached for their meat, shells, eggs, and skin</a:t>
            </a:r>
          </a:p>
        </p:txBody>
      </p:sp>
      <p:sp>
        <p:nvSpPr>
          <p:cNvPr id="7" name="Subtitle 6">
            <a:extLst>
              <a:ext uri="{FF2B5EF4-FFF2-40B4-BE49-F238E27FC236}">
                <a16:creationId xmlns:a16="http://schemas.microsoft.com/office/drawing/2014/main" id="{1AA4B8A1-44C9-5F6A-5988-190E69DA1C89}"/>
              </a:ext>
            </a:extLst>
          </p:cNvPr>
          <p:cNvSpPr>
            <a:spLocks noGrp="1"/>
          </p:cNvSpPr>
          <p:nvPr>
            <p:ph type="subTitle" idx="3"/>
          </p:nvPr>
        </p:nvSpPr>
        <p:spPr>
          <a:xfrm>
            <a:off x="3478278" y="2491691"/>
            <a:ext cx="2175300" cy="715200"/>
          </a:xfrm>
        </p:spPr>
        <p:txBody>
          <a:bodyPr/>
          <a:lstStyle/>
          <a:p>
            <a:r>
              <a:rPr lang="en-US" dirty="0"/>
              <a:t>bycatch and overfishing</a:t>
            </a:r>
          </a:p>
          <a:p>
            <a:endParaRPr lang="en-US" dirty="0"/>
          </a:p>
        </p:txBody>
      </p:sp>
    </p:spTree>
    <p:extLst>
      <p:ext uri="{BB962C8B-B14F-4D97-AF65-F5344CB8AC3E}">
        <p14:creationId xmlns:p14="http://schemas.microsoft.com/office/powerpoint/2010/main" val="346475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AA29-20A6-31B2-23E8-F8BCA7A8E248}"/>
              </a:ext>
            </a:extLst>
          </p:cNvPr>
          <p:cNvSpPr>
            <a:spLocks noGrp="1"/>
          </p:cNvSpPr>
          <p:nvPr>
            <p:ph type="title"/>
          </p:nvPr>
        </p:nvSpPr>
        <p:spPr>
          <a:xfrm>
            <a:off x="3484421" y="1482786"/>
            <a:ext cx="2175300" cy="527700"/>
          </a:xfrm>
        </p:spPr>
        <p:txBody>
          <a:bodyPr/>
          <a:lstStyle/>
          <a:p>
            <a:r>
              <a:rPr lang="en-US" dirty="0"/>
              <a:t>Videos</a:t>
            </a:r>
          </a:p>
        </p:txBody>
      </p:sp>
      <p:sp>
        <p:nvSpPr>
          <p:cNvPr id="3" name="Subtitle 2">
            <a:extLst>
              <a:ext uri="{FF2B5EF4-FFF2-40B4-BE49-F238E27FC236}">
                <a16:creationId xmlns:a16="http://schemas.microsoft.com/office/drawing/2014/main" id="{DEC3B183-F8F1-C3BE-157E-9447DB37C5FE}"/>
              </a:ext>
            </a:extLst>
          </p:cNvPr>
          <p:cNvSpPr>
            <a:spLocks noGrp="1"/>
          </p:cNvSpPr>
          <p:nvPr>
            <p:ph type="subTitle" idx="1"/>
          </p:nvPr>
        </p:nvSpPr>
        <p:spPr>
          <a:xfrm>
            <a:off x="5871926" y="1492668"/>
            <a:ext cx="2408474" cy="715200"/>
          </a:xfrm>
        </p:spPr>
        <p:txBody>
          <a:bodyPr/>
          <a:lstStyle/>
          <a:p>
            <a:r>
              <a:rPr lang="en-US" b="0" i="0" dirty="0">
                <a:solidFill>
                  <a:srgbClr val="000000"/>
                </a:solidFill>
                <a:effectLst/>
                <a:latin typeface="Times New Roman" panose="02020603050405020304" pitchFamily="18" charset="0"/>
                <a:hlinkClick r:id="rId4"/>
              </a:rPr>
              <a:t>https://www.youtube.com/watch?v=aRYDw3CdqBU</a:t>
            </a:r>
            <a:r>
              <a:rPr lang="en-US" b="0" i="0" dirty="0">
                <a:solidFill>
                  <a:srgbClr val="000000"/>
                </a:solidFill>
                <a:effectLst/>
                <a:latin typeface="Times New Roman" panose="02020603050405020304" pitchFamily="18" charset="0"/>
              </a:rPr>
              <a:t> </a:t>
            </a:r>
            <a:endParaRPr lang="en-US" dirty="0"/>
          </a:p>
        </p:txBody>
      </p:sp>
      <p:sp>
        <p:nvSpPr>
          <p:cNvPr id="5" name="Subtitle 4">
            <a:extLst>
              <a:ext uri="{FF2B5EF4-FFF2-40B4-BE49-F238E27FC236}">
                <a16:creationId xmlns:a16="http://schemas.microsoft.com/office/drawing/2014/main" id="{CD505B1A-59A0-3739-CA49-05D61D80CF75}"/>
              </a:ext>
            </a:extLst>
          </p:cNvPr>
          <p:cNvSpPr>
            <a:spLocks noGrp="1"/>
          </p:cNvSpPr>
          <p:nvPr>
            <p:ph type="subTitle" idx="3"/>
          </p:nvPr>
        </p:nvSpPr>
        <p:spPr>
          <a:xfrm>
            <a:off x="497876" y="1389036"/>
            <a:ext cx="2175300" cy="715200"/>
          </a:xfrm>
        </p:spPr>
        <p:txBody>
          <a:bodyPr/>
          <a:lstStyle/>
          <a:p>
            <a:r>
              <a:rPr lang="en-US" dirty="0">
                <a:hlinkClick r:id="rId5"/>
              </a:rPr>
              <a:t>﻿​﻿​​Sea Kraits (Snakes) New Caledonia – YouTube</a:t>
            </a:r>
            <a:r>
              <a:rPr lang="en-US" dirty="0"/>
              <a:t> </a:t>
            </a:r>
          </a:p>
        </p:txBody>
      </p:sp>
      <p:sp>
        <p:nvSpPr>
          <p:cNvPr id="8" name="Title 7">
            <a:extLst>
              <a:ext uri="{FF2B5EF4-FFF2-40B4-BE49-F238E27FC236}">
                <a16:creationId xmlns:a16="http://schemas.microsoft.com/office/drawing/2014/main" id="{18443D2F-DE30-7F61-EBF8-AFB3AADE8939}"/>
              </a:ext>
            </a:extLst>
          </p:cNvPr>
          <p:cNvSpPr>
            <a:spLocks noGrp="1"/>
          </p:cNvSpPr>
          <p:nvPr>
            <p:ph type="title" idx="6"/>
          </p:nvPr>
        </p:nvSpPr>
        <p:spPr/>
        <p:txBody>
          <a:bodyPr/>
          <a:lstStyle/>
          <a:p>
            <a:pPr algn="ctr"/>
            <a:r>
              <a:rPr lang="en-US" dirty="0"/>
              <a:t>Thank you!</a:t>
            </a:r>
          </a:p>
        </p:txBody>
      </p:sp>
      <p:pic>
        <p:nvPicPr>
          <p:cNvPr id="10" name="Online Media 9" title="The Peculiar World of Marine Reptiles">
            <a:hlinkClick r:id="" action="ppaction://media"/>
            <a:extLst>
              <a:ext uri="{FF2B5EF4-FFF2-40B4-BE49-F238E27FC236}">
                <a16:creationId xmlns:a16="http://schemas.microsoft.com/office/drawing/2014/main" id="{611F71F2-19CE-00EA-E776-FB8F1F8E6579}"/>
              </a:ext>
            </a:extLst>
          </p:cNvPr>
          <p:cNvPicPr>
            <a:picLocks noRot="1" noChangeAspect="1"/>
          </p:cNvPicPr>
          <p:nvPr>
            <a:videoFile r:link="rId1"/>
          </p:nvPr>
        </p:nvPicPr>
        <p:blipFill>
          <a:blip r:embed="rId6"/>
          <a:stretch>
            <a:fillRect/>
          </a:stretch>
        </p:blipFill>
        <p:spPr>
          <a:xfrm>
            <a:off x="4762233" y="2207868"/>
            <a:ext cx="4029828" cy="2276853"/>
          </a:xfrm>
          <a:prstGeom prst="rect">
            <a:avLst/>
          </a:prstGeom>
        </p:spPr>
      </p:pic>
      <p:pic>
        <p:nvPicPr>
          <p:cNvPr id="11" name="Online Media 10" title="Sea Kraits (Snakes) New Caledonia">
            <a:hlinkClick r:id="" action="ppaction://media"/>
            <a:extLst>
              <a:ext uri="{FF2B5EF4-FFF2-40B4-BE49-F238E27FC236}">
                <a16:creationId xmlns:a16="http://schemas.microsoft.com/office/drawing/2014/main" id="{726321FF-51AA-14F8-3835-6CDD1CCA2055}"/>
              </a:ext>
            </a:extLst>
          </p:cNvPr>
          <p:cNvPicPr>
            <a:picLocks noRot="1" noChangeAspect="1"/>
          </p:cNvPicPr>
          <p:nvPr>
            <a:videoFile r:link="rId2"/>
          </p:nvPr>
        </p:nvPicPr>
        <p:blipFill>
          <a:blip r:embed="rId7"/>
          <a:stretch>
            <a:fillRect/>
          </a:stretch>
        </p:blipFill>
        <p:spPr>
          <a:xfrm>
            <a:off x="351940" y="2207867"/>
            <a:ext cx="4029828" cy="2276853"/>
          </a:xfrm>
          <a:prstGeom prst="rect">
            <a:avLst/>
          </a:prstGeom>
        </p:spPr>
      </p:pic>
    </p:spTree>
    <p:extLst>
      <p:ext uri="{BB962C8B-B14F-4D97-AF65-F5344CB8AC3E}">
        <p14:creationId xmlns:p14="http://schemas.microsoft.com/office/powerpoint/2010/main" val="25195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35"/>
          <p:cNvSpPr txBox="1">
            <a:spLocks noGrp="1"/>
          </p:cNvSpPr>
          <p:nvPr>
            <p:ph type="title"/>
          </p:nvPr>
        </p:nvSpPr>
        <p:spPr>
          <a:xfrm>
            <a:off x="735021" y="2223200"/>
            <a:ext cx="2045700" cy="504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Sea Turtles</a:t>
            </a:r>
            <a:endParaRPr sz="2400" dirty="0"/>
          </a:p>
        </p:txBody>
      </p:sp>
      <p:sp>
        <p:nvSpPr>
          <p:cNvPr id="2034" name="Google Shape;2034;p35"/>
          <p:cNvSpPr txBox="1">
            <a:spLocks noGrp="1"/>
          </p:cNvSpPr>
          <p:nvPr>
            <p:ph type="subTitle" idx="1"/>
          </p:nvPr>
        </p:nvSpPr>
        <p:spPr>
          <a:xfrm>
            <a:off x="735021" y="2727464"/>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You can describe the topic of the section here</a:t>
            </a:r>
            <a:endParaRPr/>
          </a:p>
        </p:txBody>
      </p:sp>
      <p:sp>
        <p:nvSpPr>
          <p:cNvPr id="2035" name="Google Shape;2035;p35"/>
          <p:cNvSpPr txBox="1">
            <a:spLocks noGrp="1"/>
          </p:cNvSpPr>
          <p:nvPr>
            <p:ph type="title" idx="2"/>
          </p:nvPr>
        </p:nvSpPr>
        <p:spPr>
          <a:xfrm>
            <a:off x="735021" y="1759100"/>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1</a:t>
            </a:r>
            <a:endParaRPr dirty="0"/>
          </a:p>
        </p:txBody>
      </p:sp>
      <p:sp>
        <p:nvSpPr>
          <p:cNvPr id="2036" name="Google Shape;2036;p35"/>
          <p:cNvSpPr txBox="1">
            <a:spLocks noGrp="1"/>
          </p:cNvSpPr>
          <p:nvPr>
            <p:ph type="title" idx="3"/>
          </p:nvPr>
        </p:nvSpPr>
        <p:spPr>
          <a:xfrm>
            <a:off x="524262" y="579370"/>
            <a:ext cx="7717500"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Invertebrate</a:t>
            </a:r>
            <a:br>
              <a:rPr lang="en-US" dirty="0"/>
            </a:br>
            <a:endParaRPr lang="en-US" dirty="0"/>
          </a:p>
        </p:txBody>
      </p:sp>
      <p:sp>
        <p:nvSpPr>
          <p:cNvPr id="2037" name="Google Shape;2037;p35"/>
          <p:cNvSpPr txBox="1">
            <a:spLocks noGrp="1"/>
          </p:cNvSpPr>
          <p:nvPr>
            <p:ph type="title" idx="4"/>
          </p:nvPr>
        </p:nvSpPr>
        <p:spPr>
          <a:xfrm>
            <a:off x="3281797" y="1655935"/>
            <a:ext cx="2045700" cy="504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dirty="0"/>
              <a:t>Sea Snakes </a:t>
            </a:r>
            <a:endParaRPr sz="2400" dirty="0"/>
          </a:p>
        </p:txBody>
      </p:sp>
      <p:sp>
        <p:nvSpPr>
          <p:cNvPr id="2038" name="Google Shape;2038;p35"/>
          <p:cNvSpPr txBox="1">
            <a:spLocks noGrp="1"/>
          </p:cNvSpPr>
          <p:nvPr>
            <p:ph type="subTitle" idx="5"/>
          </p:nvPr>
        </p:nvSpPr>
        <p:spPr>
          <a:xfrm>
            <a:off x="3281797" y="2160199"/>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You can describe the topic of the section here</a:t>
            </a:r>
            <a:endParaRPr dirty="0"/>
          </a:p>
        </p:txBody>
      </p:sp>
      <p:sp>
        <p:nvSpPr>
          <p:cNvPr id="2039" name="Google Shape;2039;p35"/>
          <p:cNvSpPr txBox="1">
            <a:spLocks noGrp="1"/>
          </p:cNvSpPr>
          <p:nvPr>
            <p:ph type="title" idx="6"/>
          </p:nvPr>
        </p:nvSpPr>
        <p:spPr>
          <a:xfrm>
            <a:off x="3281795" y="1191835"/>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2</a:t>
            </a:r>
            <a:endParaRPr/>
          </a:p>
        </p:txBody>
      </p:sp>
      <p:sp>
        <p:nvSpPr>
          <p:cNvPr id="2040" name="Google Shape;2040;p35"/>
          <p:cNvSpPr txBox="1">
            <a:spLocks noGrp="1"/>
          </p:cNvSpPr>
          <p:nvPr>
            <p:ph type="title" idx="7"/>
          </p:nvPr>
        </p:nvSpPr>
        <p:spPr>
          <a:xfrm>
            <a:off x="5695670" y="2339215"/>
            <a:ext cx="2336227" cy="504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Marine Reptiles</a:t>
            </a:r>
            <a:endParaRPr sz="2400" dirty="0"/>
          </a:p>
        </p:txBody>
      </p:sp>
      <p:sp>
        <p:nvSpPr>
          <p:cNvPr id="2041" name="Google Shape;2041;p35"/>
          <p:cNvSpPr txBox="1">
            <a:spLocks noGrp="1"/>
          </p:cNvSpPr>
          <p:nvPr>
            <p:ph type="subTitle" idx="8"/>
          </p:nvPr>
        </p:nvSpPr>
        <p:spPr>
          <a:xfrm>
            <a:off x="5813080" y="2843215"/>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You can describe the topic of the section here</a:t>
            </a:r>
            <a:endParaRPr/>
          </a:p>
        </p:txBody>
      </p:sp>
      <p:sp>
        <p:nvSpPr>
          <p:cNvPr id="2042" name="Google Shape;2042;p35"/>
          <p:cNvSpPr txBox="1">
            <a:spLocks noGrp="1"/>
          </p:cNvSpPr>
          <p:nvPr>
            <p:ph type="title" idx="9"/>
          </p:nvPr>
        </p:nvSpPr>
        <p:spPr>
          <a:xfrm>
            <a:off x="5810028" y="1758826"/>
            <a:ext cx="2045700" cy="46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3</a:t>
            </a:r>
            <a:endParaRPr dirty="0"/>
          </a:p>
        </p:txBody>
      </p:sp>
      <p:grpSp>
        <p:nvGrpSpPr>
          <p:cNvPr id="2052" name="Google Shape;2052;p35"/>
          <p:cNvGrpSpPr/>
          <p:nvPr/>
        </p:nvGrpSpPr>
        <p:grpSpPr>
          <a:xfrm>
            <a:off x="7864245" y="98942"/>
            <a:ext cx="1046051" cy="2133476"/>
            <a:chOff x="3006518" y="869709"/>
            <a:chExt cx="1330345" cy="2713311"/>
          </a:xfrm>
        </p:grpSpPr>
        <p:grpSp>
          <p:nvGrpSpPr>
            <p:cNvPr id="2053" name="Google Shape;2053;p35"/>
            <p:cNvGrpSpPr/>
            <p:nvPr/>
          </p:nvGrpSpPr>
          <p:grpSpPr>
            <a:xfrm>
              <a:off x="3497463" y="3002892"/>
              <a:ext cx="839401" cy="410072"/>
              <a:chOff x="4650650" y="2602200"/>
              <a:chExt cx="1742219" cy="851125"/>
            </a:xfrm>
          </p:grpSpPr>
          <p:grpSp>
            <p:nvGrpSpPr>
              <p:cNvPr id="2054" name="Google Shape;2054;p35"/>
              <p:cNvGrpSpPr/>
              <p:nvPr/>
            </p:nvGrpSpPr>
            <p:grpSpPr>
              <a:xfrm>
                <a:off x="5063494" y="2602200"/>
                <a:ext cx="1329375" cy="851125"/>
                <a:chOff x="5079100" y="2604900"/>
                <a:chExt cx="1329375" cy="851125"/>
              </a:xfrm>
            </p:grpSpPr>
            <p:sp>
              <p:nvSpPr>
                <p:cNvPr id="2055" name="Google Shape;2055;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5"/>
              <p:cNvGrpSpPr/>
              <p:nvPr/>
            </p:nvGrpSpPr>
            <p:grpSpPr>
              <a:xfrm>
                <a:off x="5063494" y="2602200"/>
                <a:ext cx="1329375" cy="851125"/>
                <a:chOff x="5079100" y="2604900"/>
                <a:chExt cx="1329375" cy="851125"/>
              </a:xfrm>
            </p:grpSpPr>
            <p:sp>
              <p:nvSpPr>
                <p:cNvPr id="2061" name="Google Shape;2061;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5"/>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35"/>
            <p:cNvSpPr/>
            <p:nvPr/>
          </p:nvSpPr>
          <p:spPr>
            <a:xfrm>
              <a:off x="3198904" y="1051217"/>
              <a:ext cx="2711" cy="230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3199172" y="2116684"/>
              <a:ext cx="25169" cy="24132"/>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3381031" y="1330641"/>
              <a:ext cx="25303" cy="24266"/>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414083" y="2181750"/>
              <a:ext cx="27278" cy="34257"/>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265861" y="1159208"/>
              <a:ext cx="25186" cy="27060"/>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3203105" y="1690427"/>
              <a:ext cx="21588" cy="21488"/>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3261326" y="869709"/>
              <a:ext cx="27044" cy="24149"/>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3126207" y="1920433"/>
              <a:ext cx="24718" cy="24383"/>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3043520" y="2567057"/>
              <a:ext cx="3163" cy="2025"/>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3593632" y="2230098"/>
              <a:ext cx="27044" cy="24567"/>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3296352" y="2021680"/>
              <a:ext cx="26809" cy="26107"/>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390771" y="2141486"/>
              <a:ext cx="24266" cy="24467"/>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3271651" y="1783223"/>
              <a:ext cx="21136" cy="22124"/>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3297172" y="2328131"/>
              <a:ext cx="24149" cy="25169"/>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3257276" y="1546757"/>
              <a:ext cx="24249" cy="2369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141285" y="2463484"/>
              <a:ext cx="27161" cy="25404"/>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466396" y="2543511"/>
              <a:ext cx="30290" cy="25755"/>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637712" y="3030901"/>
              <a:ext cx="22391" cy="21454"/>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676906" y="2463484"/>
              <a:ext cx="21471" cy="21822"/>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026232" y="2159576"/>
              <a:ext cx="25872" cy="29621"/>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3019271" y="3188729"/>
              <a:ext cx="24366" cy="26358"/>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006518" y="2791021"/>
              <a:ext cx="20651" cy="20199"/>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425931" y="3157300"/>
              <a:ext cx="22626" cy="20634"/>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3379408" y="2798418"/>
              <a:ext cx="19848" cy="23262"/>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291482" y="3499096"/>
              <a:ext cx="25420" cy="24500"/>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282914" y="2615772"/>
              <a:ext cx="24249" cy="24600"/>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3204962" y="2120266"/>
              <a:ext cx="22291" cy="20115"/>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3178404" y="3295213"/>
              <a:ext cx="69952" cy="69952"/>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3560798" y="2691381"/>
              <a:ext cx="123320" cy="118651"/>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3051870" y="1759911"/>
              <a:ext cx="53318" cy="45569"/>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3216041" y="3304702"/>
              <a:ext cx="21421" cy="24851"/>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37244" y="2706560"/>
              <a:ext cx="24718" cy="34374"/>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083181" y="1763509"/>
              <a:ext cx="15095" cy="16601"/>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35"/>
            <p:cNvGrpSpPr/>
            <p:nvPr/>
          </p:nvGrpSpPr>
          <p:grpSpPr>
            <a:xfrm>
              <a:off x="3098892" y="2875110"/>
              <a:ext cx="475974" cy="232612"/>
              <a:chOff x="4650650" y="2602200"/>
              <a:chExt cx="1742219" cy="851125"/>
            </a:xfrm>
          </p:grpSpPr>
          <p:grpSp>
            <p:nvGrpSpPr>
              <p:cNvPr id="2111" name="Google Shape;2111;p35"/>
              <p:cNvGrpSpPr/>
              <p:nvPr/>
            </p:nvGrpSpPr>
            <p:grpSpPr>
              <a:xfrm>
                <a:off x="5063494" y="2602200"/>
                <a:ext cx="1329375" cy="851125"/>
                <a:chOff x="5079100" y="2604900"/>
                <a:chExt cx="1329375" cy="851125"/>
              </a:xfrm>
            </p:grpSpPr>
            <p:sp>
              <p:nvSpPr>
                <p:cNvPr id="2112" name="Google Shape;2112;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35"/>
              <p:cNvGrpSpPr/>
              <p:nvPr/>
            </p:nvGrpSpPr>
            <p:grpSpPr>
              <a:xfrm>
                <a:off x="5063494" y="2602200"/>
                <a:ext cx="1329375" cy="851125"/>
                <a:chOff x="5079100" y="2604900"/>
                <a:chExt cx="1329375" cy="851125"/>
              </a:xfrm>
            </p:grpSpPr>
            <p:sp>
              <p:nvSpPr>
                <p:cNvPr id="2118" name="Google Shape;2118;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3" name="Google Shape;2123;p35"/>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35"/>
            <p:cNvGrpSpPr/>
            <p:nvPr/>
          </p:nvGrpSpPr>
          <p:grpSpPr>
            <a:xfrm>
              <a:off x="3342471" y="3412965"/>
              <a:ext cx="347921" cy="170055"/>
              <a:chOff x="4650650" y="2602200"/>
              <a:chExt cx="1742219" cy="851125"/>
            </a:xfrm>
          </p:grpSpPr>
          <p:grpSp>
            <p:nvGrpSpPr>
              <p:cNvPr id="2135" name="Google Shape;2135;p35"/>
              <p:cNvGrpSpPr/>
              <p:nvPr/>
            </p:nvGrpSpPr>
            <p:grpSpPr>
              <a:xfrm>
                <a:off x="5063494" y="2602200"/>
                <a:ext cx="1329375" cy="851125"/>
                <a:chOff x="5079100" y="2604900"/>
                <a:chExt cx="1329375" cy="851125"/>
              </a:xfrm>
            </p:grpSpPr>
            <p:sp>
              <p:nvSpPr>
                <p:cNvPr id="2136" name="Google Shape;2136;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5"/>
              <p:cNvGrpSpPr/>
              <p:nvPr/>
            </p:nvGrpSpPr>
            <p:grpSpPr>
              <a:xfrm>
                <a:off x="5063494" y="2602200"/>
                <a:ext cx="1329375" cy="851125"/>
                <a:chOff x="5079100" y="2604900"/>
                <a:chExt cx="1329375" cy="851125"/>
              </a:xfrm>
            </p:grpSpPr>
            <p:sp>
              <p:nvSpPr>
                <p:cNvPr id="2142" name="Google Shape;2142;p35"/>
                <p:cNvSpPr/>
                <p:nvPr/>
              </p:nvSpPr>
              <p:spPr>
                <a:xfrm>
                  <a:off x="5513175" y="3139825"/>
                  <a:ext cx="476550" cy="241200"/>
                </a:xfrm>
                <a:custGeom>
                  <a:avLst/>
                  <a:gdLst/>
                  <a:ahLst/>
                  <a:cxnLst/>
                  <a:rect l="l" t="t" r="r" b="b"/>
                  <a:pathLst>
                    <a:path w="19062" h="9648" extrusionOk="0">
                      <a:moveTo>
                        <a:pt x="13295" y="1"/>
                      </a:moveTo>
                      <a:cubicBezTo>
                        <a:pt x="8803" y="1"/>
                        <a:pt x="0" y="5715"/>
                        <a:pt x="0" y="5715"/>
                      </a:cubicBezTo>
                      <a:cubicBezTo>
                        <a:pt x="0" y="5715"/>
                        <a:pt x="5395" y="9647"/>
                        <a:pt x="10196" y="9647"/>
                      </a:cubicBezTo>
                      <a:cubicBezTo>
                        <a:pt x="10788" y="9647"/>
                        <a:pt x="11372" y="9587"/>
                        <a:pt x="11935" y="9453"/>
                      </a:cubicBezTo>
                      <a:cubicBezTo>
                        <a:pt x="17061" y="8235"/>
                        <a:pt x="19061" y="3885"/>
                        <a:pt x="15145" y="550"/>
                      </a:cubicBezTo>
                      <a:cubicBezTo>
                        <a:pt x="14695" y="165"/>
                        <a:pt x="14057" y="1"/>
                        <a:pt x="1329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5108575" y="3274150"/>
                  <a:ext cx="365850" cy="181875"/>
                </a:xfrm>
                <a:custGeom>
                  <a:avLst/>
                  <a:gdLst/>
                  <a:ahLst/>
                  <a:cxnLst/>
                  <a:rect l="l" t="t" r="r" b="b"/>
                  <a:pathLst>
                    <a:path w="14634" h="7275" extrusionOk="0">
                      <a:moveTo>
                        <a:pt x="0" y="1"/>
                      </a:moveTo>
                      <a:cubicBezTo>
                        <a:pt x="0" y="1"/>
                        <a:pt x="4707" y="7275"/>
                        <a:pt x="7607" y="7275"/>
                      </a:cubicBezTo>
                      <a:cubicBezTo>
                        <a:pt x="10314" y="7275"/>
                        <a:pt x="13997" y="4777"/>
                        <a:pt x="14315" y="4080"/>
                      </a:cubicBezTo>
                      <a:cubicBezTo>
                        <a:pt x="14633" y="3382"/>
                        <a:pt x="12594" y="807"/>
                        <a:pt x="12594" y="807"/>
                      </a:cubicBezTo>
                      <a:lnTo>
                        <a:pt x="0" y="1"/>
                      </a:ln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5079100" y="2604900"/>
                  <a:ext cx="848200" cy="407350"/>
                </a:xfrm>
                <a:custGeom>
                  <a:avLst/>
                  <a:gdLst/>
                  <a:ahLst/>
                  <a:cxnLst/>
                  <a:rect l="l" t="t" r="r" b="b"/>
                  <a:pathLst>
                    <a:path w="33928" h="16294" extrusionOk="0">
                      <a:moveTo>
                        <a:pt x="8265" y="1"/>
                      </a:moveTo>
                      <a:cubicBezTo>
                        <a:pt x="2870" y="1"/>
                        <a:pt x="0" y="8050"/>
                        <a:pt x="0" y="8050"/>
                      </a:cubicBezTo>
                      <a:lnTo>
                        <a:pt x="33927" y="16294"/>
                      </a:lnTo>
                      <a:cubicBezTo>
                        <a:pt x="32294" y="6372"/>
                        <a:pt x="27662" y="4471"/>
                        <a:pt x="23778" y="4471"/>
                      </a:cubicBezTo>
                      <a:cubicBezTo>
                        <a:pt x="21365" y="4471"/>
                        <a:pt x="19240" y="5205"/>
                        <a:pt x="18304" y="5205"/>
                      </a:cubicBezTo>
                      <a:cubicBezTo>
                        <a:pt x="18292" y="5205"/>
                        <a:pt x="18281" y="5205"/>
                        <a:pt x="18271" y="5204"/>
                      </a:cubicBezTo>
                      <a:cubicBezTo>
                        <a:pt x="15882" y="5158"/>
                        <a:pt x="14734" y="722"/>
                        <a:pt x="8918" y="40"/>
                      </a:cubicBezTo>
                      <a:cubicBezTo>
                        <a:pt x="8696" y="13"/>
                        <a:pt x="8478" y="1"/>
                        <a:pt x="8265" y="1"/>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5941225" y="2817450"/>
                  <a:ext cx="467250" cy="482025"/>
                </a:xfrm>
                <a:custGeom>
                  <a:avLst/>
                  <a:gdLst/>
                  <a:ahLst/>
                  <a:cxnLst/>
                  <a:rect l="l" t="t" r="r" b="b"/>
                  <a:pathLst>
                    <a:path w="18690" h="19281" extrusionOk="0">
                      <a:moveTo>
                        <a:pt x="12440" y="0"/>
                      </a:moveTo>
                      <a:cubicBezTo>
                        <a:pt x="7556" y="0"/>
                        <a:pt x="1" y="8381"/>
                        <a:pt x="1" y="8381"/>
                      </a:cubicBezTo>
                      <a:lnTo>
                        <a:pt x="1" y="10917"/>
                      </a:lnTo>
                      <a:cubicBezTo>
                        <a:pt x="1" y="10917"/>
                        <a:pt x="6083" y="19280"/>
                        <a:pt x="10628" y="19280"/>
                      </a:cubicBezTo>
                      <a:cubicBezTo>
                        <a:pt x="11153" y="19280"/>
                        <a:pt x="11657" y="19169"/>
                        <a:pt x="12129" y="18920"/>
                      </a:cubicBezTo>
                      <a:cubicBezTo>
                        <a:pt x="16681" y="16516"/>
                        <a:pt x="18690" y="3108"/>
                        <a:pt x="14138" y="433"/>
                      </a:cubicBezTo>
                      <a:cubicBezTo>
                        <a:pt x="13628" y="133"/>
                        <a:pt x="13055" y="0"/>
                        <a:pt x="1244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5212875" y="3171400"/>
                  <a:ext cx="160350" cy="123900"/>
                </a:xfrm>
                <a:custGeom>
                  <a:avLst/>
                  <a:gdLst/>
                  <a:ahLst/>
                  <a:cxnLst/>
                  <a:rect l="l" t="t" r="r" b="b"/>
                  <a:pathLst>
                    <a:path w="6414" h="4956" extrusionOk="0">
                      <a:moveTo>
                        <a:pt x="0" y="0"/>
                      </a:moveTo>
                      <a:lnTo>
                        <a:pt x="0" y="0"/>
                      </a:lnTo>
                      <a:cubicBezTo>
                        <a:pt x="0" y="1"/>
                        <a:pt x="422" y="4956"/>
                        <a:pt x="2706" y="4956"/>
                      </a:cubicBezTo>
                      <a:cubicBezTo>
                        <a:pt x="2937" y="4956"/>
                        <a:pt x="3188" y="4905"/>
                        <a:pt x="3459" y="4793"/>
                      </a:cubicBezTo>
                      <a:cubicBezTo>
                        <a:pt x="6413" y="3575"/>
                        <a:pt x="2536" y="497"/>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5"/>
              <p:cNvSpPr/>
              <p:nvPr/>
            </p:nvSpPr>
            <p:spPr>
              <a:xfrm>
                <a:off x="5497075" y="3130675"/>
                <a:ext cx="462200" cy="227350"/>
              </a:xfrm>
              <a:custGeom>
                <a:avLst/>
                <a:gdLst/>
                <a:ahLst/>
                <a:cxnLst/>
                <a:rect l="l" t="t" r="r" b="b"/>
                <a:pathLst>
                  <a:path w="18488" h="9094" extrusionOk="0">
                    <a:moveTo>
                      <a:pt x="13551" y="1"/>
                    </a:moveTo>
                    <a:cubicBezTo>
                      <a:pt x="9007" y="1"/>
                      <a:pt x="1" y="5654"/>
                      <a:pt x="1" y="5654"/>
                    </a:cubicBezTo>
                    <a:cubicBezTo>
                      <a:pt x="1" y="5654"/>
                      <a:pt x="4896" y="9094"/>
                      <a:pt x="9567" y="9094"/>
                    </a:cubicBezTo>
                    <a:cubicBezTo>
                      <a:pt x="10210" y="9094"/>
                      <a:pt x="10849" y="9028"/>
                      <a:pt x="11470" y="8880"/>
                    </a:cubicBezTo>
                    <a:cubicBezTo>
                      <a:pt x="16596" y="7663"/>
                      <a:pt x="18488" y="3289"/>
                      <a:pt x="15448" y="575"/>
                    </a:cubicBezTo>
                    <a:cubicBezTo>
                      <a:pt x="14998" y="172"/>
                      <a:pt x="14342" y="1"/>
                      <a:pt x="1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5108575" y="3274150"/>
                <a:ext cx="349175" cy="159775"/>
              </a:xfrm>
              <a:custGeom>
                <a:avLst/>
                <a:gdLst/>
                <a:ahLst/>
                <a:cxnLst/>
                <a:rect l="l" t="t" r="r" b="b"/>
                <a:pathLst>
                  <a:path w="13967" h="6391" extrusionOk="0">
                    <a:moveTo>
                      <a:pt x="0" y="1"/>
                    </a:moveTo>
                    <a:cubicBezTo>
                      <a:pt x="0" y="1"/>
                      <a:pt x="4226" y="6390"/>
                      <a:pt x="6933" y="6390"/>
                    </a:cubicBezTo>
                    <a:cubicBezTo>
                      <a:pt x="9639" y="6390"/>
                      <a:pt x="13307" y="3901"/>
                      <a:pt x="13641" y="3188"/>
                    </a:cubicBezTo>
                    <a:cubicBezTo>
                      <a:pt x="13966" y="2482"/>
                      <a:pt x="12594" y="807"/>
                      <a:pt x="12594" y="80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5079475" y="2636850"/>
                <a:ext cx="848200" cy="359125"/>
              </a:xfrm>
              <a:custGeom>
                <a:avLst/>
                <a:gdLst/>
                <a:ahLst/>
                <a:cxnLst/>
                <a:rect l="l" t="t" r="r" b="b"/>
                <a:pathLst>
                  <a:path w="33928" h="14365" extrusionOk="0">
                    <a:moveTo>
                      <a:pt x="8044" y="1"/>
                    </a:moveTo>
                    <a:cubicBezTo>
                      <a:pt x="2749" y="1"/>
                      <a:pt x="1" y="6129"/>
                      <a:pt x="1" y="6129"/>
                    </a:cubicBezTo>
                    <a:lnTo>
                      <a:pt x="33928" y="14364"/>
                    </a:lnTo>
                    <a:cubicBezTo>
                      <a:pt x="31252" y="6134"/>
                      <a:pt x="27026" y="4485"/>
                      <a:pt x="23546" y="4485"/>
                    </a:cubicBezTo>
                    <a:cubicBezTo>
                      <a:pt x="21219" y="4485"/>
                      <a:pt x="19226" y="5222"/>
                      <a:pt x="18251" y="5222"/>
                    </a:cubicBezTo>
                    <a:cubicBezTo>
                      <a:pt x="18237" y="5222"/>
                      <a:pt x="18223" y="5222"/>
                      <a:pt x="18209" y="5221"/>
                    </a:cubicBezTo>
                    <a:cubicBezTo>
                      <a:pt x="15828" y="5175"/>
                      <a:pt x="14688" y="724"/>
                      <a:pt x="8865" y="49"/>
                    </a:cubicBezTo>
                    <a:cubicBezTo>
                      <a:pt x="8584" y="16"/>
                      <a:pt x="8311"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5947825" y="2842725"/>
                <a:ext cx="416250" cy="431525"/>
              </a:xfrm>
              <a:custGeom>
                <a:avLst/>
                <a:gdLst/>
                <a:ahLst/>
                <a:cxnLst/>
                <a:rect l="l" t="t" r="r" b="b"/>
                <a:pathLst>
                  <a:path w="16650" h="17261" extrusionOk="0">
                    <a:moveTo>
                      <a:pt x="10881" y="1"/>
                    </a:moveTo>
                    <a:cubicBezTo>
                      <a:pt x="6526" y="1"/>
                      <a:pt x="0" y="6354"/>
                      <a:pt x="0" y="6354"/>
                    </a:cubicBezTo>
                    <a:lnTo>
                      <a:pt x="0" y="10930"/>
                    </a:lnTo>
                    <a:cubicBezTo>
                      <a:pt x="0" y="10930"/>
                      <a:pt x="5260" y="17260"/>
                      <a:pt x="9283" y="17260"/>
                    </a:cubicBezTo>
                    <a:cubicBezTo>
                      <a:pt x="9813" y="17260"/>
                      <a:pt x="10322" y="17150"/>
                      <a:pt x="10795" y="16901"/>
                    </a:cubicBezTo>
                    <a:cubicBezTo>
                      <a:pt x="14859" y="14760"/>
                      <a:pt x="16650" y="2818"/>
                      <a:pt x="12594" y="430"/>
                    </a:cubicBezTo>
                    <a:cubicBezTo>
                      <a:pt x="12085" y="131"/>
                      <a:pt x="11505" y="1"/>
                      <a:pt x="10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p:nvPr/>
            </p:nvSpPr>
            <p:spPr>
              <a:xfrm>
                <a:off x="4650650" y="2756500"/>
                <a:ext cx="1393350" cy="542525"/>
              </a:xfrm>
              <a:custGeom>
                <a:avLst/>
                <a:gdLst/>
                <a:ahLst/>
                <a:cxnLst/>
                <a:rect l="l" t="t" r="r" b="b"/>
                <a:pathLst>
                  <a:path w="55734" h="21701" extrusionOk="0">
                    <a:moveTo>
                      <a:pt x="25960" y="1"/>
                    </a:moveTo>
                    <a:cubicBezTo>
                      <a:pt x="12941" y="1"/>
                      <a:pt x="3755" y="7089"/>
                      <a:pt x="388" y="10160"/>
                    </a:cubicBezTo>
                    <a:cubicBezTo>
                      <a:pt x="1139" y="10423"/>
                      <a:pt x="2087" y="10620"/>
                      <a:pt x="3227" y="10620"/>
                    </a:cubicBezTo>
                    <a:cubicBezTo>
                      <a:pt x="3701" y="10620"/>
                      <a:pt x="4207" y="10586"/>
                      <a:pt x="4746" y="10509"/>
                    </a:cubicBezTo>
                    <a:lnTo>
                      <a:pt x="4746" y="10509"/>
                    </a:lnTo>
                    <a:cubicBezTo>
                      <a:pt x="4746" y="10509"/>
                      <a:pt x="2738" y="12207"/>
                      <a:pt x="0" y="12339"/>
                    </a:cubicBezTo>
                    <a:cubicBezTo>
                      <a:pt x="9408" y="19353"/>
                      <a:pt x="18691" y="21700"/>
                      <a:pt x="26902" y="21700"/>
                    </a:cubicBezTo>
                    <a:cubicBezTo>
                      <a:pt x="43511" y="21700"/>
                      <a:pt x="55734" y="12099"/>
                      <a:pt x="55734" y="12099"/>
                    </a:cubicBezTo>
                    <a:cubicBezTo>
                      <a:pt x="44549" y="3010"/>
                      <a:pt x="34441" y="1"/>
                      <a:pt x="25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5"/>
              <p:cNvSpPr/>
              <p:nvPr/>
            </p:nvSpPr>
            <p:spPr>
              <a:xfrm>
                <a:off x="4650650" y="2814875"/>
                <a:ext cx="475575" cy="435250"/>
              </a:xfrm>
              <a:custGeom>
                <a:avLst/>
                <a:gdLst/>
                <a:ahLst/>
                <a:cxnLst/>
                <a:rect l="l" t="t" r="r" b="b"/>
                <a:pathLst>
                  <a:path w="19023" h="17410" extrusionOk="0">
                    <a:moveTo>
                      <a:pt x="13207" y="0"/>
                    </a:moveTo>
                    <a:cubicBezTo>
                      <a:pt x="6956" y="2358"/>
                      <a:pt x="2505" y="5886"/>
                      <a:pt x="388" y="7825"/>
                    </a:cubicBezTo>
                    <a:cubicBezTo>
                      <a:pt x="1142" y="8084"/>
                      <a:pt x="2096" y="8284"/>
                      <a:pt x="3243" y="8284"/>
                    </a:cubicBezTo>
                    <a:cubicBezTo>
                      <a:pt x="3712" y="8284"/>
                      <a:pt x="4213" y="8250"/>
                      <a:pt x="4746" y="8174"/>
                    </a:cubicBezTo>
                    <a:lnTo>
                      <a:pt x="4746" y="8174"/>
                    </a:lnTo>
                    <a:cubicBezTo>
                      <a:pt x="4746" y="8174"/>
                      <a:pt x="2738" y="9872"/>
                      <a:pt x="0" y="10004"/>
                    </a:cubicBezTo>
                    <a:cubicBezTo>
                      <a:pt x="4816" y="13595"/>
                      <a:pt x="9593" y="15960"/>
                      <a:pt x="14215" y="17410"/>
                    </a:cubicBezTo>
                    <a:cubicBezTo>
                      <a:pt x="17123" y="15533"/>
                      <a:pt x="19023" y="12470"/>
                      <a:pt x="19023" y="8996"/>
                    </a:cubicBezTo>
                    <a:cubicBezTo>
                      <a:pt x="19023" y="5150"/>
                      <a:pt x="16689" y="1792"/>
                      <a:pt x="13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5"/>
              <p:cNvSpPr/>
              <p:nvPr/>
            </p:nvSpPr>
            <p:spPr>
              <a:xfrm>
                <a:off x="4888125" y="2890475"/>
                <a:ext cx="163850" cy="157650"/>
              </a:xfrm>
              <a:custGeom>
                <a:avLst/>
                <a:gdLst/>
                <a:ahLst/>
                <a:cxnLst/>
                <a:rect l="l" t="t" r="r" b="b"/>
                <a:pathLst>
                  <a:path w="6554" h="6306" extrusionOk="0">
                    <a:moveTo>
                      <a:pt x="3397" y="1"/>
                    </a:moveTo>
                    <a:cubicBezTo>
                      <a:pt x="2126" y="1"/>
                      <a:pt x="978" y="769"/>
                      <a:pt x="489" y="1947"/>
                    </a:cubicBezTo>
                    <a:cubicBezTo>
                      <a:pt x="1" y="3126"/>
                      <a:pt x="272" y="4483"/>
                      <a:pt x="1172" y="5383"/>
                    </a:cubicBezTo>
                    <a:cubicBezTo>
                      <a:pt x="1774" y="5984"/>
                      <a:pt x="2580" y="6305"/>
                      <a:pt x="3401" y="6305"/>
                    </a:cubicBezTo>
                    <a:cubicBezTo>
                      <a:pt x="3808" y="6305"/>
                      <a:pt x="4217" y="6227"/>
                      <a:pt x="4607" y="6065"/>
                    </a:cubicBezTo>
                    <a:cubicBezTo>
                      <a:pt x="5786" y="5576"/>
                      <a:pt x="6554" y="4429"/>
                      <a:pt x="6554" y="3157"/>
                    </a:cubicBezTo>
                    <a:cubicBezTo>
                      <a:pt x="6546" y="1412"/>
                      <a:pt x="5135" y="9"/>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5"/>
              <p:cNvSpPr/>
              <p:nvPr/>
            </p:nvSpPr>
            <p:spPr>
              <a:xfrm>
                <a:off x="4899050" y="2935850"/>
                <a:ext cx="78800" cy="67450"/>
              </a:xfrm>
              <a:custGeom>
                <a:avLst/>
                <a:gdLst/>
                <a:ahLst/>
                <a:cxnLst/>
                <a:rect l="l" t="t" r="r" b="b"/>
                <a:pathLst>
                  <a:path w="3152" h="2698" extrusionOk="0">
                    <a:moveTo>
                      <a:pt x="1795" y="0"/>
                    </a:moveTo>
                    <a:cubicBezTo>
                      <a:pt x="600" y="0"/>
                      <a:pt x="0" y="1453"/>
                      <a:pt x="843" y="2304"/>
                    </a:cubicBezTo>
                    <a:cubicBezTo>
                      <a:pt x="1118" y="2576"/>
                      <a:pt x="1455" y="2698"/>
                      <a:pt x="1786" y="2698"/>
                    </a:cubicBezTo>
                    <a:cubicBezTo>
                      <a:pt x="2483" y="2698"/>
                      <a:pt x="3152" y="2157"/>
                      <a:pt x="3147" y="1342"/>
                    </a:cubicBezTo>
                    <a:cubicBezTo>
                      <a:pt x="3147" y="598"/>
                      <a:pt x="2549" y="0"/>
                      <a:pt x="1805" y="0"/>
                    </a:cubicBezTo>
                    <a:cubicBezTo>
                      <a:pt x="1802" y="0"/>
                      <a:pt x="1799"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5"/>
              <p:cNvSpPr/>
              <p:nvPr/>
            </p:nvSpPr>
            <p:spPr>
              <a:xfrm>
                <a:off x="5496100" y="2805750"/>
                <a:ext cx="202625" cy="463575"/>
              </a:xfrm>
              <a:custGeom>
                <a:avLst/>
                <a:gdLst/>
                <a:ahLst/>
                <a:cxnLst/>
                <a:rect l="l" t="t" r="r" b="b"/>
                <a:pathLst>
                  <a:path w="8105" h="18543" extrusionOk="0">
                    <a:moveTo>
                      <a:pt x="4088" y="1"/>
                    </a:moveTo>
                    <a:cubicBezTo>
                      <a:pt x="1" y="7554"/>
                      <a:pt x="2265" y="15673"/>
                      <a:pt x="3297" y="18543"/>
                    </a:cubicBezTo>
                    <a:cubicBezTo>
                      <a:pt x="4786" y="18201"/>
                      <a:pt x="6212" y="17806"/>
                      <a:pt x="7554" y="17372"/>
                    </a:cubicBezTo>
                    <a:cubicBezTo>
                      <a:pt x="6181" y="10586"/>
                      <a:pt x="7135" y="4925"/>
                      <a:pt x="8105" y="1521"/>
                    </a:cubicBezTo>
                    <a:cubicBezTo>
                      <a:pt x="6740" y="932"/>
                      <a:pt x="5398" y="427"/>
                      <a:pt x="4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5"/>
              <p:cNvSpPr/>
              <p:nvPr/>
            </p:nvSpPr>
            <p:spPr>
              <a:xfrm>
                <a:off x="5196000" y="2759225"/>
                <a:ext cx="267950" cy="538600"/>
              </a:xfrm>
              <a:custGeom>
                <a:avLst/>
                <a:gdLst/>
                <a:ahLst/>
                <a:cxnLst/>
                <a:rect l="l" t="t" r="r" b="b"/>
                <a:pathLst>
                  <a:path w="10718" h="21544" extrusionOk="0">
                    <a:moveTo>
                      <a:pt x="6848" y="1"/>
                    </a:moveTo>
                    <a:cubicBezTo>
                      <a:pt x="0" y="9787"/>
                      <a:pt x="5312" y="21443"/>
                      <a:pt x="5336" y="21482"/>
                    </a:cubicBezTo>
                    <a:cubicBezTo>
                      <a:pt x="5855" y="21520"/>
                      <a:pt x="6375" y="21536"/>
                      <a:pt x="6887" y="21544"/>
                    </a:cubicBezTo>
                    <a:cubicBezTo>
                      <a:pt x="7825" y="21513"/>
                      <a:pt x="8756" y="21443"/>
                      <a:pt x="9671" y="21350"/>
                    </a:cubicBezTo>
                    <a:cubicBezTo>
                      <a:pt x="6863" y="10873"/>
                      <a:pt x="9779" y="2684"/>
                      <a:pt x="10718" y="482"/>
                    </a:cubicBezTo>
                    <a:cubicBezTo>
                      <a:pt x="9430" y="257"/>
                      <a:pt x="8143" y="94"/>
                      <a:pt x="6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5"/>
              <p:cNvSpPr/>
              <p:nvPr/>
            </p:nvSpPr>
            <p:spPr>
              <a:xfrm>
                <a:off x="5799700" y="2908900"/>
                <a:ext cx="143100" cy="276675"/>
              </a:xfrm>
              <a:custGeom>
                <a:avLst/>
                <a:gdLst/>
                <a:ahLst/>
                <a:cxnLst/>
                <a:rect l="l" t="t" r="r" b="b"/>
                <a:pathLst>
                  <a:path w="5724" h="11067" extrusionOk="0">
                    <a:moveTo>
                      <a:pt x="1117" y="0"/>
                    </a:moveTo>
                    <a:cubicBezTo>
                      <a:pt x="1" y="4165"/>
                      <a:pt x="381" y="8166"/>
                      <a:pt x="1009" y="11067"/>
                    </a:cubicBezTo>
                    <a:cubicBezTo>
                      <a:pt x="2793" y="10260"/>
                      <a:pt x="4336" y="9446"/>
                      <a:pt x="5615" y="8709"/>
                    </a:cubicBezTo>
                    <a:cubicBezTo>
                      <a:pt x="5483" y="6778"/>
                      <a:pt x="5514" y="4847"/>
                      <a:pt x="5724" y="2932"/>
                    </a:cubicBezTo>
                    <a:cubicBezTo>
                      <a:pt x="4157" y="1846"/>
                      <a:pt x="2630" y="877"/>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8" name="Google Shape;2158;p35"/>
          <p:cNvGrpSpPr/>
          <p:nvPr/>
        </p:nvGrpSpPr>
        <p:grpSpPr>
          <a:xfrm>
            <a:off x="235513" y="11077"/>
            <a:ext cx="1260505" cy="1708598"/>
            <a:chOff x="1238513" y="1018077"/>
            <a:chExt cx="1260505" cy="1708598"/>
          </a:xfrm>
        </p:grpSpPr>
        <p:grpSp>
          <p:nvGrpSpPr>
            <p:cNvPr id="2159" name="Google Shape;2159;p35"/>
            <p:cNvGrpSpPr/>
            <p:nvPr/>
          </p:nvGrpSpPr>
          <p:grpSpPr>
            <a:xfrm>
              <a:off x="1770500" y="1843896"/>
              <a:ext cx="662487" cy="497549"/>
              <a:chOff x="3375341" y="1652025"/>
              <a:chExt cx="1395884" cy="1048575"/>
            </a:xfrm>
          </p:grpSpPr>
          <p:sp>
            <p:nvSpPr>
              <p:cNvPr id="2160" name="Google Shape;2160;p35"/>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5"/>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5"/>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5"/>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5"/>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5"/>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5"/>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5"/>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5"/>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5"/>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2" name="Google Shape;2172;p35"/>
            <p:cNvGrpSpPr/>
            <p:nvPr/>
          </p:nvGrpSpPr>
          <p:grpSpPr>
            <a:xfrm>
              <a:off x="1238513" y="2109005"/>
              <a:ext cx="482697" cy="362492"/>
              <a:chOff x="3375341" y="1652025"/>
              <a:chExt cx="1395884" cy="1048575"/>
            </a:xfrm>
          </p:grpSpPr>
          <p:sp>
            <p:nvSpPr>
              <p:cNvPr id="2173" name="Google Shape;2173;p35"/>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5"/>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5"/>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5"/>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5"/>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5"/>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5"/>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5"/>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5"/>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5"/>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5"/>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35"/>
            <p:cNvGrpSpPr/>
            <p:nvPr/>
          </p:nvGrpSpPr>
          <p:grpSpPr>
            <a:xfrm>
              <a:off x="1685175" y="2513396"/>
              <a:ext cx="284062" cy="213280"/>
              <a:chOff x="3375341" y="1652025"/>
              <a:chExt cx="1395884" cy="1048575"/>
            </a:xfrm>
          </p:grpSpPr>
          <p:sp>
            <p:nvSpPr>
              <p:cNvPr id="2186" name="Google Shape;2186;p35"/>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5"/>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5"/>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5"/>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5"/>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5"/>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5"/>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5"/>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5"/>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5"/>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5"/>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5"/>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 name="Google Shape;2198;p35"/>
            <p:cNvSpPr/>
            <p:nvPr/>
          </p:nvSpPr>
          <p:spPr>
            <a:xfrm>
              <a:off x="2195324" y="1379368"/>
              <a:ext cx="2116" cy="1365"/>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5"/>
            <p:cNvSpPr/>
            <p:nvPr/>
          </p:nvSpPr>
          <p:spPr>
            <a:xfrm>
              <a:off x="2339595" y="1018077"/>
              <a:ext cx="16858" cy="16981"/>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5"/>
            <p:cNvSpPr/>
            <p:nvPr/>
          </p:nvSpPr>
          <p:spPr>
            <a:xfrm>
              <a:off x="2404878" y="1092233"/>
              <a:ext cx="15424" cy="15766"/>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5"/>
            <p:cNvSpPr/>
            <p:nvPr/>
          </p:nvSpPr>
          <p:spPr>
            <a:xfrm>
              <a:off x="2350951" y="1215811"/>
              <a:ext cx="15438" cy="16476"/>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5"/>
            <p:cNvSpPr/>
            <p:nvPr/>
          </p:nvSpPr>
          <p:spPr>
            <a:xfrm>
              <a:off x="2255025" y="1308775"/>
              <a:ext cx="17608" cy="16407"/>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5"/>
            <p:cNvSpPr/>
            <p:nvPr/>
          </p:nvSpPr>
          <p:spPr>
            <a:xfrm>
              <a:off x="2467596" y="1349095"/>
              <a:ext cx="19683" cy="16476"/>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5"/>
            <p:cNvSpPr/>
            <p:nvPr/>
          </p:nvSpPr>
          <p:spPr>
            <a:xfrm>
              <a:off x="2201494" y="1781306"/>
              <a:ext cx="16284" cy="16858"/>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5"/>
            <p:cNvSpPr/>
            <p:nvPr/>
          </p:nvSpPr>
          <p:spPr>
            <a:xfrm>
              <a:off x="2179642" y="1525045"/>
              <a:ext cx="13350" cy="12981"/>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5"/>
            <p:cNvSpPr/>
            <p:nvPr/>
          </p:nvSpPr>
          <p:spPr>
            <a:xfrm>
              <a:off x="2463993" y="1746487"/>
              <a:ext cx="13636" cy="13391"/>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5"/>
            <p:cNvSpPr/>
            <p:nvPr/>
          </p:nvSpPr>
          <p:spPr>
            <a:xfrm>
              <a:off x="2420670" y="1516814"/>
              <a:ext cx="12312" cy="14797"/>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5"/>
            <p:cNvSpPr/>
            <p:nvPr/>
          </p:nvSpPr>
          <p:spPr>
            <a:xfrm>
              <a:off x="2388322" y="1971915"/>
              <a:ext cx="16571" cy="15725"/>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5"/>
            <p:cNvSpPr/>
            <p:nvPr/>
          </p:nvSpPr>
          <p:spPr>
            <a:xfrm>
              <a:off x="2390015" y="1622390"/>
              <a:ext cx="16380" cy="15820"/>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5"/>
            <p:cNvSpPr/>
            <p:nvPr/>
          </p:nvSpPr>
          <p:spPr>
            <a:xfrm>
              <a:off x="2351988" y="1402067"/>
              <a:ext cx="15438" cy="16011"/>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5"/>
            <p:cNvSpPr/>
            <p:nvPr/>
          </p:nvSpPr>
          <p:spPr>
            <a:xfrm>
              <a:off x="2240107" y="1590042"/>
              <a:ext cx="72550" cy="61985"/>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5"/>
            <p:cNvSpPr/>
            <p:nvPr/>
          </p:nvSpPr>
          <p:spPr>
            <a:xfrm>
              <a:off x="2466640" y="1185347"/>
              <a:ext cx="32378" cy="32364"/>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5"/>
            <p:cNvSpPr/>
            <p:nvPr/>
          </p:nvSpPr>
          <p:spPr>
            <a:xfrm>
              <a:off x="2343662" y="1814896"/>
              <a:ext cx="116284" cy="111821"/>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5"/>
            <p:cNvSpPr/>
            <p:nvPr/>
          </p:nvSpPr>
          <p:spPr>
            <a:xfrm>
              <a:off x="2420275" y="1832899"/>
              <a:ext cx="20093" cy="20134"/>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5"/>
            <p:cNvSpPr/>
            <p:nvPr/>
          </p:nvSpPr>
          <p:spPr>
            <a:xfrm>
              <a:off x="2288984" y="1597740"/>
              <a:ext cx="12217" cy="10005"/>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5"/>
            <p:cNvSpPr/>
            <p:nvPr/>
          </p:nvSpPr>
          <p:spPr>
            <a:xfrm>
              <a:off x="2484330" y="1188923"/>
              <a:ext cx="10797" cy="9965"/>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descr="Sea turtle in the water">
            <a:extLst>
              <a:ext uri="{FF2B5EF4-FFF2-40B4-BE49-F238E27FC236}">
                <a16:creationId xmlns:a16="http://schemas.microsoft.com/office/drawing/2014/main" id="{55F2B35B-EAF3-9E70-1DA6-3294D0956091}"/>
              </a:ext>
            </a:extLst>
          </p:cNvPr>
          <p:cNvPicPr>
            <a:picLocks noChangeAspect="1"/>
          </p:cNvPicPr>
          <p:nvPr/>
        </p:nvPicPr>
        <p:blipFill>
          <a:blip r:embed="rId3"/>
          <a:stretch>
            <a:fillRect/>
          </a:stretch>
        </p:blipFill>
        <p:spPr>
          <a:xfrm>
            <a:off x="682175" y="3262255"/>
            <a:ext cx="2229552" cy="1486005"/>
          </a:xfrm>
          <a:prstGeom prst="ellipse">
            <a:avLst/>
          </a:prstGeom>
          <a:ln>
            <a:noFill/>
          </a:ln>
          <a:effectLst>
            <a:softEdge rad="112500"/>
          </a:effectLst>
        </p:spPr>
      </p:pic>
      <p:pic>
        <p:nvPicPr>
          <p:cNvPr id="3" name="Picture 2" descr="A close-up of a fish&#10;&#10;Description automatically generated with medium confidence">
            <a:extLst>
              <a:ext uri="{FF2B5EF4-FFF2-40B4-BE49-F238E27FC236}">
                <a16:creationId xmlns:a16="http://schemas.microsoft.com/office/drawing/2014/main" id="{88DF099A-1952-46B9-C634-B86E1FB02D4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58114" y="2758300"/>
            <a:ext cx="2895887" cy="1628937"/>
          </a:xfrm>
          <a:prstGeom prst="ellipse">
            <a:avLst/>
          </a:prstGeom>
          <a:ln>
            <a:noFill/>
          </a:ln>
          <a:effectLst>
            <a:softEdge rad="112500"/>
          </a:effectLst>
        </p:spPr>
      </p:pic>
      <p:pic>
        <p:nvPicPr>
          <p:cNvPr id="6" name="Picture 5" descr="A picture containing ground, reptile, lizard, outdoor&#10;&#10;Description automatically generated">
            <a:extLst>
              <a:ext uri="{FF2B5EF4-FFF2-40B4-BE49-F238E27FC236}">
                <a16:creationId xmlns:a16="http://schemas.microsoft.com/office/drawing/2014/main" id="{E8F52E05-0B4A-E8E3-E2B4-B5F638DF6FB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853339" y="3262255"/>
            <a:ext cx="2178558" cy="1629663"/>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36"/>
          <p:cNvSpPr txBox="1">
            <a:spLocks noGrp="1"/>
          </p:cNvSpPr>
          <p:nvPr>
            <p:ph type="title"/>
          </p:nvPr>
        </p:nvSpPr>
        <p:spPr>
          <a:xfrm>
            <a:off x="3288365" y="871545"/>
            <a:ext cx="4224000" cy="114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400" dirty="0"/>
              <a:t>Characteristics</a:t>
            </a:r>
            <a:endParaRPr sz="4400" dirty="0"/>
          </a:p>
        </p:txBody>
      </p:sp>
      <p:sp>
        <p:nvSpPr>
          <p:cNvPr id="2222" name="Google Shape;2222;p36"/>
          <p:cNvSpPr txBox="1">
            <a:spLocks noGrp="1"/>
          </p:cNvSpPr>
          <p:nvPr>
            <p:ph type="subTitle" idx="1"/>
          </p:nvPr>
        </p:nvSpPr>
        <p:spPr>
          <a:xfrm>
            <a:off x="3385739" y="2149453"/>
            <a:ext cx="4294800" cy="2025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scaled bodies (or </a:t>
            </a:r>
            <a:r>
              <a:rPr lang="en-US" sz="1600" dirty="0" err="1"/>
              <a:t>scrutes</a:t>
            </a:r>
            <a:r>
              <a:rPr lang="en-US" sz="1600" dirty="0"/>
              <a:t> in which turtles have)</a:t>
            </a:r>
          </a:p>
          <a:p>
            <a:pPr marL="0" lvl="0" indent="0" algn="l" rtl="0">
              <a:spcBef>
                <a:spcPts val="0"/>
              </a:spcBef>
              <a:spcAft>
                <a:spcPts val="0"/>
              </a:spcAft>
              <a:buNone/>
            </a:pPr>
            <a:r>
              <a:rPr lang="en-US" sz="1600" dirty="0"/>
              <a:t>-cold blooded</a:t>
            </a:r>
          </a:p>
          <a:p>
            <a:pPr marL="0" lvl="0" indent="0" algn="l" rtl="0">
              <a:spcBef>
                <a:spcPts val="0"/>
              </a:spcBef>
              <a:spcAft>
                <a:spcPts val="0"/>
              </a:spcAft>
              <a:buNone/>
            </a:pPr>
            <a:r>
              <a:rPr lang="en-US" sz="1600" dirty="0"/>
              <a:t>- bear live young</a:t>
            </a:r>
          </a:p>
          <a:p>
            <a:pPr marL="0" lvl="0" indent="0" algn="l" rtl="0">
              <a:spcBef>
                <a:spcPts val="0"/>
              </a:spcBef>
              <a:spcAft>
                <a:spcPts val="0"/>
              </a:spcAft>
              <a:buNone/>
            </a:pPr>
            <a:r>
              <a:rPr lang="en-US" sz="1600" dirty="0"/>
              <a:t>- eggs</a:t>
            </a:r>
          </a:p>
          <a:p>
            <a:pPr marL="0" lvl="0" indent="0" algn="l" rtl="0">
              <a:spcBef>
                <a:spcPts val="0"/>
              </a:spcBef>
              <a:spcAft>
                <a:spcPts val="0"/>
              </a:spcAft>
              <a:buNone/>
            </a:pPr>
            <a:r>
              <a:rPr lang="en-US" sz="1600" dirty="0"/>
              <a:t>-fertilize eggs internally</a:t>
            </a:r>
          </a:p>
          <a:p>
            <a:pPr marL="0" lvl="0" indent="0" algn="l" rtl="0">
              <a:spcBef>
                <a:spcPts val="0"/>
              </a:spcBef>
              <a:spcAft>
                <a:spcPts val="0"/>
              </a:spcAft>
              <a:buNone/>
            </a:pPr>
            <a:r>
              <a:rPr lang="en-US" sz="1600" dirty="0"/>
              <a:t>-have at least one lung</a:t>
            </a:r>
          </a:p>
          <a:p>
            <a:pPr marL="0" lvl="0" indent="0" algn="l" rtl="0">
              <a:spcBef>
                <a:spcPts val="0"/>
              </a:spcBef>
              <a:spcAft>
                <a:spcPts val="0"/>
              </a:spcAft>
              <a:buNone/>
            </a:pPr>
            <a:r>
              <a:rPr lang="en-US" sz="1600" dirty="0"/>
              <a:t>-three chamber heart</a:t>
            </a:r>
          </a:p>
          <a:p>
            <a:pPr marL="0" lvl="0" indent="0" algn="l" rtl="0">
              <a:spcBef>
                <a:spcPts val="0"/>
              </a:spcBef>
              <a:spcAft>
                <a:spcPts val="0"/>
              </a:spcAft>
              <a:buNone/>
            </a:pPr>
            <a:r>
              <a:rPr lang="en-US" sz="1600" dirty="0"/>
              <a:t>-ectothermic</a:t>
            </a:r>
          </a:p>
          <a:p>
            <a:pPr marL="0" lvl="0" indent="0" algn="l" rtl="0">
              <a:spcBef>
                <a:spcPts val="0"/>
              </a:spcBef>
              <a:spcAft>
                <a:spcPts val="0"/>
              </a:spcAft>
              <a:buNone/>
            </a:pPr>
            <a:endParaRPr lang="en-US" dirty="0"/>
          </a:p>
        </p:txBody>
      </p:sp>
      <p:grpSp>
        <p:nvGrpSpPr>
          <p:cNvPr id="2223" name="Google Shape;2223;p36"/>
          <p:cNvGrpSpPr/>
          <p:nvPr/>
        </p:nvGrpSpPr>
        <p:grpSpPr>
          <a:xfrm>
            <a:off x="-26" y="1375987"/>
            <a:ext cx="3397537" cy="3729492"/>
            <a:chOff x="1565225" y="1475798"/>
            <a:chExt cx="1619340" cy="1777557"/>
          </a:xfrm>
        </p:grpSpPr>
        <p:sp>
          <p:nvSpPr>
            <p:cNvPr id="2224" name="Google Shape;2224;p36"/>
            <p:cNvSpPr/>
            <p:nvPr/>
          </p:nvSpPr>
          <p:spPr>
            <a:xfrm>
              <a:off x="2776815" y="2868104"/>
              <a:ext cx="407750" cy="297075"/>
            </a:xfrm>
            <a:custGeom>
              <a:avLst/>
              <a:gdLst/>
              <a:ahLst/>
              <a:cxnLst/>
              <a:rect l="l" t="t" r="r" b="b"/>
              <a:pathLst>
                <a:path w="16310" h="11883" extrusionOk="0">
                  <a:moveTo>
                    <a:pt x="8476" y="0"/>
                  </a:moveTo>
                  <a:cubicBezTo>
                    <a:pt x="8326" y="557"/>
                    <a:pt x="8153" y="1102"/>
                    <a:pt x="7969" y="1632"/>
                  </a:cubicBezTo>
                  <a:cubicBezTo>
                    <a:pt x="8053" y="1091"/>
                    <a:pt x="8126" y="549"/>
                    <a:pt x="8180" y="12"/>
                  </a:cubicBezTo>
                  <a:lnTo>
                    <a:pt x="8180" y="12"/>
                  </a:lnTo>
                  <a:cubicBezTo>
                    <a:pt x="7723" y="31"/>
                    <a:pt x="7270" y="96"/>
                    <a:pt x="6824" y="204"/>
                  </a:cubicBezTo>
                  <a:cubicBezTo>
                    <a:pt x="6943" y="1325"/>
                    <a:pt x="7059" y="2439"/>
                    <a:pt x="7128" y="3549"/>
                  </a:cubicBezTo>
                  <a:cubicBezTo>
                    <a:pt x="7174" y="4294"/>
                    <a:pt x="7201" y="5031"/>
                    <a:pt x="7185" y="5772"/>
                  </a:cubicBezTo>
                  <a:cubicBezTo>
                    <a:pt x="7174" y="6502"/>
                    <a:pt x="7108" y="7228"/>
                    <a:pt x="6997" y="7950"/>
                  </a:cubicBezTo>
                  <a:cubicBezTo>
                    <a:pt x="7066" y="7232"/>
                    <a:pt x="7085" y="6510"/>
                    <a:pt x="7055" y="5791"/>
                  </a:cubicBezTo>
                  <a:cubicBezTo>
                    <a:pt x="7028" y="5066"/>
                    <a:pt x="6963" y="4340"/>
                    <a:pt x="6878" y="3618"/>
                  </a:cubicBezTo>
                  <a:cubicBezTo>
                    <a:pt x="6748" y="2523"/>
                    <a:pt x="6571" y="1429"/>
                    <a:pt x="6387" y="323"/>
                  </a:cubicBezTo>
                  <a:cubicBezTo>
                    <a:pt x="6267" y="354"/>
                    <a:pt x="6148" y="392"/>
                    <a:pt x="6029" y="438"/>
                  </a:cubicBezTo>
                  <a:cubicBezTo>
                    <a:pt x="6171" y="1582"/>
                    <a:pt x="6287" y="2719"/>
                    <a:pt x="6375" y="3837"/>
                  </a:cubicBezTo>
                  <a:cubicBezTo>
                    <a:pt x="6075" y="2773"/>
                    <a:pt x="5749" y="1717"/>
                    <a:pt x="5403" y="684"/>
                  </a:cubicBezTo>
                  <a:cubicBezTo>
                    <a:pt x="5185" y="780"/>
                    <a:pt x="4958" y="884"/>
                    <a:pt x="4731" y="1006"/>
                  </a:cubicBezTo>
                  <a:cubicBezTo>
                    <a:pt x="5538" y="3099"/>
                    <a:pt x="6233" y="5235"/>
                    <a:pt x="6809" y="7404"/>
                  </a:cubicBezTo>
                  <a:cubicBezTo>
                    <a:pt x="6156" y="5269"/>
                    <a:pt x="5388" y="3172"/>
                    <a:pt x="4505" y="1125"/>
                  </a:cubicBezTo>
                  <a:cubicBezTo>
                    <a:pt x="4121" y="1337"/>
                    <a:pt x="3744" y="1575"/>
                    <a:pt x="3387" y="1832"/>
                  </a:cubicBezTo>
                  <a:cubicBezTo>
                    <a:pt x="4443" y="3718"/>
                    <a:pt x="5442" y="5672"/>
                    <a:pt x="6398" y="7612"/>
                  </a:cubicBezTo>
                  <a:cubicBezTo>
                    <a:pt x="5311" y="5734"/>
                    <a:pt x="4194" y="3867"/>
                    <a:pt x="3015" y="2109"/>
                  </a:cubicBezTo>
                  <a:cubicBezTo>
                    <a:pt x="2251" y="2696"/>
                    <a:pt x="1552" y="3361"/>
                    <a:pt x="929" y="4098"/>
                  </a:cubicBezTo>
                  <a:cubicBezTo>
                    <a:pt x="1659" y="4716"/>
                    <a:pt x="2439" y="5292"/>
                    <a:pt x="3134" y="5953"/>
                  </a:cubicBezTo>
                  <a:cubicBezTo>
                    <a:pt x="2347" y="5388"/>
                    <a:pt x="1498" y="4931"/>
                    <a:pt x="664" y="4413"/>
                  </a:cubicBezTo>
                  <a:cubicBezTo>
                    <a:pt x="434" y="4701"/>
                    <a:pt x="211" y="5004"/>
                    <a:pt x="0" y="5315"/>
                  </a:cubicBezTo>
                  <a:cubicBezTo>
                    <a:pt x="4989" y="8126"/>
                    <a:pt x="10300" y="10331"/>
                    <a:pt x="15814" y="11882"/>
                  </a:cubicBezTo>
                  <a:cubicBezTo>
                    <a:pt x="15976" y="11494"/>
                    <a:pt x="16099" y="11091"/>
                    <a:pt x="16179" y="10676"/>
                  </a:cubicBezTo>
                  <a:cubicBezTo>
                    <a:pt x="14447" y="10281"/>
                    <a:pt x="12719" y="9835"/>
                    <a:pt x="10987" y="9344"/>
                  </a:cubicBezTo>
                  <a:lnTo>
                    <a:pt x="10987" y="9344"/>
                  </a:lnTo>
                  <a:cubicBezTo>
                    <a:pt x="12758" y="9662"/>
                    <a:pt x="14516" y="9954"/>
                    <a:pt x="16252" y="10223"/>
                  </a:cubicBezTo>
                  <a:cubicBezTo>
                    <a:pt x="16291" y="9912"/>
                    <a:pt x="16310" y="9597"/>
                    <a:pt x="16306" y="9286"/>
                  </a:cubicBezTo>
                  <a:lnTo>
                    <a:pt x="14317" y="9186"/>
                  </a:lnTo>
                  <a:lnTo>
                    <a:pt x="16298" y="9013"/>
                  </a:lnTo>
                  <a:cubicBezTo>
                    <a:pt x="16291" y="8898"/>
                    <a:pt x="16287" y="8787"/>
                    <a:pt x="16275" y="8676"/>
                  </a:cubicBezTo>
                  <a:cubicBezTo>
                    <a:pt x="14482" y="8679"/>
                    <a:pt x="12692" y="8783"/>
                    <a:pt x="10910" y="8983"/>
                  </a:cubicBezTo>
                  <a:cubicBezTo>
                    <a:pt x="12662" y="8603"/>
                    <a:pt x="14432" y="8322"/>
                    <a:pt x="16214" y="8149"/>
                  </a:cubicBezTo>
                  <a:cubicBezTo>
                    <a:pt x="16164" y="7823"/>
                    <a:pt x="16099" y="7497"/>
                    <a:pt x="16018" y="7178"/>
                  </a:cubicBezTo>
                  <a:cubicBezTo>
                    <a:pt x="14827" y="7362"/>
                    <a:pt x="13602" y="7600"/>
                    <a:pt x="12343" y="7904"/>
                  </a:cubicBezTo>
                  <a:cubicBezTo>
                    <a:pt x="13568" y="7497"/>
                    <a:pt x="14766" y="7143"/>
                    <a:pt x="15930" y="6863"/>
                  </a:cubicBezTo>
                  <a:cubicBezTo>
                    <a:pt x="15845" y="6563"/>
                    <a:pt x="15741" y="6268"/>
                    <a:pt x="15634" y="5972"/>
                  </a:cubicBezTo>
                  <a:cubicBezTo>
                    <a:pt x="14086" y="6337"/>
                    <a:pt x="12516" y="7024"/>
                    <a:pt x="10995" y="8019"/>
                  </a:cubicBezTo>
                  <a:cubicBezTo>
                    <a:pt x="12397" y="6901"/>
                    <a:pt x="13910" y="6037"/>
                    <a:pt x="15438" y="5500"/>
                  </a:cubicBezTo>
                  <a:cubicBezTo>
                    <a:pt x="15284" y="5142"/>
                    <a:pt x="15112" y="4789"/>
                    <a:pt x="14920" y="4444"/>
                  </a:cubicBezTo>
                  <a:cubicBezTo>
                    <a:pt x="14044" y="4950"/>
                    <a:pt x="12735" y="5768"/>
                    <a:pt x="11905" y="6483"/>
                  </a:cubicBezTo>
                  <a:cubicBezTo>
                    <a:pt x="12846" y="5619"/>
                    <a:pt x="13756" y="4774"/>
                    <a:pt x="14632" y="3952"/>
                  </a:cubicBezTo>
                  <a:cubicBezTo>
                    <a:pt x="14443" y="3656"/>
                    <a:pt x="14248" y="3368"/>
                    <a:pt x="14029" y="3084"/>
                  </a:cubicBezTo>
                  <a:cubicBezTo>
                    <a:pt x="13261" y="3606"/>
                    <a:pt x="11598" y="4935"/>
                    <a:pt x="8664" y="8572"/>
                  </a:cubicBezTo>
                  <a:lnTo>
                    <a:pt x="8664" y="8572"/>
                  </a:lnTo>
                  <a:cubicBezTo>
                    <a:pt x="8696" y="8527"/>
                    <a:pt x="11637" y="3906"/>
                    <a:pt x="13326" y="2255"/>
                  </a:cubicBezTo>
                  <a:cubicBezTo>
                    <a:pt x="13192" y="2109"/>
                    <a:pt x="13049" y="1974"/>
                    <a:pt x="12911" y="1844"/>
                  </a:cubicBezTo>
                  <a:cubicBezTo>
                    <a:pt x="12719" y="2070"/>
                    <a:pt x="12539" y="2304"/>
                    <a:pt x="12350" y="2543"/>
                  </a:cubicBezTo>
                  <a:cubicBezTo>
                    <a:pt x="11905" y="3122"/>
                    <a:pt x="11471" y="3725"/>
                    <a:pt x="11049" y="4348"/>
                  </a:cubicBezTo>
                  <a:cubicBezTo>
                    <a:pt x="10626" y="4966"/>
                    <a:pt x="10215" y="5599"/>
                    <a:pt x="9804" y="6241"/>
                  </a:cubicBezTo>
                  <a:cubicBezTo>
                    <a:pt x="9397" y="6886"/>
                    <a:pt x="9006" y="7539"/>
                    <a:pt x="8625" y="8195"/>
                  </a:cubicBezTo>
                  <a:cubicBezTo>
                    <a:pt x="8967" y="7520"/>
                    <a:pt x="9332" y="6848"/>
                    <a:pt x="9701" y="6183"/>
                  </a:cubicBezTo>
                  <a:cubicBezTo>
                    <a:pt x="10069" y="5523"/>
                    <a:pt x="10457" y="4858"/>
                    <a:pt x="10857" y="4213"/>
                  </a:cubicBezTo>
                  <a:cubicBezTo>
                    <a:pt x="11256" y="3564"/>
                    <a:pt x="11663" y="2927"/>
                    <a:pt x="12097" y="2304"/>
                  </a:cubicBezTo>
                  <a:cubicBezTo>
                    <a:pt x="12262" y="2063"/>
                    <a:pt x="12435" y="1821"/>
                    <a:pt x="12615" y="1582"/>
                  </a:cubicBezTo>
                  <a:cubicBezTo>
                    <a:pt x="12431" y="1429"/>
                    <a:pt x="12243" y="1283"/>
                    <a:pt x="12047" y="1149"/>
                  </a:cubicBezTo>
                  <a:lnTo>
                    <a:pt x="11986" y="1106"/>
                  </a:lnTo>
                  <a:cubicBezTo>
                    <a:pt x="10726" y="3080"/>
                    <a:pt x="9505" y="5116"/>
                    <a:pt x="8337" y="7182"/>
                  </a:cubicBezTo>
                  <a:cubicBezTo>
                    <a:pt x="9363" y="5066"/>
                    <a:pt x="10476" y="2957"/>
                    <a:pt x="11648" y="895"/>
                  </a:cubicBezTo>
                  <a:cubicBezTo>
                    <a:pt x="11410" y="749"/>
                    <a:pt x="11156" y="619"/>
                    <a:pt x="10899" y="507"/>
                  </a:cubicBezTo>
                  <a:cubicBezTo>
                    <a:pt x="9912" y="3011"/>
                    <a:pt x="8802" y="5373"/>
                    <a:pt x="7489" y="7635"/>
                  </a:cubicBezTo>
                  <a:cubicBezTo>
                    <a:pt x="8622" y="5296"/>
                    <a:pt x="9562" y="2861"/>
                    <a:pt x="10407" y="315"/>
                  </a:cubicBezTo>
                  <a:cubicBezTo>
                    <a:pt x="10115" y="219"/>
                    <a:pt x="9820" y="146"/>
                    <a:pt x="9516" y="92"/>
                  </a:cubicBezTo>
                  <a:cubicBezTo>
                    <a:pt x="9228" y="1218"/>
                    <a:pt x="8871" y="2304"/>
                    <a:pt x="8510" y="3372"/>
                  </a:cubicBezTo>
                  <a:cubicBezTo>
                    <a:pt x="8038" y="4751"/>
                    <a:pt x="7554" y="6099"/>
                    <a:pt x="7208" y="7450"/>
                  </a:cubicBezTo>
                  <a:cubicBezTo>
                    <a:pt x="7500" y="6095"/>
                    <a:pt x="7942" y="4724"/>
                    <a:pt x="8364" y="3334"/>
                  </a:cubicBezTo>
                  <a:cubicBezTo>
                    <a:pt x="8691" y="2262"/>
                    <a:pt x="9013" y="1168"/>
                    <a:pt x="9267" y="54"/>
                  </a:cubicBezTo>
                  <a:cubicBezTo>
                    <a:pt x="9006" y="19"/>
                    <a:pt x="8741" y="0"/>
                    <a:pt x="8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6"/>
            <p:cNvSpPr/>
            <p:nvPr/>
          </p:nvSpPr>
          <p:spPr>
            <a:xfrm>
              <a:off x="1576471" y="1475798"/>
              <a:ext cx="213777" cy="769723"/>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6"/>
            <p:cNvSpPr/>
            <p:nvPr/>
          </p:nvSpPr>
          <p:spPr>
            <a:xfrm>
              <a:off x="1810512" y="1788124"/>
              <a:ext cx="169564" cy="610856"/>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6"/>
            <p:cNvSpPr/>
            <p:nvPr/>
          </p:nvSpPr>
          <p:spPr>
            <a:xfrm>
              <a:off x="1995208" y="2073103"/>
              <a:ext cx="169650" cy="610856"/>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6"/>
            <p:cNvSpPr/>
            <p:nvPr/>
          </p:nvSpPr>
          <p:spPr>
            <a:xfrm>
              <a:off x="2241800" y="2588600"/>
              <a:ext cx="161025" cy="155325"/>
            </a:xfrm>
            <a:custGeom>
              <a:avLst/>
              <a:gdLst/>
              <a:ahLst/>
              <a:cxnLst/>
              <a:rect l="l" t="t" r="r" b="b"/>
              <a:pathLst>
                <a:path w="6441" h="6213" extrusionOk="0">
                  <a:moveTo>
                    <a:pt x="6091" y="0"/>
                  </a:moveTo>
                  <a:cubicBezTo>
                    <a:pt x="5964" y="0"/>
                    <a:pt x="5845" y="80"/>
                    <a:pt x="5803" y="207"/>
                  </a:cubicBezTo>
                  <a:cubicBezTo>
                    <a:pt x="3998" y="5426"/>
                    <a:pt x="461" y="5595"/>
                    <a:pt x="307" y="5598"/>
                  </a:cubicBezTo>
                  <a:cubicBezTo>
                    <a:pt x="139" y="5598"/>
                    <a:pt x="0" y="5737"/>
                    <a:pt x="0" y="5910"/>
                  </a:cubicBezTo>
                  <a:cubicBezTo>
                    <a:pt x="4" y="6079"/>
                    <a:pt x="142" y="6213"/>
                    <a:pt x="311" y="6213"/>
                  </a:cubicBezTo>
                  <a:lnTo>
                    <a:pt x="323" y="6213"/>
                  </a:lnTo>
                  <a:cubicBezTo>
                    <a:pt x="488" y="6209"/>
                    <a:pt x="4432" y="6055"/>
                    <a:pt x="6383" y="410"/>
                  </a:cubicBezTo>
                  <a:cubicBezTo>
                    <a:pt x="6440" y="249"/>
                    <a:pt x="6356" y="72"/>
                    <a:pt x="6195" y="19"/>
                  </a:cubicBezTo>
                  <a:cubicBezTo>
                    <a:pt x="6160" y="6"/>
                    <a:pt x="6125" y="0"/>
                    <a:pt x="6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6"/>
            <p:cNvSpPr/>
            <p:nvPr/>
          </p:nvSpPr>
          <p:spPr>
            <a:xfrm>
              <a:off x="2282125" y="2599125"/>
              <a:ext cx="43700" cy="117925"/>
            </a:xfrm>
            <a:custGeom>
              <a:avLst/>
              <a:gdLst/>
              <a:ahLst/>
              <a:cxnLst/>
              <a:rect l="l" t="t" r="r" b="b"/>
              <a:pathLst>
                <a:path w="1748" h="4717" extrusionOk="0">
                  <a:moveTo>
                    <a:pt x="689" y="1"/>
                  </a:moveTo>
                  <a:cubicBezTo>
                    <a:pt x="540" y="1"/>
                    <a:pt x="412" y="109"/>
                    <a:pt x="388" y="262"/>
                  </a:cubicBezTo>
                  <a:cubicBezTo>
                    <a:pt x="373" y="366"/>
                    <a:pt x="0" y="2892"/>
                    <a:pt x="1141" y="4582"/>
                  </a:cubicBezTo>
                  <a:cubicBezTo>
                    <a:pt x="1198" y="4667"/>
                    <a:pt x="1294" y="4717"/>
                    <a:pt x="1398" y="4717"/>
                  </a:cubicBezTo>
                  <a:cubicBezTo>
                    <a:pt x="1456" y="4717"/>
                    <a:pt x="1517" y="4697"/>
                    <a:pt x="1571" y="4663"/>
                  </a:cubicBezTo>
                  <a:cubicBezTo>
                    <a:pt x="1709" y="4567"/>
                    <a:pt x="1748" y="4379"/>
                    <a:pt x="1652" y="4237"/>
                  </a:cubicBezTo>
                  <a:cubicBezTo>
                    <a:pt x="642" y="2750"/>
                    <a:pt x="995" y="377"/>
                    <a:pt x="999" y="354"/>
                  </a:cubicBezTo>
                  <a:cubicBezTo>
                    <a:pt x="1022" y="185"/>
                    <a:pt x="906" y="28"/>
                    <a:pt x="738" y="5"/>
                  </a:cubicBezTo>
                  <a:cubicBezTo>
                    <a:pt x="721" y="2"/>
                    <a:pt x="705"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6"/>
            <p:cNvSpPr/>
            <p:nvPr/>
          </p:nvSpPr>
          <p:spPr>
            <a:xfrm>
              <a:off x="2362175" y="2628200"/>
              <a:ext cx="91725" cy="27300"/>
            </a:xfrm>
            <a:custGeom>
              <a:avLst/>
              <a:gdLst/>
              <a:ahLst/>
              <a:cxnLst/>
              <a:rect l="l" t="t" r="r" b="b"/>
              <a:pathLst>
                <a:path w="3669" h="1092" extrusionOk="0">
                  <a:moveTo>
                    <a:pt x="3323" y="1"/>
                  </a:moveTo>
                  <a:cubicBezTo>
                    <a:pt x="3264" y="1"/>
                    <a:pt x="3205" y="18"/>
                    <a:pt x="3154" y="55"/>
                  </a:cubicBezTo>
                  <a:cubicBezTo>
                    <a:pt x="2643" y="391"/>
                    <a:pt x="2003" y="477"/>
                    <a:pt x="1478" y="477"/>
                  </a:cubicBezTo>
                  <a:cubicBezTo>
                    <a:pt x="921" y="477"/>
                    <a:pt x="493" y="380"/>
                    <a:pt x="485" y="378"/>
                  </a:cubicBezTo>
                  <a:cubicBezTo>
                    <a:pt x="465" y="374"/>
                    <a:pt x="446" y="373"/>
                    <a:pt x="427" y="373"/>
                  </a:cubicBezTo>
                  <a:cubicBezTo>
                    <a:pt x="100" y="373"/>
                    <a:pt x="1" y="860"/>
                    <a:pt x="339" y="973"/>
                  </a:cubicBezTo>
                  <a:cubicBezTo>
                    <a:pt x="711" y="1054"/>
                    <a:pt x="1092" y="1092"/>
                    <a:pt x="1472" y="1092"/>
                  </a:cubicBezTo>
                  <a:cubicBezTo>
                    <a:pt x="2094" y="1092"/>
                    <a:pt x="2854" y="981"/>
                    <a:pt x="3488" y="562"/>
                  </a:cubicBezTo>
                  <a:cubicBezTo>
                    <a:pt x="3630" y="470"/>
                    <a:pt x="3668" y="282"/>
                    <a:pt x="3576" y="140"/>
                  </a:cubicBezTo>
                  <a:cubicBezTo>
                    <a:pt x="3518" y="50"/>
                    <a:pt x="3421" y="1"/>
                    <a:pt x="3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6"/>
            <p:cNvSpPr/>
            <p:nvPr/>
          </p:nvSpPr>
          <p:spPr>
            <a:xfrm>
              <a:off x="2272275" y="2721000"/>
              <a:ext cx="104250" cy="46275"/>
            </a:xfrm>
            <a:custGeom>
              <a:avLst/>
              <a:gdLst/>
              <a:ahLst/>
              <a:cxnLst/>
              <a:rect l="l" t="t" r="r" b="b"/>
              <a:pathLst>
                <a:path w="4170" h="1851" extrusionOk="0">
                  <a:moveTo>
                    <a:pt x="425" y="1"/>
                  </a:moveTo>
                  <a:cubicBezTo>
                    <a:pt x="201" y="1"/>
                    <a:pt x="1" y="263"/>
                    <a:pt x="171" y="494"/>
                  </a:cubicBezTo>
                  <a:cubicBezTo>
                    <a:pt x="225" y="556"/>
                    <a:pt x="1362" y="1850"/>
                    <a:pt x="3297" y="1850"/>
                  </a:cubicBezTo>
                  <a:cubicBezTo>
                    <a:pt x="3493" y="1846"/>
                    <a:pt x="3689" y="1835"/>
                    <a:pt x="3885" y="1804"/>
                  </a:cubicBezTo>
                  <a:cubicBezTo>
                    <a:pt x="4050" y="1785"/>
                    <a:pt x="4169" y="1631"/>
                    <a:pt x="4146" y="1466"/>
                  </a:cubicBezTo>
                  <a:cubicBezTo>
                    <a:pt x="4125" y="1311"/>
                    <a:pt x="3994" y="1198"/>
                    <a:pt x="3842" y="1198"/>
                  </a:cubicBezTo>
                  <a:cubicBezTo>
                    <a:pt x="3829" y="1198"/>
                    <a:pt x="3815" y="1199"/>
                    <a:pt x="3801" y="1201"/>
                  </a:cubicBezTo>
                  <a:cubicBezTo>
                    <a:pt x="3628" y="1223"/>
                    <a:pt x="3462" y="1234"/>
                    <a:pt x="3302" y="1234"/>
                  </a:cubicBezTo>
                  <a:cubicBezTo>
                    <a:pt x="1653" y="1234"/>
                    <a:pt x="682" y="144"/>
                    <a:pt x="640" y="95"/>
                  </a:cubicBezTo>
                  <a:cubicBezTo>
                    <a:pt x="574" y="29"/>
                    <a:pt x="498"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6"/>
            <p:cNvSpPr/>
            <p:nvPr/>
          </p:nvSpPr>
          <p:spPr>
            <a:xfrm>
              <a:off x="2401850" y="2640225"/>
              <a:ext cx="52325" cy="46875"/>
            </a:xfrm>
            <a:custGeom>
              <a:avLst/>
              <a:gdLst/>
              <a:ahLst/>
              <a:cxnLst/>
              <a:rect l="l" t="t" r="r" b="b"/>
              <a:pathLst>
                <a:path w="2093" h="1875" extrusionOk="0">
                  <a:moveTo>
                    <a:pt x="345" y="0"/>
                  </a:moveTo>
                  <a:cubicBezTo>
                    <a:pt x="323" y="0"/>
                    <a:pt x="300" y="3"/>
                    <a:pt x="277" y="8"/>
                  </a:cubicBezTo>
                  <a:cubicBezTo>
                    <a:pt x="108" y="43"/>
                    <a:pt x="0" y="215"/>
                    <a:pt x="46" y="384"/>
                  </a:cubicBezTo>
                  <a:cubicBezTo>
                    <a:pt x="54" y="438"/>
                    <a:pt x="319" y="1629"/>
                    <a:pt x="1613" y="1863"/>
                  </a:cubicBezTo>
                  <a:lnTo>
                    <a:pt x="1671" y="1874"/>
                  </a:lnTo>
                  <a:cubicBezTo>
                    <a:pt x="2047" y="1871"/>
                    <a:pt x="2093" y="1329"/>
                    <a:pt x="1724" y="1264"/>
                  </a:cubicBezTo>
                  <a:cubicBezTo>
                    <a:pt x="845" y="1099"/>
                    <a:pt x="653" y="292"/>
                    <a:pt x="645" y="254"/>
                  </a:cubicBezTo>
                  <a:cubicBezTo>
                    <a:pt x="619" y="104"/>
                    <a:pt x="491"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6"/>
            <p:cNvSpPr/>
            <p:nvPr/>
          </p:nvSpPr>
          <p:spPr>
            <a:xfrm>
              <a:off x="2244875" y="2606725"/>
              <a:ext cx="62900" cy="38700"/>
            </a:xfrm>
            <a:custGeom>
              <a:avLst/>
              <a:gdLst/>
              <a:ahLst/>
              <a:cxnLst/>
              <a:rect l="l" t="t" r="r" b="b"/>
              <a:pathLst>
                <a:path w="2516" h="1548" extrusionOk="0">
                  <a:moveTo>
                    <a:pt x="346" y="0"/>
                  </a:moveTo>
                  <a:cubicBezTo>
                    <a:pt x="280" y="0"/>
                    <a:pt x="214" y="21"/>
                    <a:pt x="158" y="65"/>
                  </a:cubicBezTo>
                  <a:cubicBezTo>
                    <a:pt x="16" y="177"/>
                    <a:pt x="0" y="388"/>
                    <a:pt x="127" y="519"/>
                  </a:cubicBezTo>
                  <a:cubicBezTo>
                    <a:pt x="161" y="565"/>
                    <a:pt x="937" y="1548"/>
                    <a:pt x="1940" y="1548"/>
                  </a:cubicBezTo>
                  <a:cubicBezTo>
                    <a:pt x="2016" y="1544"/>
                    <a:pt x="2089" y="1540"/>
                    <a:pt x="2162" y="1529"/>
                  </a:cubicBezTo>
                  <a:cubicBezTo>
                    <a:pt x="2516" y="1437"/>
                    <a:pt x="2444" y="922"/>
                    <a:pt x="2086" y="922"/>
                  </a:cubicBezTo>
                  <a:cubicBezTo>
                    <a:pt x="2082" y="922"/>
                    <a:pt x="2078" y="922"/>
                    <a:pt x="2074" y="922"/>
                  </a:cubicBezTo>
                  <a:cubicBezTo>
                    <a:pt x="2029" y="928"/>
                    <a:pt x="1984" y="932"/>
                    <a:pt x="1940" y="932"/>
                  </a:cubicBezTo>
                  <a:cubicBezTo>
                    <a:pt x="1243" y="932"/>
                    <a:pt x="621" y="160"/>
                    <a:pt x="607" y="142"/>
                  </a:cubicBezTo>
                  <a:cubicBezTo>
                    <a:pt x="547" y="49"/>
                    <a:pt x="44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6"/>
            <p:cNvSpPr/>
            <p:nvPr/>
          </p:nvSpPr>
          <p:spPr>
            <a:xfrm>
              <a:off x="2333875" y="2686075"/>
              <a:ext cx="116375" cy="43850"/>
            </a:xfrm>
            <a:custGeom>
              <a:avLst/>
              <a:gdLst/>
              <a:ahLst/>
              <a:cxnLst/>
              <a:rect l="l" t="t" r="r" b="b"/>
              <a:pathLst>
                <a:path w="4655" h="1754" extrusionOk="0">
                  <a:moveTo>
                    <a:pt x="439" y="0"/>
                  </a:moveTo>
                  <a:cubicBezTo>
                    <a:pt x="192" y="0"/>
                    <a:pt x="1" y="334"/>
                    <a:pt x="238" y="544"/>
                  </a:cubicBezTo>
                  <a:cubicBezTo>
                    <a:pt x="307" y="601"/>
                    <a:pt x="1740" y="1753"/>
                    <a:pt x="3679" y="1753"/>
                  </a:cubicBezTo>
                  <a:cubicBezTo>
                    <a:pt x="3910" y="1753"/>
                    <a:pt x="4144" y="1738"/>
                    <a:pt x="4370" y="1703"/>
                  </a:cubicBezTo>
                  <a:cubicBezTo>
                    <a:pt x="4539" y="1680"/>
                    <a:pt x="4655" y="1527"/>
                    <a:pt x="4631" y="1358"/>
                  </a:cubicBezTo>
                  <a:cubicBezTo>
                    <a:pt x="4607" y="1206"/>
                    <a:pt x="4476" y="1094"/>
                    <a:pt x="4327" y="1094"/>
                  </a:cubicBezTo>
                  <a:cubicBezTo>
                    <a:pt x="4313" y="1094"/>
                    <a:pt x="4300" y="1095"/>
                    <a:pt x="4286" y="1097"/>
                  </a:cubicBezTo>
                  <a:cubicBezTo>
                    <a:pt x="4084" y="1126"/>
                    <a:pt x="3885" y="1139"/>
                    <a:pt x="3692" y="1139"/>
                  </a:cubicBezTo>
                  <a:cubicBezTo>
                    <a:pt x="1962" y="1139"/>
                    <a:pt x="640" y="81"/>
                    <a:pt x="626" y="67"/>
                  </a:cubicBezTo>
                  <a:cubicBezTo>
                    <a:pt x="564" y="20"/>
                    <a:pt x="500"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6"/>
            <p:cNvSpPr/>
            <p:nvPr/>
          </p:nvSpPr>
          <p:spPr>
            <a:xfrm>
              <a:off x="2320800" y="2750900"/>
              <a:ext cx="42850" cy="52575"/>
            </a:xfrm>
            <a:custGeom>
              <a:avLst/>
              <a:gdLst/>
              <a:ahLst/>
              <a:cxnLst/>
              <a:rect l="l" t="t" r="r" b="b"/>
              <a:pathLst>
                <a:path w="1714" h="2103" extrusionOk="0">
                  <a:moveTo>
                    <a:pt x="336" y="0"/>
                  </a:moveTo>
                  <a:cubicBezTo>
                    <a:pt x="318" y="0"/>
                    <a:pt x="300" y="2"/>
                    <a:pt x="281" y="5"/>
                  </a:cubicBezTo>
                  <a:cubicBezTo>
                    <a:pt x="112" y="32"/>
                    <a:pt x="1" y="193"/>
                    <a:pt x="28" y="358"/>
                  </a:cubicBezTo>
                  <a:cubicBezTo>
                    <a:pt x="35" y="401"/>
                    <a:pt x="227" y="1507"/>
                    <a:pt x="1214" y="2064"/>
                  </a:cubicBezTo>
                  <a:cubicBezTo>
                    <a:pt x="1257" y="2087"/>
                    <a:pt x="1310" y="2102"/>
                    <a:pt x="1360" y="2102"/>
                  </a:cubicBezTo>
                  <a:cubicBezTo>
                    <a:pt x="1364" y="2102"/>
                    <a:pt x="1367" y="2102"/>
                    <a:pt x="1370" y="2102"/>
                  </a:cubicBezTo>
                  <a:cubicBezTo>
                    <a:pt x="1478" y="2102"/>
                    <a:pt x="1577" y="2041"/>
                    <a:pt x="1629" y="1948"/>
                  </a:cubicBezTo>
                  <a:cubicBezTo>
                    <a:pt x="1714" y="1802"/>
                    <a:pt x="1660" y="1614"/>
                    <a:pt x="1514" y="1530"/>
                  </a:cubicBezTo>
                  <a:cubicBezTo>
                    <a:pt x="788" y="1123"/>
                    <a:pt x="634" y="266"/>
                    <a:pt x="631" y="259"/>
                  </a:cubicBezTo>
                  <a:cubicBezTo>
                    <a:pt x="610" y="108"/>
                    <a:pt x="483"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6"/>
            <p:cNvSpPr/>
            <p:nvPr/>
          </p:nvSpPr>
          <p:spPr>
            <a:xfrm>
              <a:off x="2354225" y="2564550"/>
              <a:ext cx="35250" cy="62725"/>
            </a:xfrm>
            <a:custGeom>
              <a:avLst/>
              <a:gdLst/>
              <a:ahLst/>
              <a:cxnLst/>
              <a:rect l="l" t="t" r="r" b="b"/>
              <a:pathLst>
                <a:path w="1410" h="2509" extrusionOk="0">
                  <a:moveTo>
                    <a:pt x="347" y="1"/>
                  </a:moveTo>
                  <a:cubicBezTo>
                    <a:pt x="185" y="1"/>
                    <a:pt x="50" y="133"/>
                    <a:pt x="42" y="297"/>
                  </a:cubicBezTo>
                  <a:cubicBezTo>
                    <a:pt x="0" y="1564"/>
                    <a:pt x="822" y="2390"/>
                    <a:pt x="857" y="2424"/>
                  </a:cubicBezTo>
                  <a:cubicBezTo>
                    <a:pt x="914" y="2478"/>
                    <a:pt x="991" y="2509"/>
                    <a:pt x="1072" y="2509"/>
                  </a:cubicBezTo>
                  <a:cubicBezTo>
                    <a:pt x="1152" y="2509"/>
                    <a:pt x="1229" y="2478"/>
                    <a:pt x="1287" y="2417"/>
                  </a:cubicBezTo>
                  <a:cubicBezTo>
                    <a:pt x="1410" y="2298"/>
                    <a:pt x="1410" y="2106"/>
                    <a:pt x="1287" y="1987"/>
                  </a:cubicBezTo>
                  <a:cubicBezTo>
                    <a:pt x="1283" y="1983"/>
                    <a:pt x="626" y="1311"/>
                    <a:pt x="657" y="320"/>
                  </a:cubicBezTo>
                  <a:cubicBezTo>
                    <a:pt x="665" y="151"/>
                    <a:pt x="534" y="9"/>
                    <a:pt x="361" y="1"/>
                  </a:cubicBezTo>
                  <a:cubicBezTo>
                    <a:pt x="357" y="1"/>
                    <a:pt x="352"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6"/>
            <p:cNvSpPr/>
            <p:nvPr/>
          </p:nvSpPr>
          <p:spPr>
            <a:xfrm>
              <a:off x="2321675" y="2610200"/>
              <a:ext cx="40625" cy="64900"/>
            </a:xfrm>
            <a:custGeom>
              <a:avLst/>
              <a:gdLst/>
              <a:ahLst/>
              <a:cxnLst/>
              <a:rect l="l" t="t" r="r" b="b"/>
              <a:pathLst>
                <a:path w="1625" h="2596" extrusionOk="0">
                  <a:moveTo>
                    <a:pt x="497" y="1"/>
                  </a:moveTo>
                  <a:cubicBezTo>
                    <a:pt x="354" y="1"/>
                    <a:pt x="227" y="104"/>
                    <a:pt x="200" y="249"/>
                  </a:cubicBezTo>
                  <a:cubicBezTo>
                    <a:pt x="0" y="1274"/>
                    <a:pt x="661" y="2069"/>
                    <a:pt x="903" y="2373"/>
                  </a:cubicBezTo>
                  <a:lnTo>
                    <a:pt x="941" y="2415"/>
                  </a:lnTo>
                  <a:cubicBezTo>
                    <a:pt x="960" y="2461"/>
                    <a:pt x="991" y="2496"/>
                    <a:pt x="1030" y="2526"/>
                  </a:cubicBezTo>
                  <a:cubicBezTo>
                    <a:pt x="1083" y="2569"/>
                    <a:pt x="1152" y="2592"/>
                    <a:pt x="1222" y="2595"/>
                  </a:cubicBezTo>
                  <a:cubicBezTo>
                    <a:pt x="1314" y="2595"/>
                    <a:pt x="1402" y="2553"/>
                    <a:pt x="1460" y="2476"/>
                  </a:cubicBezTo>
                  <a:cubicBezTo>
                    <a:pt x="1625" y="2277"/>
                    <a:pt x="1467" y="2085"/>
                    <a:pt x="1379" y="1985"/>
                  </a:cubicBezTo>
                  <a:cubicBezTo>
                    <a:pt x="1183" y="1743"/>
                    <a:pt x="661" y="1105"/>
                    <a:pt x="803" y="364"/>
                  </a:cubicBezTo>
                  <a:cubicBezTo>
                    <a:pt x="834" y="199"/>
                    <a:pt x="726" y="38"/>
                    <a:pt x="557" y="7"/>
                  </a:cubicBezTo>
                  <a:cubicBezTo>
                    <a:pt x="537" y="3"/>
                    <a:pt x="517"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6"/>
            <p:cNvSpPr/>
            <p:nvPr/>
          </p:nvSpPr>
          <p:spPr>
            <a:xfrm>
              <a:off x="2242650" y="2667125"/>
              <a:ext cx="32325" cy="74325"/>
            </a:xfrm>
            <a:custGeom>
              <a:avLst/>
              <a:gdLst/>
              <a:ahLst/>
              <a:cxnLst/>
              <a:rect l="l" t="t" r="r" b="b"/>
              <a:pathLst>
                <a:path w="1293" h="2973" extrusionOk="0">
                  <a:moveTo>
                    <a:pt x="888" y="0"/>
                  </a:moveTo>
                  <a:cubicBezTo>
                    <a:pt x="799" y="0"/>
                    <a:pt x="708" y="41"/>
                    <a:pt x="642" y="138"/>
                  </a:cubicBezTo>
                  <a:cubicBezTo>
                    <a:pt x="615" y="188"/>
                    <a:pt x="1" y="1263"/>
                    <a:pt x="623" y="2784"/>
                  </a:cubicBezTo>
                  <a:cubicBezTo>
                    <a:pt x="673" y="2899"/>
                    <a:pt x="784" y="2972"/>
                    <a:pt x="907" y="2972"/>
                  </a:cubicBezTo>
                  <a:cubicBezTo>
                    <a:pt x="946" y="2972"/>
                    <a:pt x="984" y="2964"/>
                    <a:pt x="1022" y="2953"/>
                  </a:cubicBezTo>
                  <a:cubicBezTo>
                    <a:pt x="1176" y="2884"/>
                    <a:pt x="1253" y="2707"/>
                    <a:pt x="1191" y="2550"/>
                  </a:cubicBezTo>
                  <a:cubicBezTo>
                    <a:pt x="684" y="1325"/>
                    <a:pt x="1153" y="484"/>
                    <a:pt x="1172" y="453"/>
                  </a:cubicBezTo>
                  <a:cubicBezTo>
                    <a:pt x="1292" y="213"/>
                    <a:pt x="1093"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6"/>
            <p:cNvSpPr/>
            <p:nvPr/>
          </p:nvSpPr>
          <p:spPr>
            <a:xfrm>
              <a:off x="2186600" y="2489500"/>
              <a:ext cx="66550" cy="154975"/>
            </a:xfrm>
            <a:custGeom>
              <a:avLst/>
              <a:gdLst/>
              <a:ahLst/>
              <a:cxnLst/>
              <a:rect l="l" t="t" r="r" b="b"/>
              <a:pathLst>
                <a:path w="2662" h="6199" extrusionOk="0">
                  <a:moveTo>
                    <a:pt x="1697" y="1"/>
                  </a:moveTo>
                  <a:cubicBezTo>
                    <a:pt x="1675" y="1"/>
                    <a:pt x="1654" y="3"/>
                    <a:pt x="1632" y="8"/>
                  </a:cubicBezTo>
                  <a:cubicBezTo>
                    <a:pt x="1467" y="46"/>
                    <a:pt x="1363" y="215"/>
                    <a:pt x="1402" y="380"/>
                  </a:cubicBezTo>
                  <a:cubicBezTo>
                    <a:pt x="2001" y="2915"/>
                    <a:pt x="115" y="5688"/>
                    <a:pt x="96" y="5718"/>
                  </a:cubicBezTo>
                  <a:cubicBezTo>
                    <a:pt x="0" y="5857"/>
                    <a:pt x="35" y="6049"/>
                    <a:pt x="177" y="6145"/>
                  </a:cubicBezTo>
                  <a:cubicBezTo>
                    <a:pt x="227" y="6179"/>
                    <a:pt x="288" y="6198"/>
                    <a:pt x="350" y="6198"/>
                  </a:cubicBezTo>
                  <a:cubicBezTo>
                    <a:pt x="449" y="6198"/>
                    <a:pt x="542" y="6145"/>
                    <a:pt x="599" y="6064"/>
                  </a:cubicBezTo>
                  <a:cubicBezTo>
                    <a:pt x="684" y="5945"/>
                    <a:pt x="2661" y="3038"/>
                    <a:pt x="2001" y="234"/>
                  </a:cubicBezTo>
                  <a:cubicBezTo>
                    <a:pt x="1964" y="95"/>
                    <a:pt x="1835"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6"/>
            <p:cNvSpPr/>
            <p:nvPr/>
          </p:nvSpPr>
          <p:spPr>
            <a:xfrm>
              <a:off x="2165650" y="2531450"/>
              <a:ext cx="70900" cy="44575"/>
            </a:xfrm>
            <a:custGeom>
              <a:avLst/>
              <a:gdLst/>
              <a:ahLst/>
              <a:cxnLst/>
              <a:rect l="l" t="t" r="r" b="b"/>
              <a:pathLst>
                <a:path w="2836" h="1783" extrusionOk="0">
                  <a:moveTo>
                    <a:pt x="341" y="0"/>
                  </a:moveTo>
                  <a:cubicBezTo>
                    <a:pt x="259" y="0"/>
                    <a:pt x="176" y="34"/>
                    <a:pt x="116" y="100"/>
                  </a:cubicBezTo>
                  <a:cubicBezTo>
                    <a:pt x="1" y="223"/>
                    <a:pt x="9" y="419"/>
                    <a:pt x="131" y="534"/>
                  </a:cubicBezTo>
                  <a:cubicBezTo>
                    <a:pt x="181" y="573"/>
                    <a:pt x="1237" y="1540"/>
                    <a:pt x="2359" y="1778"/>
                  </a:cubicBezTo>
                  <a:lnTo>
                    <a:pt x="2420" y="1778"/>
                  </a:lnTo>
                  <a:lnTo>
                    <a:pt x="2420" y="1782"/>
                  </a:lnTo>
                  <a:cubicBezTo>
                    <a:pt x="2777" y="1775"/>
                    <a:pt x="2835" y="1268"/>
                    <a:pt x="2489" y="1179"/>
                  </a:cubicBezTo>
                  <a:cubicBezTo>
                    <a:pt x="1529" y="972"/>
                    <a:pt x="558" y="89"/>
                    <a:pt x="550" y="85"/>
                  </a:cubicBezTo>
                  <a:cubicBezTo>
                    <a:pt x="492" y="28"/>
                    <a:pt x="416" y="0"/>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6"/>
            <p:cNvSpPr/>
            <p:nvPr/>
          </p:nvSpPr>
          <p:spPr>
            <a:xfrm>
              <a:off x="2224225" y="2491800"/>
              <a:ext cx="54175" cy="49850"/>
            </a:xfrm>
            <a:custGeom>
              <a:avLst/>
              <a:gdLst/>
              <a:ahLst/>
              <a:cxnLst/>
              <a:rect l="l" t="t" r="r" b="b"/>
              <a:pathLst>
                <a:path w="2167" h="1994" extrusionOk="0">
                  <a:moveTo>
                    <a:pt x="1822" y="1"/>
                  </a:moveTo>
                  <a:cubicBezTo>
                    <a:pt x="1695" y="1"/>
                    <a:pt x="1578" y="77"/>
                    <a:pt x="1533" y="200"/>
                  </a:cubicBezTo>
                  <a:cubicBezTo>
                    <a:pt x="1529" y="212"/>
                    <a:pt x="1106" y="1352"/>
                    <a:pt x="304" y="1379"/>
                  </a:cubicBezTo>
                  <a:cubicBezTo>
                    <a:pt x="135" y="1383"/>
                    <a:pt x="0" y="1525"/>
                    <a:pt x="8" y="1694"/>
                  </a:cubicBezTo>
                  <a:cubicBezTo>
                    <a:pt x="8" y="1859"/>
                    <a:pt x="146" y="1993"/>
                    <a:pt x="315" y="1993"/>
                  </a:cubicBezTo>
                  <a:lnTo>
                    <a:pt x="323" y="1993"/>
                  </a:lnTo>
                  <a:cubicBezTo>
                    <a:pt x="1544" y="1955"/>
                    <a:pt x="2090" y="476"/>
                    <a:pt x="2109" y="407"/>
                  </a:cubicBezTo>
                  <a:cubicBezTo>
                    <a:pt x="2166" y="250"/>
                    <a:pt x="2086" y="73"/>
                    <a:pt x="1928" y="19"/>
                  </a:cubicBezTo>
                  <a:cubicBezTo>
                    <a:pt x="1893" y="7"/>
                    <a:pt x="185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6"/>
            <p:cNvSpPr/>
            <p:nvPr/>
          </p:nvSpPr>
          <p:spPr>
            <a:xfrm>
              <a:off x="2207325" y="2574675"/>
              <a:ext cx="56100" cy="32550"/>
            </a:xfrm>
            <a:custGeom>
              <a:avLst/>
              <a:gdLst/>
              <a:ahLst/>
              <a:cxnLst/>
              <a:rect l="l" t="t" r="r" b="b"/>
              <a:pathLst>
                <a:path w="2244" h="1302" extrusionOk="0">
                  <a:moveTo>
                    <a:pt x="1894" y="1"/>
                  </a:moveTo>
                  <a:cubicBezTo>
                    <a:pt x="1809" y="1"/>
                    <a:pt x="1724" y="36"/>
                    <a:pt x="1663" y="107"/>
                  </a:cubicBezTo>
                  <a:cubicBezTo>
                    <a:pt x="1122" y="614"/>
                    <a:pt x="308" y="687"/>
                    <a:pt x="292" y="687"/>
                  </a:cubicBezTo>
                  <a:cubicBezTo>
                    <a:pt x="123" y="702"/>
                    <a:pt x="1" y="852"/>
                    <a:pt x="12" y="1017"/>
                  </a:cubicBezTo>
                  <a:cubicBezTo>
                    <a:pt x="24" y="1178"/>
                    <a:pt x="158" y="1301"/>
                    <a:pt x="319" y="1301"/>
                  </a:cubicBezTo>
                  <a:lnTo>
                    <a:pt x="339" y="1301"/>
                  </a:lnTo>
                  <a:cubicBezTo>
                    <a:pt x="381" y="1297"/>
                    <a:pt x="1379" y="1217"/>
                    <a:pt x="2078" y="552"/>
                  </a:cubicBezTo>
                  <a:cubicBezTo>
                    <a:pt x="2224" y="445"/>
                    <a:pt x="2243" y="234"/>
                    <a:pt x="2117" y="99"/>
                  </a:cubicBezTo>
                  <a:cubicBezTo>
                    <a:pt x="2056" y="34"/>
                    <a:pt x="1975" y="1"/>
                    <a:pt x="1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6"/>
            <p:cNvSpPr/>
            <p:nvPr/>
          </p:nvSpPr>
          <p:spPr>
            <a:xfrm>
              <a:off x="2187400" y="2511575"/>
              <a:ext cx="30325" cy="52925"/>
            </a:xfrm>
            <a:custGeom>
              <a:avLst/>
              <a:gdLst/>
              <a:ahLst/>
              <a:cxnLst/>
              <a:rect l="l" t="t" r="r" b="b"/>
              <a:pathLst>
                <a:path w="1213" h="2117" extrusionOk="0">
                  <a:moveTo>
                    <a:pt x="416" y="0"/>
                  </a:moveTo>
                  <a:cubicBezTo>
                    <a:pt x="202" y="0"/>
                    <a:pt x="0" y="237"/>
                    <a:pt x="149" y="477"/>
                  </a:cubicBezTo>
                  <a:cubicBezTo>
                    <a:pt x="533" y="1030"/>
                    <a:pt x="337" y="1709"/>
                    <a:pt x="333" y="1725"/>
                  </a:cubicBezTo>
                  <a:cubicBezTo>
                    <a:pt x="283" y="1886"/>
                    <a:pt x="375" y="2055"/>
                    <a:pt x="533" y="2109"/>
                  </a:cubicBezTo>
                  <a:lnTo>
                    <a:pt x="625" y="2116"/>
                  </a:lnTo>
                  <a:cubicBezTo>
                    <a:pt x="628" y="2116"/>
                    <a:pt x="630" y="2117"/>
                    <a:pt x="633" y="2117"/>
                  </a:cubicBezTo>
                  <a:cubicBezTo>
                    <a:pt x="764" y="2117"/>
                    <a:pt x="879" y="2029"/>
                    <a:pt x="917" y="1901"/>
                  </a:cubicBezTo>
                  <a:cubicBezTo>
                    <a:pt x="932" y="1863"/>
                    <a:pt x="1212" y="934"/>
                    <a:pt x="656" y="127"/>
                  </a:cubicBezTo>
                  <a:cubicBezTo>
                    <a:pt x="588" y="38"/>
                    <a:pt x="501"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6"/>
            <p:cNvSpPr/>
            <p:nvPr/>
          </p:nvSpPr>
          <p:spPr>
            <a:xfrm>
              <a:off x="2384075" y="2714900"/>
              <a:ext cx="52250" cy="52450"/>
            </a:xfrm>
            <a:custGeom>
              <a:avLst/>
              <a:gdLst/>
              <a:ahLst/>
              <a:cxnLst/>
              <a:rect l="l" t="t" r="r" b="b"/>
              <a:pathLst>
                <a:path w="2090" h="2098" extrusionOk="0">
                  <a:moveTo>
                    <a:pt x="351" y="0"/>
                  </a:moveTo>
                  <a:cubicBezTo>
                    <a:pt x="300" y="0"/>
                    <a:pt x="248" y="13"/>
                    <a:pt x="200" y="40"/>
                  </a:cubicBezTo>
                  <a:cubicBezTo>
                    <a:pt x="43" y="132"/>
                    <a:pt x="1" y="343"/>
                    <a:pt x="108" y="489"/>
                  </a:cubicBezTo>
                  <a:cubicBezTo>
                    <a:pt x="131" y="531"/>
                    <a:pt x="730" y="1545"/>
                    <a:pt x="1587" y="2056"/>
                  </a:cubicBezTo>
                  <a:cubicBezTo>
                    <a:pt x="1633" y="2083"/>
                    <a:pt x="1686" y="2098"/>
                    <a:pt x="1740" y="2098"/>
                  </a:cubicBezTo>
                  <a:cubicBezTo>
                    <a:pt x="1848" y="2094"/>
                    <a:pt x="1948" y="2037"/>
                    <a:pt x="2005" y="1944"/>
                  </a:cubicBezTo>
                  <a:cubicBezTo>
                    <a:pt x="2090" y="1798"/>
                    <a:pt x="2040" y="1614"/>
                    <a:pt x="1898" y="1526"/>
                  </a:cubicBezTo>
                  <a:cubicBezTo>
                    <a:pt x="1183" y="1099"/>
                    <a:pt x="642" y="185"/>
                    <a:pt x="634" y="182"/>
                  </a:cubicBezTo>
                  <a:cubicBezTo>
                    <a:pt x="583" y="67"/>
                    <a:pt x="469"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6"/>
            <p:cNvSpPr/>
            <p:nvPr/>
          </p:nvSpPr>
          <p:spPr>
            <a:xfrm>
              <a:off x="2822725" y="2566780"/>
              <a:ext cx="102100" cy="632800"/>
            </a:xfrm>
            <a:custGeom>
              <a:avLst/>
              <a:gdLst/>
              <a:ahLst/>
              <a:cxnLst/>
              <a:rect l="l" t="t" r="r" b="b"/>
              <a:pathLst>
                <a:path w="4084" h="25312" extrusionOk="0">
                  <a:moveTo>
                    <a:pt x="1879" y="0"/>
                  </a:moveTo>
                  <a:cubicBezTo>
                    <a:pt x="1130" y="1555"/>
                    <a:pt x="1207" y="3111"/>
                    <a:pt x="1683" y="4770"/>
                  </a:cubicBezTo>
                  <a:cubicBezTo>
                    <a:pt x="2155" y="6433"/>
                    <a:pt x="684" y="7193"/>
                    <a:pt x="627" y="9570"/>
                  </a:cubicBezTo>
                  <a:cubicBezTo>
                    <a:pt x="569" y="11947"/>
                    <a:pt x="1725" y="11602"/>
                    <a:pt x="1625" y="13299"/>
                  </a:cubicBezTo>
                  <a:cubicBezTo>
                    <a:pt x="1522" y="15000"/>
                    <a:pt x="396" y="15427"/>
                    <a:pt x="323" y="17543"/>
                  </a:cubicBezTo>
                  <a:cubicBezTo>
                    <a:pt x="250" y="19662"/>
                    <a:pt x="1560" y="19493"/>
                    <a:pt x="1456" y="20976"/>
                  </a:cubicBezTo>
                  <a:cubicBezTo>
                    <a:pt x="1349" y="22458"/>
                    <a:pt x="112" y="23011"/>
                    <a:pt x="20" y="24881"/>
                  </a:cubicBezTo>
                  <a:cubicBezTo>
                    <a:pt x="16" y="25031"/>
                    <a:pt x="5" y="25173"/>
                    <a:pt x="1" y="25311"/>
                  </a:cubicBezTo>
                  <a:lnTo>
                    <a:pt x="4083" y="25311"/>
                  </a:lnTo>
                  <a:cubicBezTo>
                    <a:pt x="4075" y="25173"/>
                    <a:pt x="4068" y="25031"/>
                    <a:pt x="4064" y="24881"/>
                  </a:cubicBezTo>
                  <a:cubicBezTo>
                    <a:pt x="3972" y="23011"/>
                    <a:pt x="2731" y="22458"/>
                    <a:pt x="2628" y="20976"/>
                  </a:cubicBezTo>
                  <a:cubicBezTo>
                    <a:pt x="2520" y="19493"/>
                    <a:pt x="3833" y="19666"/>
                    <a:pt x="3760" y="17543"/>
                  </a:cubicBezTo>
                  <a:cubicBezTo>
                    <a:pt x="3688" y="15423"/>
                    <a:pt x="2566" y="14996"/>
                    <a:pt x="2459" y="13299"/>
                  </a:cubicBezTo>
                  <a:cubicBezTo>
                    <a:pt x="2355" y="11605"/>
                    <a:pt x="3511" y="11947"/>
                    <a:pt x="3457" y="9570"/>
                  </a:cubicBezTo>
                  <a:cubicBezTo>
                    <a:pt x="3403" y="7193"/>
                    <a:pt x="1925" y="6433"/>
                    <a:pt x="2401" y="4770"/>
                  </a:cubicBezTo>
                  <a:cubicBezTo>
                    <a:pt x="2877" y="3111"/>
                    <a:pt x="2628" y="1555"/>
                    <a:pt x="1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6"/>
            <p:cNvSpPr/>
            <p:nvPr/>
          </p:nvSpPr>
          <p:spPr>
            <a:xfrm>
              <a:off x="2736700" y="2477105"/>
              <a:ext cx="76850" cy="574250"/>
            </a:xfrm>
            <a:custGeom>
              <a:avLst/>
              <a:gdLst/>
              <a:ahLst/>
              <a:cxnLst/>
              <a:rect l="l" t="t" r="r" b="b"/>
              <a:pathLst>
                <a:path w="3074" h="22970" extrusionOk="0">
                  <a:moveTo>
                    <a:pt x="1414" y="0"/>
                  </a:moveTo>
                  <a:cubicBezTo>
                    <a:pt x="850" y="1413"/>
                    <a:pt x="796" y="2823"/>
                    <a:pt x="1157" y="4332"/>
                  </a:cubicBezTo>
                  <a:cubicBezTo>
                    <a:pt x="1518" y="5837"/>
                    <a:pt x="512" y="6529"/>
                    <a:pt x="469" y="8683"/>
                  </a:cubicBezTo>
                  <a:cubicBezTo>
                    <a:pt x="427" y="10841"/>
                    <a:pt x="1299" y="10526"/>
                    <a:pt x="1222" y="12070"/>
                  </a:cubicBezTo>
                  <a:cubicBezTo>
                    <a:pt x="1145" y="13610"/>
                    <a:pt x="293" y="13994"/>
                    <a:pt x="239" y="15918"/>
                  </a:cubicBezTo>
                  <a:cubicBezTo>
                    <a:pt x="185" y="17842"/>
                    <a:pt x="750" y="17685"/>
                    <a:pt x="665" y="19033"/>
                  </a:cubicBezTo>
                  <a:cubicBezTo>
                    <a:pt x="585" y="20385"/>
                    <a:pt x="82" y="20884"/>
                    <a:pt x="12" y="22577"/>
                  </a:cubicBezTo>
                  <a:cubicBezTo>
                    <a:pt x="9" y="22712"/>
                    <a:pt x="5" y="22846"/>
                    <a:pt x="1" y="22969"/>
                  </a:cubicBezTo>
                  <a:lnTo>
                    <a:pt x="3073" y="22969"/>
                  </a:lnTo>
                  <a:cubicBezTo>
                    <a:pt x="3073" y="22846"/>
                    <a:pt x="3069" y="22712"/>
                    <a:pt x="3058" y="22577"/>
                  </a:cubicBezTo>
                  <a:cubicBezTo>
                    <a:pt x="2993" y="20884"/>
                    <a:pt x="2374" y="20377"/>
                    <a:pt x="2297" y="19033"/>
                  </a:cubicBezTo>
                  <a:cubicBezTo>
                    <a:pt x="2221" y="17689"/>
                    <a:pt x="2885" y="17842"/>
                    <a:pt x="2831" y="15918"/>
                  </a:cubicBezTo>
                  <a:cubicBezTo>
                    <a:pt x="2777" y="13994"/>
                    <a:pt x="2140" y="13606"/>
                    <a:pt x="2063" y="12070"/>
                  </a:cubicBezTo>
                  <a:cubicBezTo>
                    <a:pt x="1986" y="10534"/>
                    <a:pt x="2651" y="10841"/>
                    <a:pt x="2605" y="8683"/>
                  </a:cubicBezTo>
                  <a:cubicBezTo>
                    <a:pt x="2562" y="6529"/>
                    <a:pt x="1453" y="5837"/>
                    <a:pt x="1810" y="4332"/>
                  </a:cubicBezTo>
                  <a:cubicBezTo>
                    <a:pt x="2163" y="2823"/>
                    <a:pt x="1979" y="1413"/>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6"/>
            <p:cNvSpPr/>
            <p:nvPr/>
          </p:nvSpPr>
          <p:spPr>
            <a:xfrm>
              <a:off x="2944000" y="2718080"/>
              <a:ext cx="54750" cy="518950"/>
            </a:xfrm>
            <a:custGeom>
              <a:avLst/>
              <a:gdLst/>
              <a:ahLst/>
              <a:cxnLst/>
              <a:rect l="l" t="t" r="r" b="b"/>
              <a:pathLst>
                <a:path w="2190" h="20758" extrusionOk="0">
                  <a:moveTo>
                    <a:pt x="1006" y="0"/>
                  </a:moveTo>
                  <a:cubicBezTo>
                    <a:pt x="603" y="1279"/>
                    <a:pt x="568" y="2550"/>
                    <a:pt x="826" y="3914"/>
                  </a:cubicBezTo>
                  <a:cubicBezTo>
                    <a:pt x="1079" y="5277"/>
                    <a:pt x="357" y="5899"/>
                    <a:pt x="330" y="7850"/>
                  </a:cubicBezTo>
                  <a:cubicBezTo>
                    <a:pt x="300" y="9797"/>
                    <a:pt x="922" y="9517"/>
                    <a:pt x="868" y="10907"/>
                  </a:cubicBezTo>
                  <a:cubicBezTo>
                    <a:pt x="814" y="12301"/>
                    <a:pt x="211" y="12650"/>
                    <a:pt x="173" y="14386"/>
                  </a:cubicBezTo>
                  <a:cubicBezTo>
                    <a:pt x="135" y="16126"/>
                    <a:pt x="530" y="15991"/>
                    <a:pt x="472" y="17205"/>
                  </a:cubicBezTo>
                  <a:cubicBezTo>
                    <a:pt x="415" y="18418"/>
                    <a:pt x="58" y="18872"/>
                    <a:pt x="8" y="20404"/>
                  </a:cubicBezTo>
                  <a:cubicBezTo>
                    <a:pt x="4" y="20527"/>
                    <a:pt x="4" y="20646"/>
                    <a:pt x="0" y="20757"/>
                  </a:cubicBezTo>
                  <a:lnTo>
                    <a:pt x="2189" y="20757"/>
                  </a:lnTo>
                  <a:cubicBezTo>
                    <a:pt x="2189" y="20646"/>
                    <a:pt x="2181" y="20527"/>
                    <a:pt x="2178" y="20404"/>
                  </a:cubicBezTo>
                  <a:cubicBezTo>
                    <a:pt x="2131" y="18872"/>
                    <a:pt x="1694" y="18422"/>
                    <a:pt x="1636" y="17205"/>
                  </a:cubicBezTo>
                  <a:cubicBezTo>
                    <a:pt x="1578" y="15988"/>
                    <a:pt x="2055" y="16126"/>
                    <a:pt x="2016" y="14386"/>
                  </a:cubicBezTo>
                  <a:cubicBezTo>
                    <a:pt x="1978" y="12650"/>
                    <a:pt x="1529" y="12293"/>
                    <a:pt x="1471" y="10907"/>
                  </a:cubicBezTo>
                  <a:cubicBezTo>
                    <a:pt x="1413" y="9520"/>
                    <a:pt x="1890" y="9797"/>
                    <a:pt x="1855" y="7850"/>
                  </a:cubicBezTo>
                  <a:cubicBezTo>
                    <a:pt x="1824" y="5899"/>
                    <a:pt x="1025" y="5277"/>
                    <a:pt x="1287" y="3914"/>
                  </a:cubicBezTo>
                  <a:cubicBezTo>
                    <a:pt x="1544" y="2550"/>
                    <a:pt x="1410" y="1279"/>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6"/>
            <p:cNvSpPr/>
            <p:nvPr/>
          </p:nvSpPr>
          <p:spPr>
            <a:xfrm>
              <a:off x="2650875" y="2669600"/>
              <a:ext cx="54750" cy="518950"/>
            </a:xfrm>
            <a:custGeom>
              <a:avLst/>
              <a:gdLst/>
              <a:ahLst/>
              <a:cxnLst/>
              <a:rect l="l" t="t" r="r" b="b"/>
              <a:pathLst>
                <a:path w="2190" h="20758" extrusionOk="0">
                  <a:moveTo>
                    <a:pt x="1003" y="1"/>
                  </a:moveTo>
                  <a:cubicBezTo>
                    <a:pt x="607" y="1279"/>
                    <a:pt x="561" y="2550"/>
                    <a:pt x="823" y="3914"/>
                  </a:cubicBezTo>
                  <a:cubicBezTo>
                    <a:pt x="1080" y="5277"/>
                    <a:pt x="362" y="5907"/>
                    <a:pt x="331" y="7850"/>
                  </a:cubicBezTo>
                  <a:cubicBezTo>
                    <a:pt x="304" y="9793"/>
                    <a:pt x="926" y="9517"/>
                    <a:pt x="869" y="10907"/>
                  </a:cubicBezTo>
                  <a:cubicBezTo>
                    <a:pt x="811" y="12301"/>
                    <a:pt x="208" y="12643"/>
                    <a:pt x="170" y="14382"/>
                  </a:cubicBezTo>
                  <a:cubicBezTo>
                    <a:pt x="131" y="16126"/>
                    <a:pt x="523" y="15984"/>
                    <a:pt x="473" y="17201"/>
                  </a:cubicBezTo>
                  <a:cubicBezTo>
                    <a:pt x="419" y="18419"/>
                    <a:pt x="58" y="18872"/>
                    <a:pt x="12" y="20404"/>
                  </a:cubicBezTo>
                  <a:cubicBezTo>
                    <a:pt x="5" y="20527"/>
                    <a:pt x="1" y="20642"/>
                    <a:pt x="1" y="20757"/>
                  </a:cubicBezTo>
                  <a:lnTo>
                    <a:pt x="2190" y="20757"/>
                  </a:lnTo>
                  <a:cubicBezTo>
                    <a:pt x="2186" y="20642"/>
                    <a:pt x="2182" y="20527"/>
                    <a:pt x="2182" y="20404"/>
                  </a:cubicBezTo>
                  <a:cubicBezTo>
                    <a:pt x="2132" y="18872"/>
                    <a:pt x="1694" y="18415"/>
                    <a:pt x="1637" y="17201"/>
                  </a:cubicBezTo>
                  <a:cubicBezTo>
                    <a:pt x="1579" y="15988"/>
                    <a:pt x="2055" y="16122"/>
                    <a:pt x="2017" y="14382"/>
                  </a:cubicBezTo>
                  <a:cubicBezTo>
                    <a:pt x="1978" y="12647"/>
                    <a:pt x="1521" y="12301"/>
                    <a:pt x="1472" y="10907"/>
                  </a:cubicBezTo>
                  <a:cubicBezTo>
                    <a:pt x="1418" y="9517"/>
                    <a:pt x="1882" y="9801"/>
                    <a:pt x="1856" y="7850"/>
                  </a:cubicBezTo>
                  <a:cubicBezTo>
                    <a:pt x="1825" y="5903"/>
                    <a:pt x="1034" y="5277"/>
                    <a:pt x="1287" y="3914"/>
                  </a:cubicBezTo>
                  <a:cubicBezTo>
                    <a:pt x="1541" y="2550"/>
                    <a:pt x="1406" y="1279"/>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6"/>
            <p:cNvSpPr/>
            <p:nvPr/>
          </p:nvSpPr>
          <p:spPr>
            <a:xfrm>
              <a:off x="2044400" y="2507250"/>
              <a:ext cx="258475" cy="283250"/>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6"/>
            <p:cNvSpPr/>
            <p:nvPr/>
          </p:nvSpPr>
          <p:spPr>
            <a:xfrm>
              <a:off x="1565225" y="2154100"/>
              <a:ext cx="554475" cy="532225"/>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6"/>
            <p:cNvSpPr/>
            <p:nvPr/>
          </p:nvSpPr>
          <p:spPr>
            <a:xfrm>
              <a:off x="1747450" y="2263275"/>
              <a:ext cx="33350" cy="241900"/>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6"/>
            <p:cNvSpPr/>
            <p:nvPr/>
          </p:nvSpPr>
          <p:spPr>
            <a:xfrm>
              <a:off x="1760900" y="2223150"/>
              <a:ext cx="73650" cy="127925"/>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6"/>
            <p:cNvSpPr/>
            <p:nvPr/>
          </p:nvSpPr>
          <p:spPr>
            <a:xfrm>
              <a:off x="1673725" y="2363000"/>
              <a:ext cx="97750" cy="86575"/>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6"/>
            <p:cNvSpPr/>
            <p:nvPr/>
          </p:nvSpPr>
          <p:spPr>
            <a:xfrm>
              <a:off x="1810625" y="2246900"/>
              <a:ext cx="63200" cy="34275"/>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6"/>
            <p:cNvSpPr/>
            <p:nvPr/>
          </p:nvSpPr>
          <p:spPr>
            <a:xfrm>
              <a:off x="1759650" y="2356300"/>
              <a:ext cx="101875" cy="51425"/>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6"/>
            <p:cNvSpPr/>
            <p:nvPr/>
          </p:nvSpPr>
          <p:spPr>
            <a:xfrm>
              <a:off x="1692150" y="2356800"/>
              <a:ext cx="41700" cy="59750"/>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6"/>
            <p:cNvSpPr/>
            <p:nvPr/>
          </p:nvSpPr>
          <p:spPr>
            <a:xfrm>
              <a:off x="1751875" y="2446650"/>
              <a:ext cx="152100" cy="33350"/>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6"/>
            <p:cNvSpPr/>
            <p:nvPr/>
          </p:nvSpPr>
          <p:spPr>
            <a:xfrm>
              <a:off x="1831950" y="2415750"/>
              <a:ext cx="33125" cy="62150"/>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1801125" y="2346900"/>
              <a:ext cx="26125" cy="48150"/>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1870925" y="2455750"/>
              <a:ext cx="49850" cy="34525"/>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1800650" y="2465300"/>
              <a:ext cx="45900" cy="41875"/>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1638575" y="2378975"/>
              <a:ext cx="61375" cy="23950"/>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1687350" y="2260125"/>
              <a:ext cx="88825" cy="57050"/>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1708575" y="2241425"/>
              <a:ext cx="35725" cy="59250"/>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1777800" y="2232000"/>
              <a:ext cx="44175" cy="6435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a:off x="2263428" y="2561148"/>
              <a:ext cx="588375" cy="428700"/>
            </a:xfrm>
            <a:custGeom>
              <a:avLst/>
              <a:gdLst/>
              <a:ahLst/>
              <a:cxnLst/>
              <a:rect l="l" t="t" r="r" b="b"/>
              <a:pathLst>
                <a:path w="23535" h="17148" extrusionOk="0">
                  <a:moveTo>
                    <a:pt x="12236" y="1"/>
                  </a:moveTo>
                  <a:cubicBezTo>
                    <a:pt x="12013" y="803"/>
                    <a:pt x="11771" y="1591"/>
                    <a:pt x="11502" y="2355"/>
                  </a:cubicBezTo>
                  <a:cubicBezTo>
                    <a:pt x="11625" y="1575"/>
                    <a:pt x="11725" y="796"/>
                    <a:pt x="11802" y="12"/>
                  </a:cubicBezTo>
                  <a:lnTo>
                    <a:pt x="11802" y="12"/>
                  </a:lnTo>
                  <a:cubicBezTo>
                    <a:pt x="11145" y="43"/>
                    <a:pt x="10489" y="135"/>
                    <a:pt x="9851" y="289"/>
                  </a:cubicBezTo>
                  <a:cubicBezTo>
                    <a:pt x="10024" y="1913"/>
                    <a:pt x="10189" y="3522"/>
                    <a:pt x="10293" y="5120"/>
                  </a:cubicBezTo>
                  <a:cubicBezTo>
                    <a:pt x="10354" y="6195"/>
                    <a:pt x="10393" y="7267"/>
                    <a:pt x="10370" y="8326"/>
                  </a:cubicBezTo>
                  <a:cubicBezTo>
                    <a:pt x="10350" y="9379"/>
                    <a:pt x="10262" y="10431"/>
                    <a:pt x="10105" y="11475"/>
                  </a:cubicBezTo>
                  <a:cubicBezTo>
                    <a:pt x="10197" y="10439"/>
                    <a:pt x="10224" y="9394"/>
                    <a:pt x="10181" y="8353"/>
                  </a:cubicBezTo>
                  <a:cubicBezTo>
                    <a:pt x="10143" y="7309"/>
                    <a:pt x="10051" y="6260"/>
                    <a:pt x="9928" y="5220"/>
                  </a:cubicBezTo>
                  <a:cubicBezTo>
                    <a:pt x="9740" y="3637"/>
                    <a:pt x="9479" y="2055"/>
                    <a:pt x="9217" y="462"/>
                  </a:cubicBezTo>
                  <a:cubicBezTo>
                    <a:pt x="9049" y="515"/>
                    <a:pt x="8876" y="569"/>
                    <a:pt x="8703" y="630"/>
                  </a:cubicBezTo>
                  <a:cubicBezTo>
                    <a:pt x="8910" y="2282"/>
                    <a:pt x="9072" y="3918"/>
                    <a:pt x="9198" y="5531"/>
                  </a:cubicBezTo>
                  <a:cubicBezTo>
                    <a:pt x="8764" y="3995"/>
                    <a:pt x="8300" y="2474"/>
                    <a:pt x="7800" y="980"/>
                  </a:cubicBezTo>
                  <a:cubicBezTo>
                    <a:pt x="7478" y="1122"/>
                    <a:pt x="7151" y="1276"/>
                    <a:pt x="6829" y="1441"/>
                  </a:cubicBezTo>
                  <a:cubicBezTo>
                    <a:pt x="7992" y="4467"/>
                    <a:pt x="8991" y="7547"/>
                    <a:pt x="9832" y="10677"/>
                  </a:cubicBezTo>
                  <a:cubicBezTo>
                    <a:pt x="8887" y="7601"/>
                    <a:pt x="7777" y="4574"/>
                    <a:pt x="6502" y="1621"/>
                  </a:cubicBezTo>
                  <a:cubicBezTo>
                    <a:pt x="5946" y="1929"/>
                    <a:pt x="5408" y="2266"/>
                    <a:pt x="4889" y="2639"/>
                  </a:cubicBezTo>
                  <a:cubicBezTo>
                    <a:pt x="6414" y="5358"/>
                    <a:pt x="7854" y="8181"/>
                    <a:pt x="9229" y="10976"/>
                  </a:cubicBezTo>
                  <a:cubicBezTo>
                    <a:pt x="7670" y="8269"/>
                    <a:pt x="6053" y="5577"/>
                    <a:pt x="4348" y="3038"/>
                  </a:cubicBezTo>
                  <a:cubicBezTo>
                    <a:pt x="3246" y="3887"/>
                    <a:pt x="2236" y="4847"/>
                    <a:pt x="1337" y="5907"/>
                  </a:cubicBezTo>
                  <a:cubicBezTo>
                    <a:pt x="2389" y="6802"/>
                    <a:pt x="3511" y="7635"/>
                    <a:pt x="4525" y="8588"/>
                  </a:cubicBezTo>
                  <a:cubicBezTo>
                    <a:pt x="3388" y="7773"/>
                    <a:pt x="2159" y="7109"/>
                    <a:pt x="957" y="6368"/>
                  </a:cubicBezTo>
                  <a:cubicBezTo>
                    <a:pt x="627" y="6786"/>
                    <a:pt x="308" y="7217"/>
                    <a:pt x="1" y="7666"/>
                  </a:cubicBezTo>
                  <a:cubicBezTo>
                    <a:pt x="7201" y="11725"/>
                    <a:pt x="14867" y="14909"/>
                    <a:pt x="22824" y="17148"/>
                  </a:cubicBezTo>
                  <a:cubicBezTo>
                    <a:pt x="23058" y="16587"/>
                    <a:pt x="23235" y="16003"/>
                    <a:pt x="23354" y="15404"/>
                  </a:cubicBezTo>
                  <a:cubicBezTo>
                    <a:pt x="20846" y="14828"/>
                    <a:pt x="18350" y="14187"/>
                    <a:pt x="15861" y="13480"/>
                  </a:cubicBezTo>
                  <a:lnTo>
                    <a:pt x="15861" y="13480"/>
                  </a:lnTo>
                  <a:cubicBezTo>
                    <a:pt x="18415" y="13945"/>
                    <a:pt x="20946" y="14367"/>
                    <a:pt x="23457" y="14747"/>
                  </a:cubicBezTo>
                  <a:cubicBezTo>
                    <a:pt x="23511" y="14302"/>
                    <a:pt x="23534" y="13849"/>
                    <a:pt x="23530" y="13399"/>
                  </a:cubicBezTo>
                  <a:lnTo>
                    <a:pt x="20662" y="13250"/>
                  </a:lnTo>
                  <a:lnTo>
                    <a:pt x="23523" y="13000"/>
                  </a:lnTo>
                  <a:cubicBezTo>
                    <a:pt x="23515" y="12839"/>
                    <a:pt x="23503" y="12681"/>
                    <a:pt x="23492" y="12516"/>
                  </a:cubicBezTo>
                  <a:cubicBezTo>
                    <a:pt x="20903" y="12524"/>
                    <a:pt x="18315" y="12674"/>
                    <a:pt x="15746" y="12962"/>
                  </a:cubicBezTo>
                  <a:cubicBezTo>
                    <a:pt x="18269" y="12413"/>
                    <a:pt x="20827" y="12005"/>
                    <a:pt x="23400" y="11752"/>
                  </a:cubicBezTo>
                  <a:cubicBezTo>
                    <a:pt x="23331" y="11287"/>
                    <a:pt x="23235" y="10819"/>
                    <a:pt x="23112" y="10358"/>
                  </a:cubicBezTo>
                  <a:cubicBezTo>
                    <a:pt x="21399" y="10623"/>
                    <a:pt x="19636" y="10972"/>
                    <a:pt x="17820" y="11403"/>
                  </a:cubicBezTo>
                  <a:cubicBezTo>
                    <a:pt x="19586" y="10811"/>
                    <a:pt x="21307" y="10308"/>
                    <a:pt x="22989" y="9897"/>
                  </a:cubicBezTo>
                  <a:cubicBezTo>
                    <a:pt x="22862" y="9467"/>
                    <a:pt x="22720" y="9041"/>
                    <a:pt x="22562" y="8618"/>
                  </a:cubicBezTo>
                  <a:cubicBezTo>
                    <a:pt x="20335" y="9148"/>
                    <a:pt x="18062" y="10135"/>
                    <a:pt x="15869" y="11572"/>
                  </a:cubicBezTo>
                  <a:cubicBezTo>
                    <a:pt x="17889" y="9955"/>
                    <a:pt x="20074" y="8710"/>
                    <a:pt x="22278" y="7931"/>
                  </a:cubicBezTo>
                  <a:cubicBezTo>
                    <a:pt x="22056" y="7420"/>
                    <a:pt x="21802" y="6906"/>
                    <a:pt x="21529" y="6410"/>
                  </a:cubicBezTo>
                  <a:cubicBezTo>
                    <a:pt x="20266" y="7144"/>
                    <a:pt x="18377" y="8323"/>
                    <a:pt x="17178" y="9348"/>
                  </a:cubicBezTo>
                  <a:cubicBezTo>
                    <a:pt x="18538" y="8100"/>
                    <a:pt x="19847" y="6886"/>
                    <a:pt x="21115" y="5704"/>
                  </a:cubicBezTo>
                  <a:cubicBezTo>
                    <a:pt x="20846" y="5273"/>
                    <a:pt x="20558" y="4855"/>
                    <a:pt x="20251" y="4452"/>
                  </a:cubicBezTo>
                  <a:cubicBezTo>
                    <a:pt x="19137" y="5200"/>
                    <a:pt x="16733" y="7121"/>
                    <a:pt x="12505" y="12366"/>
                  </a:cubicBezTo>
                  <a:cubicBezTo>
                    <a:pt x="12509" y="12363"/>
                    <a:pt x="16783" y="5646"/>
                    <a:pt x="19229" y="3246"/>
                  </a:cubicBezTo>
                  <a:cubicBezTo>
                    <a:pt x="19037" y="3046"/>
                    <a:pt x="18837" y="2850"/>
                    <a:pt x="18630" y="2658"/>
                  </a:cubicBezTo>
                  <a:cubicBezTo>
                    <a:pt x="18357" y="2985"/>
                    <a:pt x="18092" y="3323"/>
                    <a:pt x="17827" y="3664"/>
                  </a:cubicBezTo>
                  <a:cubicBezTo>
                    <a:pt x="17178" y="4505"/>
                    <a:pt x="16556" y="5377"/>
                    <a:pt x="15946" y="6272"/>
                  </a:cubicBezTo>
                  <a:cubicBezTo>
                    <a:pt x="15335" y="7163"/>
                    <a:pt x="14736" y="8081"/>
                    <a:pt x="14152" y="9006"/>
                  </a:cubicBezTo>
                  <a:cubicBezTo>
                    <a:pt x="13565" y="9936"/>
                    <a:pt x="13000" y="10876"/>
                    <a:pt x="12447" y="11829"/>
                  </a:cubicBezTo>
                  <a:cubicBezTo>
                    <a:pt x="12943" y="10850"/>
                    <a:pt x="13465" y="9882"/>
                    <a:pt x="14002" y="8922"/>
                  </a:cubicBezTo>
                  <a:cubicBezTo>
                    <a:pt x="14540" y="7962"/>
                    <a:pt x="15093" y="7009"/>
                    <a:pt x="15669" y="6076"/>
                  </a:cubicBezTo>
                  <a:cubicBezTo>
                    <a:pt x="16245" y="5139"/>
                    <a:pt x="16833" y="4217"/>
                    <a:pt x="17455" y="3323"/>
                  </a:cubicBezTo>
                  <a:cubicBezTo>
                    <a:pt x="17697" y="2973"/>
                    <a:pt x="17946" y="2624"/>
                    <a:pt x="18204" y="2282"/>
                  </a:cubicBezTo>
                  <a:cubicBezTo>
                    <a:pt x="17943" y="2063"/>
                    <a:pt x="17670" y="1852"/>
                    <a:pt x="17386" y="1652"/>
                  </a:cubicBezTo>
                  <a:lnTo>
                    <a:pt x="17294" y="1594"/>
                  </a:lnTo>
                  <a:cubicBezTo>
                    <a:pt x="15485" y="4436"/>
                    <a:pt x="13714" y="7374"/>
                    <a:pt x="12032" y="10366"/>
                  </a:cubicBezTo>
                  <a:cubicBezTo>
                    <a:pt x="13511" y="7309"/>
                    <a:pt x="15124" y="4271"/>
                    <a:pt x="16810" y="1283"/>
                  </a:cubicBezTo>
                  <a:cubicBezTo>
                    <a:pt x="16460" y="1076"/>
                    <a:pt x="16099" y="888"/>
                    <a:pt x="15731" y="726"/>
                  </a:cubicBezTo>
                  <a:cubicBezTo>
                    <a:pt x="14306" y="4340"/>
                    <a:pt x="12704" y="7754"/>
                    <a:pt x="10804" y="11015"/>
                  </a:cubicBezTo>
                  <a:cubicBezTo>
                    <a:pt x="12443" y="7639"/>
                    <a:pt x="13799" y="4129"/>
                    <a:pt x="15016" y="454"/>
                  </a:cubicBezTo>
                  <a:cubicBezTo>
                    <a:pt x="14598" y="312"/>
                    <a:pt x="14171" y="204"/>
                    <a:pt x="13737" y="131"/>
                  </a:cubicBezTo>
                  <a:cubicBezTo>
                    <a:pt x="13315" y="1756"/>
                    <a:pt x="12800" y="3330"/>
                    <a:pt x="12278" y="4866"/>
                  </a:cubicBezTo>
                  <a:cubicBezTo>
                    <a:pt x="11606" y="6852"/>
                    <a:pt x="10907" y="8803"/>
                    <a:pt x="10400" y="10754"/>
                  </a:cubicBezTo>
                  <a:cubicBezTo>
                    <a:pt x="10830" y="8791"/>
                    <a:pt x="11464" y="6817"/>
                    <a:pt x="12071" y="4813"/>
                  </a:cubicBezTo>
                  <a:cubicBezTo>
                    <a:pt x="12547" y="3261"/>
                    <a:pt x="13008" y="1687"/>
                    <a:pt x="13377" y="74"/>
                  </a:cubicBezTo>
                  <a:cubicBezTo>
                    <a:pt x="13000" y="24"/>
                    <a:pt x="12616" y="1"/>
                    <a:pt x="1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a:off x="2520400" y="2620530"/>
              <a:ext cx="102000" cy="632825"/>
            </a:xfrm>
            <a:custGeom>
              <a:avLst/>
              <a:gdLst/>
              <a:ahLst/>
              <a:cxnLst/>
              <a:rect l="l" t="t" r="r" b="b"/>
              <a:pathLst>
                <a:path w="4080" h="25313" extrusionOk="0">
                  <a:moveTo>
                    <a:pt x="1875" y="1"/>
                  </a:moveTo>
                  <a:cubicBezTo>
                    <a:pt x="1126" y="1556"/>
                    <a:pt x="1203" y="3111"/>
                    <a:pt x="1679" y="4770"/>
                  </a:cubicBezTo>
                  <a:cubicBezTo>
                    <a:pt x="2151" y="6433"/>
                    <a:pt x="681" y="7201"/>
                    <a:pt x="623" y="9571"/>
                  </a:cubicBezTo>
                  <a:cubicBezTo>
                    <a:pt x="565" y="11944"/>
                    <a:pt x="1729" y="11606"/>
                    <a:pt x="1625" y="13300"/>
                  </a:cubicBezTo>
                  <a:cubicBezTo>
                    <a:pt x="1518" y="14997"/>
                    <a:pt x="392" y="15419"/>
                    <a:pt x="320" y="17539"/>
                  </a:cubicBezTo>
                  <a:cubicBezTo>
                    <a:pt x="247" y="19663"/>
                    <a:pt x="1556" y="19494"/>
                    <a:pt x="1452" y="20976"/>
                  </a:cubicBezTo>
                  <a:cubicBezTo>
                    <a:pt x="1345" y="22463"/>
                    <a:pt x="108" y="23012"/>
                    <a:pt x="16" y="24882"/>
                  </a:cubicBezTo>
                  <a:cubicBezTo>
                    <a:pt x="12" y="25036"/>
                    <a:pt x="8" y="25174"/>
                    <a:pt x="1" y="25312"/>
                  </a:cubicBezTo>
                  <a:lnTo>
                    <a:pt x="4079" y="25312"/>
                  </a:lnTo>
                  <a:cubicBezTo>
                    <a:pt x="4071" y="25174"/>
                    <a:pt x="4068" y="25036"/>
                    <a:pt x="4060" y="24882"/>
                  </a:cubicBezTo>
                  <a:cubicBezTo>
                    <a:pt x="3972" y="23012"/>
                    <a:pt x="2727" y="22463"/>
                    <a:pt x="2624" y="20976"/>
                  </a:cubicBezTo>
                  <a:cubicBezTo>
                    <a:pt x="2516" y="19494"/>
                    <a:pt x="3830" y="19659"/>
                    <a:pt x="3757" y="17539"/>
                  </a:cubicBezTo>
                  <a:cubicBezTo>
                    <a:pt x="3684" y="15423"/>
                    <a:pt x="2562" y="14997"/>
                    <a:pt x="2455" y="13300"/>
                  </a:cubicBezTo>
                  <a:cubicBezTo>
                    <a:pt x="2351" y="11606"/>
                    <a:pt x="3515" y="11948"/>
                    <a:pt x="3457" y="9571"/>
                  </a:cubicBezTo>
                  <a:cubicBezTo>
                    <a:pt x="3399" y="7197"/>
                    <a:pt x="1921" y="6433"/>
                    <a:pt x="2397" y="4770"/>
                  </a:cubicBezTo>
                  <a:cubicBezTo>
                    <a:pt x="2873" y="3111"/>
                    <a:pt x="2624" y="1556"/>
                    <a:pt x="1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a:off x="2442150" y="2525105"/>
              <a:ext cx="77700" cy="446850"/>
            </a:xfrm>
            <a:custGeom>
              <a:avLst/>
              <a:gdLst/>
              <a:ahLst/>
              <a:cxnLst/>
              <a:rect l="l" t="t" r="r" b="b"/>
              <a:pathLst>
                <a:path w="3108" h="17874" extrusionOk="0">
                  <a:moveTo>
                    <a:pt x="1430" y="0"/>
                  </a:moveTo>
                  <a:cubicBezTo>
                    <a:pt x="861" y="1099"/>
                    <a:pt x="815" y="2197"/>
                    <a:pt x="1172" y="3368"/>
                  </a:cubicBezTo>
                  <a:cubicBezTo>
                    <a:pt x="1533" y="4540"/>
                    <a:pt x="516" y="5085"/>
                    <a:pt x="473" y="6759"/>
                  </a:cubicBezTo>
                  <a:cubicBezTo>
                    <a:pt x="431" y="8434"/>
                    <a:pt x="1314" y="8188"/>
                    <a:pt x="1238" y="9390"/>
                  </a:cubicBezTo>
                  <a:cubicBezTo>
                    <a:pt x="1161" y="10588"/>
                    <a:pt x="297" y="10888"/>
                    <a:pt x="243" y="12385"/>
                  </a:cubicBezTo>
                  <a:cubicBezTo>
                    <a:pt x="189" y="13883"/>
                    <a:pt x="757" y="13764"/>
                    <a:pt x="673" y="14809"/>
                  </a:cubicBezTo>
                  <a:cubicBezTo>
                    <a:pt x="592" y="15857"/>
                    <a:pt x="85" y="16245"/>
                    <a:pt x="12" y="17566"/>
                  </a:cubicBezTo>
                  <a:cubicBezTo>
                    <a:pt x="9" y="17670"/>
                    <a:pt x="1" y="17773"/>
                    <a:pt x="1" y="17873"/>
                  </a:cubicBezTo>
                  <a:lnTo>
                    <a:pt x="3108" y="17873"/>
                  </a:lnTo>
                  <a:lnTo>
                    <a:pt x="3092" y="17566"/>
                  </a:lnTo>
                  <a:cubicBezTo>
                    <a:pt x="3027" y="16245"/>
                    <a:pt x="2405" y="15857"/>
                    <a:pt x="2324" y="14809"/>
                  </a:cubicBezTo>
                  <a:cubicBezTo>
                    <a:pt x="2244" y="13764"/>
                    <a:pt x="2916" y="13883"/>
                    <a:pt x="2862" y="12385"/>
                  </a:cubicBezTo>
                  <a:cubicBezTo>
                    <a:pt x="2812" y="10888"/>
                    <a:pt x="2171" y="10584"/>
                    <a:pt x="2090" y="9390"/>
                  </a:cubicBezTo>
                  <a:cubicBezTo>
                    <a:pt x="2009" y="8196"/>
                    <a:pt x="2681" y="8437"/>
                    <a:pt x="2639" y="6759"/>
                  </a:cubicBezTo>
                  <a:cubicBezTo>
                    <a:pt x="2593" y="5077"/>
                    <a:pt x="1460" y="4540"/>
                    <a:pt x="1825" y="3368"/>
                  </a:cubicBezTo>
                  <a:cubicBezTo>
                    <a:pt x="2190" y="2197"/>
                    <a:pt x="1998" y="1099"/>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9" name="Google Shape;2269;p36"/>
          <p:cNvSpPr/>
          <p:nvPr/>
        </p:nvSpPr>
        <p:spPr>
          <a:xfrm>
            <a:off x="83" y="3333862"/>
            <a:ext cx="3850800" cy="18096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0" name="Google Shape;2270;p36"/>
          <p:cNvPicPr preferRelativeResize="0"/>
          <p:nvPr/>
        </p:nvPicPr>
        <p:blipFill rotWithShape="1">
          <a:blip r:embed="rId3">
            <a:alphaModFix/>
          </a:blip>
          <a:srcRect l="22098" t="19084" r="9422" b="42846"/>
          <a:stretch/>
        </p:blipFill>
        <p:spPr>
          <a:xfrm>
            <a:off x="83" y="3333864"/>
            <a:ext cx="3850800" cy="1809600"/>
          </a:xfrm>
          <a:prstGeom prst="rtTriangle">
            <a:avLst/>
          </a:prstGeom>
          <a:noFill/>
          <a:ln>
            <a:noFill/>
          </a:ln>
        </p:spPr>
      </p:pic>
      <p:grpSp>
        <p:nvGrpSpPr>
          <p:cNvPr id="2271" name="Google Shape;2271;p36"/>
          <p:cNvGrpSpPr/>
          <p:nvPr/>
        </p:nvGrpSpPr>
        <p:grpSpPr>
          <a:xfrm>
            <a:off x="-23" y="3637746"/>
            <a:ext cx="1419069" cy="1505871"/>
            <a:chOff x="1565225" y="2558425"/>
            <a:chExt cx="861975" cy="914700"/>
          </a:xfrm>
        </p:grpSpPr>
        <p:sp>
          <p:nvSpPr>
            <p:cNvPr id="2272" name="Google Shape;2272;p36"/>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6"/>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6"/>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6"/>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6"/>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6"/>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6"/>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6"/>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6"/>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36"/>
          <p:cNvGrpSpPr/>
          <p:nvPr/>
        </p:nvGrpSpPr>
        <p:grpSpPr>
          <a:xfrm>
            <a:off x="1419061" y="37714"/>
            <a:ext cx="1809964" cy="2549156"/>
            <a:chOff x="1419061" y="37714"/>
            <a:chExt cx="1809964" cy="2549156"/>
          </a:xfrm>
        </p:grpSpPr>
        <p:sp>
          <p:nvSpPr>
            <p:cNvPr id="2286" name="Google Shape;2286;p36"/>
            <p:cNvSpPr/>
            <p:nvPr/>
          </p:nvSpPr>
          <p:spPr>
            <a:xfrm>
              <a:off x="2778004" y="574273"/>
              <a:ext cx="3142" cy="2027"/>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6"/>
            <p:cNvSpPr/>
            <p:nvPr/>
          </p:nvSpPr>
          <p:spPr>
            <a:xfrm>
              <a:off x="2992262" y="37714"/>
              <a:ext cx="25036" cy="25219"/>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3089216" y="147843"/>
              <a:ext cx="22907" cy="23414"/>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a:off x="3009127" y="331372"/>
              <a:ext cx="22928" cy="24468"/>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a:off x="2866667" y="469434"/>
              <a:ext cx="26151" cy="24367"/>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3182359" y="529313"/>
              <a:ext cx="29232" cy="24468"/>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2787166" y="1171197"/>
              <a:ext cx="24185" cy="25036"/>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2754713" y="790619"/>
              <a:ext cx="19826" cy="19279"/>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6"/>
            <p:cNvSpPr/>
            <p:nvPr/>
          </p:nvSpPr>
          <p:spPr>
            <a:xfrm>
              <a:off x="3177007" y="1119487"/>
              <a:ext cx="20252" cy="19887"/>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6"/>
            <p:cNvSpPr/>
            <p:nvPr/>
          </p:nvSpPr>
          <p:spPr>
            <a:xfrm>
              <a:off x="3112669" y="778396"/>
              <a:ext cx="18285" cy="21975"/>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3064628" y="1454274"/>
              <a:ext cx="24610" cy="23353"/>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3067141" y="935188"/>
              <a:ext cx="24327" cy="23495"/>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3010668" y="607982"/>
              <a:ext cx="22928" cy="23779"/>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2844511" y="887147"/>
              <a:ext cx="107746" cy="92056"/>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3180940" y="286128"/>
              <a:ext cx="48085" cy="48065"/>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2998303" y="1221083"/>
              <a:ext cx="172698" cy="166069"/>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3112081" y="1247819"/>
              <a:ext cx="29841" cy="29901"/>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2917100" y="898580"/>
              <a:ext cx="18144" cy="14859"/>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3207210" y="291439"/>
              <a:ext cx="16035" cy="14799"/>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36"/>
            <p:cNvGrpSpPr/>
            <p:nvPr/>
          </p:nvGrpSpPr>
          <p:grpSpPr>
            <a:xfrm flipH="1">
              <a:off x="2051442" y="1220050"/>
              <a:ext cx="884476" cy="671200"/>
              <a:chOff x="1039763" y="124525"/>
              <a:chExt cx="1317950" cy="1000000"/>
            </a:xfrm>
          </p:grpSpPr>
          <p:sp>
            <p:nvSpPr>
              <p:cNvPr id="2306" name="Google Shape;2306;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6"/>
            <p:cNvGrpSpPr/>
            <p:nvPr/>
          </p:nvGrpSpPr>
          <p:grpSpPr>
            <a:xfrm flipH="1">
              <a:off x="1419061" y="1780731"/>
              <a:ext cx="621545" cy="471700"/>
              <a:chOff x="1039763" y="124525"/>
              <a:chExt cx="1317950" cy="1000000"/>
            </a:xfrm>
          </p:grpSpPr>
          <p:sp>
            <p:nvSpPr>
              <p:cNvPr id="2319" name="Google Shape;2319;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36"/>
            <p:cNvGrpSpPr/>
            <p:nvPr/>
          </p:nvGrpSpPr>
          <p:grpSpPr>
            <a:xfrm flipH="1">
              <a:off x="2241228" y="2203770"/>
              <a:ext cx="504907" cy="383100"/>
              <a:chOff x="1039763" y="124525"/>
              <a:chExt cx="1317950" cy="1000000"/>
            </a:xfrm>
          </p:grpSpPr>
          <p:sp>
            <p:nvSpPr>
              <p:cNvPr id="2332" name="Google Shape;2332;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picture containing reptile, turtle&#10;&#10;Description automatically generated">
            <a:extLst>
              <a:ext uri="{FF2B5EF4-FFF2-40B4-BE49-F238E27FC236}">
                <a16:creationId xmlns:a16="http://schemas.microsoft.com/office/drawing/2014/main" id="{6CAD669A-6148-57AD-C4B0-0DE8DA74982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707676" y="2707678"/>
            <a:ext cx="3054024" cy="2036839"/>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163" name="Google Shape;4163;p44"/>
          <p:cNvSpPr txBox="1">
            <a:spLocks noGrp="1"/>
          </p:cNvSpPr>
          <p:nvPr>
            <p:ph type="title"/>
          </p:nvPr>
        </p:nvSpPr>
        <p:spPr>
          <a:xfrm>
            <a:off x="966752" y="2468704"/>
            <a:ext cx="2175300" cy="52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Habitat</a:t>
            </a:r>
            <a:endParaRPr dirty="0"/>
          </a:p>
        </p:txBody>
      </p:sp>
      <p:sp>
        <p:nvSpPr>
          <p:cNvPr id="4164" name="Google Shape;4164;p44"/>
          <p:cNvSpPr txBox="1">
            <a:spLocks noGrp="1"/>
          </p:cNvSpPr>
          <p:nvPr>
            <p:ph type="subTitle" idx="1"/>
          </p:nvPr>
        </p:nvSpPr>
        <p:spPr>
          <a:xfrm>
            <a:off x="966752" y="2996404"/>
            <a:ext cx="2175300" cy="71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Coastal areas around the world</a:t>
            </a:r>
            <a:endParaRPr dirty="0"/>
          </a:p>
        </p:txBody>
      </p:sp>
      <p:sp>
        <p:nvSpPr>
          <p:cNvPr id="4165" name="Google Shape;4165;p44"/>
          <p:cNvSpPr txBox="1">
            <a:spLocks noGrp="1"/>
          </p:cNvSpPr>
          <p:nvPr>
            <p:ph type="title" idx="2"/>
          </p:nvPr>
        </p:nvSpPr>
        <p:spPr>
          <a:xfrm>
            <a:off x="3339128" y="2468704"/>
            <a:ext cx="2462527" cy="52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Reproduction</a:t>
            </a:r>
            <a:endParaRPr dirty="0"/>
          </a:p>
        </p:txBody>
      </p:sp>
      <p:sp>
        <p:nvSpPr>
          <p:cNvPr id="4166" name="Google Shape;4166;p44"/>
          <p:cNvSpPr txBox="1">
            <a:spLocks noGrp="1"/>
          </p:cNvSpPr>
          <p:nvPr>
            <p:ph type="subTitle" idx="3"/>
          </p:nvPr>
        </p:nvSpPr>
        <p:spPr>
          <a:xfrm>
            <a:off x="3339128" y="2996404"/>
            <a:ext cx="2462527" cy="190178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 shelled eggs that are fertilized internally and </a:t>
            </a:r>
            <a:r>
              <a:rPr lang="en-US" dirty="0" err="1"/>
              <a:t>layed</a:t>
            </a:r>
            <a:endParaRPr lang="en-US" dirty="0"/>
          </a:p>
          <a:p>
            <a:pPr marL="0" lvl="0" indent="0" algn="ctr" rtl="0">
              <a:spcBef>
                <a:spcPts val="0"/>
              </a:spcBef>
              <a:spcAft>
                <a:spcPts val="0"/>
              </a:spcAft>
              <a:buNone/>
            </a:pPr>
            <a:r>
              <a:rPr lang="en-US" dirty="0"/>
              <a:t>-Live young (although more commonly in the past than today)</a:t>
            </a:r>
          </a:p>
          <a:p>
            <a:pPr marL="0" lvl="0" indent="0" algn="ctr" rtl="0">
              <a:spcBef>
                <a:spcPts val="0"/>
              </a:spcBef>
              <a:spcAft>
                <a:spcPts val="0"/>
              </a:spcAft>
              <a:buNone/>
            </a:pPr>
            <a:r>
              <a:rPr lang="en-US" dirty="0"/>
              <a:t>-Some return to shore to lay eggs.</a:t>
            </a:r>
          </a:p>
          <a:p>
            <a:pPr marL="0" lvl="0" indent="0" algn="ctr" rtl="0">
              <a:spcBef>
                <a:spcPts val="0"/>
              </a:spcBef>
              <a:spcAft>
                <a:spcPts val="0"/>
              </a:spcAft>
              <a:buNone/>
            </a:pPr>
            <a:endParaRPr lang="en-US" dirty="0"/>
          </a:p>
        </p:txBody>
      </p:sp>
      <p:sp>
        <p:nvSpPr>
          <p:cNvPr id="4167" name="Google Shape;4167;p44"/>
          <p:cNvSpPr txBox="1">
            <a:spLocks noGrp="1"/>
          </p:cNvSpPr>
          <p:nvPr>
            <p:ph type="title" idx="4"/>
          </p:nvPr>
        </p:nvSpPr>
        <p:spPr>
          <a:xfrm>
            <a:off x="5892000" y="2461447"/>
            <a:ext cx="2175300" cy="52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Feeding</a:t>
            </a:r>
            <a:endParaRPr dirty="0"/>
          </a:p>
        </p:txBody>
      </p:sp>
      <p:sp>
        <p:nvSpPr>
          <p:cNvPr id="4168" name="Google Shape;4168;p44"/>
          <p:cNvSpPr txBox="1">
            <a:spLocks noGrp="1"/>
          </p:cNvSpPr>
          <p:nvPr>
            <p:ph type="subTitle" idx="5"/>
          </p:nvPr>
        </p:nvSpPr>
        <p:spPr>
          <a:xfrm>
            <a:off x="5892000" y="2996403"/>
            <a:ext cx="2175300" cy="202102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 - Sea snakes eat fish, eels, crustaceans, and in some cases, fish eggs and small octopuses towards the bottom of the coral reef.</a:t>
            </a:r>
          </a:p>
          <a:p>
            <a:pPr marL="0" lvl="0" indent="0" algn="ctr" rtl="0">
              <a:spcBef>
                <a:spcPts val="0"/>
              </a:spcBef>
              <a:spcAft>
                <a:spcPts val="0"/>
              </a:spcAft>
              <a:buNone/>
            </a:pPr>
            <a:r>
              <a:rPr lang="en-US" dirty="0"/>
              <a:t>-Sea turtles and the marine iguana are herbivores and feed on sea grasses, algae, and seaweed.</a:t>
            </a:r>
          </a:p>
          <a:p>
            <a:pPr marL="0" lvl="0" indent="0" algn="ctr" rtl="0">
              <a:spcBef>
                <a:spcPts val="0"/>
              </a:spcBef>
              <a:spcAft>
                <a:spcPts val="0"/>
              </a:spcAft>
              <a:buNone/>
            </a:pPr>
            <a:endParaRPr lang="en-US" dirty="0"/>
          </a:p>
        </p:txBody>
      </p:sp>
      <p:sp>
        <p:nvSpPr>
          <p:cNvPr id="4169" name="Google Shape;4169;p44"/>
          <p:cNvSpPr txBox="1">
            <a:spLocks noGrp="1"/>
          </p:cNvSpPr>
          <p:nvPr>
            <p:ph type="title" idx="6"/>
          </p:nvPr>
        </p:nvSpPr>
        <p:spPr>
          <a:xfrm>
            <a:off x="713225" y="539500"/>
            <a:ext cx="7717500"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a:t>
            </a:r>
            <a:r>
              <a:rPr lang="en" dirty="0"/>
              <a:t>ay of Life</a:t>
            </a:r>
            <a:endParaRPr dirty="0"/>
          </a:p>
        </p:txBody>
      </p:sp>
      <p:grpSp>
        <p:nvGrpSpPr>
          <p:cNvPr id="4170" name="Google Shape;4170;p44"/>
          <p:cNvGrpSpPr/>
          <p:nvPr/>
        </p:nvGrpSpPr>
        <p:grpSpPr>
          <a:xfrm>
            <a:off x="4316040" y="1827134"/>
            <a:ext cx="512062" cy="485891"/>
            <a:chOff x="1166150" y="348200"/>
            <a:chExt cx="5268125" cy="4998875"/>
          </a:xfrm>
        </p:grpSpPr>
        <p:sp>
          <p:nvSpPr>
            <p:cNvPr id="4171" name="Google Shape;4171;p44"/>
            <p:cNvSpPr/>
            <p:nvPr/>
          </p:nvSpPr>
          <p:spPr>
            <a:xfrm>
              <a:off x="1166150" y="348200"/>
              <a:ext cx="5268125" cy="4998875"/>
            </a:xfrm>
            <a:custGeom>
              <a:avLst/>
              <a:gdLst/>
              <a:ahLst/>
              <a:cxnLst/>
              <a:rect l="l" t="t" r="r" b="b"/>
              <a:pathLst>
                <a:path w="210725" h="199955" extrusionOk="0">
                  <a:moveTo>
                    <a:pt x="105363" y="1"/>
                  </a:moveTo>
                  <a:cubicBezTo>
                    <a:pt x="99948" y="1"/>
                    <a:pt x="94989" y="3100"/>
                    <a:pt x="92576" y="7960"/>
                  </a:cubicBezTo>
                  <a:lnTo>
                    <a:pt x="68045" y="57673"/>
                  </a:lnTo>
                  <a:lnTo>
                    <a:pt x="13179" y="65632"/>
                  </a:lnTo>
                  <a:cubicBezTo>
                    <a:pt x="7829" y="66415"/>
                    <a:pt x="3360" y="70166"/>
                    <a:pt x="1664" y="75353"/>
                  </a:cubicBezTo>
                  <a:cubicBezTo>
                    <a:pt x="0" y="80507"/>
                    <a:pt x="1403" y="86182"/>
                    <a:pt x="5285" y="89966"/>
                  </a:cubicBezTo>
                  <a:lnTo>
                    <a:pt x="44983" y="128653"/>
                  </a:lnTo>
                  <a:lnTo>
                    <a:pt x="35621" y="183292"/>
                  </a:lnTo>
                  <a:cubicBezTo>
                    <a:pt x="34675" y="188641"/>
                    <a:pt x="36893" y="194024"/>
                    <a:pt x="41297" y="197220"/>
                  </a:cubicBezTo>
                  <a:cubicBezTo>
                    <a:pt x="43776" y="199033"/>
                    <a:pt x="46726" y="199954"/>
                    <a:pt x="49690" y="199954"/>
                  </a:cubicBezTo>
                  <a:cubicBezTo>
                    <a:pt x="51954" y="199954"/>
                    <a:pt x="54226" y="199417"/>
                    <a:pt x="56302" y="198329"/>
                  </a:cubicBezTo>
                  <a:lnTo>
                    <a:pt x="105363" y="172527"/>
                  </a:lnTo>
                  <a:lnTo>
                    <a:pt x="154423" y="198329"/>
                  </a:lnTo>
                  <a:cubicBezTo>
                    <a:pt x="156425" y="199382"/>
                    <a:pt x="158564" y="199785"/>
                    <a:pt x="160605" y="199785"/>
                  </a:cubicBezTo>
                  <a:cubicBezTo>
                    <a:pt x="164381" y="199785"/>
                    <a:pt x="167819" y="198406"/>
                    <a:pt x="169428" y="197220"/>
                  </a:cubicBezTo>
                  <a:cubicBezTo>
                    <a:pt x="173832" y="194024"/>
                    <a:pt x="176050" y="188641"/>
                    <a:pt x="175104" y="183292"/>
                  </a:cubicBezTo>
                  <a:lnTo>
                    <a:pt x="165742" y="128653"/>
                  </a:lnTo>
                  <a:lnTo>
                    <a:pt x="205440" y="89966"/>
                  </a:lnTo>
                  <a:cubicBezTo>
                    <a:pt x="209322" y="86182"/>
                    <a:pt x="210725" y="80507"/>
                    <a:pt x="209061" y="75353"/>
                  </a:cubicBezTo>
                  <a:cubicBezTo>
                    <a:pt x="207365" y="70166"/>
                    <a:pt x="202896" y="66415"/>
                    <a:pt x="197546" y="65632"/>
                  </a:cubicBezTo>
                  <a:lnTo>
                    <a:pt x="142680" y="57673"/>
                  </a:lnTo>
                  <a:lnTo>
                    <a:pt x="118150" y="7960"/>
                  </a:lnTo>
                  <a:cubicBezTo>
                    <a:pt x="115736" y="3100"/>
                    <a:pt x="110777" y="1"/>
                    <a:pt x="105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4"/>
            <p:cNvSpPr/>
            <p:nvPr/>
          </p:nvSpPr>
          <p:spPr>
            <a:xfrm>
              <a:off x="3800200" y="1790000"/>
              <a:ext cx="2592500" cy="1233875"/>
            </a:xfrm>
            <a:custGeom>
              <a:avLst/>
              <a:gdLst/>
              <a:ahLst/>
              <a:cxnLst/>
              <a:rect l="l" t="t" r="r" b="b"/>
              <a:pathLst>
                <a:path w="103700" h="49355" extrusionOk="0">
                  <a:moveTo>
                    <a:pt x="37318" y="1"/>
                  </a:moveTo>
                  <a:lnTo>
                    <a:pt x="1" y="49354"/>
                  </a:lnTo>
                  <a:lnTo>
                    <a:pt x="1" y="49354"/>
                  </a:lnTo>
                  <a:lnTo>
                    <a:pt x="103699" y="17681"/>
                  </a:lnTo>
                  <a:cubicBezTo>
                    <a:pt x="102003" y="12494"/>
                    <a:pt x="97534" y="8743"/>
                    <a:pt x="92184" y="7960"/>
                  </a:cubicBezTo>
                  <a:lnTo>
                    <a:pt x="37318"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4"/>
            <p:cNvSpPr/>
            <p:nvPr/>
          </p:nvSpPr>
          <p:spPr>
            <a:xfrm>
              <a:off x="3800200" y="3023850"/>
              <a:ext cx="1767200" cy="2254875"/>
            </a:xfrm>
            <a:custGeom>
              <a:avLst/>
              <a:gdLst/>
              <a:ahLst/>
              <a:cxnLst/>
              <a:rect l="l" t="t" r="r" b="b"/>
              <a:pathLst>
                <a:path w="70688" h="90195" extrusionOk="0">
                  <a:moveTo>
                    <a:pt x="1" y="0"/>
                  </a:moveTo>
                  <a:lnTo>
                    <a:pt x="64066" y="90194"/>
                  </a:lnTo>
                  <a:cubicBezTo>
                    <a:pt x="68470" y="86998"/>
                    <a:pt x="70688" y="81615"/>
                    <a:pt x="69742" y="76266"/>
                  </a:cubicBezTo>
                  <a:lnTo>
                    <a:pt x="60380" y="21627"/>
                  </a:lnTo>
                  <a:lnTo>
                    <a:pt x="1" y="0"/>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4"/>
            <p:cNvSpPr/>
            <p:nvPr/>
          </p:nvSpPr>
          <p:spPr>
            <a:xfrm>
              <a:off x="2198575" y="3023850"/>
              <a:ext cx="1601650" cy="2323150"/>
            </a:xfrm>
            <a:custGeom>
              <a:avLst/>
              <a:gdLst/>
              <a:ahLst/>
              <a:cxnLst/>
              <a:rect l="l" t="t" r="r" b="b"/>
              <a:pathLst>
                <a:path w="64066" h="92926" extrusionOk="0">
                  <a:moveTo>
                    <a:pt x="64066" y="0"/>
                  </a:moveTo>
                  <a:lnTo>
                    <a:pt x="0" y="90194"/>
                  </a:lnTo>
                  <a:lnTo>
                    <a:pt x="3588" y="92086"/>
                  </a:lnTo>
                  <a:cubicBezTo>
                    <a:pt x="5130" y="92646"/>
                    <a:pt x="6753" y="92926"/>
                    <a:pt x="8380" y="92926"/>
                  </a:cubicBezTo>
                  <a:cubicBezTo>
                    <a:pt x="10644" y="92926"/>
                    <a:pt x="12918" y="92385"/>
                    <a:pt x="15005" y="91303"/>
                  </a:cubicBezTo>
                  <a:lnTo>
                    <a:pt x="64066" y="65501"/>
                  </a:lnTo>
                  <a:lnTo>
                    <a:pt x="64066" y="0"/>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4"/>
            <p:cNvSpPr/>
            <p:nvPr/>
          </p:nvSpPr>
          <p:spPr>
            <a:xfrm>
              <a:off x="1180825" y="2232000"/>
              <a:ext cx="2619400" cy="1332550"/>
            </a:xfrm>
            <a:custGeom>
              <a:avLst/>
              <a:gdLst/>
              <a:ahLst/>
              <a:cxnLst/>
              <a:rect l="l" t="t" r="r" b="b"/>
              <a:pathLst>
                <a:path w="104776" h="53302" extrusionOk="0">
                  <a:moveTo>
                    <a:pt x="1077" y="1"/>
                  </a:moveTo>
                  <a:lnTo>
                    <a:pt x="490" y="2838"/>
                  </a:lnTo>
                  <a:cubicBezTo>
                    <a:pt x="1" y="7144"/>
                    <a:pt x="1501" y="11515"/>
                    <a:pt x="4698" y="14614"/>
                  </a:cubicBezTo>
                  <a:lnTo>
                    <a:pt x="44396" y="53301"/>
                  </a:lnTo>
                  <a:lnTo>
                    <a:pt x="104776" y="31674"/>
                  </a:lnTo>
                  <a:lnTo>
                    <a:pt x="1077"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4"/>
            <p:cNvSpPr/>
            <p:nvPr/>
          </p:nvSpPr>
          <p:spPr>
            <a:xfrm>
              <a:off x="2867275" y="348200"/>
              <a:ext cx="932950" cy="2675675"/>
            </a:xfrm>
            <a:custGeom>
              <a:avLst/>
              <a:gdLst/>
              <a:ahLst/>
              <a:cxnLst/>
              <a:rect l="l" t="t" r="r" b="b"/>
              <a:pathLst>
                <a:path w="37318" h="107027" extrusionOk="0">
                  <a:moveTo>
                    <a:pt x="37318" y="1"/>
                  </a:moveTo>
                  <a:cubicBezTo>
                    <a:pt x="31903" y="1"/>
                    <a:pt x="26944" y="3100"/>
                    <a:pt x="24531" y="7960"/>
                  </a:cubicBezTo>
                  <a:lnTo>
                    <a:pt x="0" y="57673"/>
                  </a:lnTo>
                  <a:lnTo>
                    <a:pt x="37318" y="107026"/>
                  </a:lnTo>
                  <a:lnTo>
                    <a:pt x="37318" y="1"/>
                  </a:ln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4"/>
            <p:cNvSpPr/>
            <p:nvPr/>
          </p:nvSpPr>
          <p:spPr>
            <a:xfrm>
              <a:off x="3592250" y="2815900"/>
              <a:ext cx="415925" cy="415925"/>
            </a:xfrm>
            <a:custGeom>
              <a:avLst/>
              <a:gdLst/>
              <a:ahLst/>
              <a:cxnLst/>
              <a:rect l="l" t="t" r="r" b="b"/>
              <a:pathLst>
                <a:path w="16637" h="16637" extrusionOk="0">
                  <a:moveTo>
                    <a:pt x="8319" y="0"/>
                  </a:moveTo>
                  <a:cubicBezTo>
                    <a:pt x="3719" y="0"/>
                    <a:pt x="1" y="3719"/>
                    <a:pt x="1" y="8318"/>
                  </a:cubicBezTo>
                  <a:cubicBezTo>
                    <a:pt x="1" y="12918"/>
                    <a:pt x="3719" y="16637"/>
                    <a:pt x="8319" y="16637"/>
                  </a:cubicBezTo>
                  <a:cubicBezTo>
                    <a:pt x="12885" y="16637"/>
                    <a:pt x="16637" y="12918"/>
                    <a:pt x="16637" y="8318"/>
                  </a:cubicBezTo>
                  <a:cubicBezTo>
                    <a:pt x="16637" y="3719"/>
                    <a:pt x="12885"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4"/>
            <p:cNvSpPr/>
            <p:nvPr/>
          </p:nvSpPr>
          <p:spPr>
            <a:xfrm>
              <a:off x="3592250" y="2815900"/>
              <a:ext cx="289525" cy="415925"/>
            </a:xfrm>
            <a:custGeom>
              <a:avLst/>
              <a:gdLst/>
              <a:ahLst/>
              <a:cxnLst/>
              <a:rect l="l" t="t" r="r" b="b"/>
              <a:pathLst>
                <a:path w="11581" h="16637" extrusionOk="0">
                  <a:moveTo>
                    <a:pt x="8319" y="0"/>
                  </a:moveTo>
                  <a:cubicBezTo>
                    <a:pt x="3719" y="0"/>
                    <a:pt x="1" y="3719"/>
                    <a:pt x="1" y="8318"/>
                  </a:cubicBezTo>
                  <a:cubicBezTo>
                    <a:pt x="1" y="12918"/>
                    <a:pt x="3719" y="16637"/>
                    <a:pt x="8319" y="16637"/>
                  </a:cubicBezTo>
                  <a:cubicBezTo>
                    <a:pt x="9460" y="16637"/>
                    <a:pt x="10569" y="16408"/>
                    <a:pt x="11581" y="15952"/>
                  </a:cubicBezTo>
                  <a:cubicBezTo>
                    <a:pt x="8612" y="14679"/>
                    <a:pt x="6524" y="11744"/>
                    <a:pt x="6524" y="8318"/>
                  </a:cubicBezTo>
                  <a:cubicBezTo>
                    <a:pt x="6524" y="4861"/>
                    <a:pt x="8612" y="1925"/>
                    <a:pt x="11581" y="653"/>
                  </a:cubicBezTo>
                  <a:cubicBezTo>
                    <a:pt x="10569" y="229"/>
                    <a:pt x="9460"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4"/>
            <p:cNvSpPr/>
            <p:nvPr/>
          </p:nvSpPr>
          <p:spPr>
            <a:xfrm>
              <a:off x="3592250" y="2019150"/>
              <a:ext cx="415925" cy="415925"/>
            </a:xfrm>
            <a:custGeom>
              <a:avLst/>
              <a:gdLst/>
              <a:ahLst/>
              <a:cxnLst/>
              <a:rect l="l" t="t" r="r" b="b"/>
              <a:pathLst>
                <a:path w="16637" h="16637" extrusionOk="0">
                  <a:moveTo>
                    <a:pt x="8319" y="1"/>
                  </a:moveTo>
                  <a:cubicBezTo>
                    <a:pt x="3719" y="1"/>
                    <a:pt x="1" y="3719"/>
                    <a:pt x="1" y="8319"/>
                  </a:cubicBezTo>
                  <a:cubicBezTo>
                    <a:pt x="1" y="12918"/>
                    <a:pt x="3719" y="16637"/>
                    <a:pt x="8319" y="16637"/>
                  </a:cubicBezTo>
                  <a:cubicBezTo>
                    <a:pt x="12918" y="16637"/>
                    <a:pt x="16637" y="12918"/>
                    <a:pt x="16637" y="8319"/>
                  </a:cubicBezTo>
                  <a:cubicBezTo>
                    <a:pt x="16637" y="3719"/>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4"/>
            <p:cNvSpPr/>
            <p:nvPr/>
          </p:nvSpPr>
          <p:spPr>
            <a:xfrm>
              <a:off x="3592250" y="1337400"/>
              <a:ext cx="415925" cy="415925"/>
            </a:xfrm>
            <a:custGeom>
              <a:avLst/>
              <a:gdLst/>
              <a:ahLst/>
              <a:cxnLst/>
              <a:rect l="l" t="t" r="r" b="b"/>
              <a:pathLst>
                <a:path w="16637" h="16637" extrusionOk="0">
                  <a:moveTo>
                    <a:pt x="8319" y="1"/>
                  </a:moveTo>
                  <a:cubicBezTo>
                    <a:pt x="3719" y="1"/>
                    <a:pt x="1" y="3719"/>
                    <a:pt x="1" y="8319"/>
                  </a:cubicBezTo>
                  <a:cubicBezTo>
                    <a:pt x="1" y="12918"/>
                    <a:pt x="3719" y="16637"/>
                    <a:pt x="8319" y="16637"/>
                  </a:cubicBezTo>
                  <a:cubicBezTo>
                    <a:pt x="12918" y="16637"/>
                    <a:pt x="16637" y="12918"/>
                    <a:pt x="16637" y="8319"/>
                  </a:cubicBezTo>
                  <a:cubicBezTo>
                    <a:pt x="16637" y="3719"/>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4"/>
            <p:cNvSpPr/>
            <p:nvPr/>
          </p:nvSpPr>
          <p:spPr>
            <a:xfrm>
              <a:off x="3592250" y="656450"/>
              <a:ext cx="415925" cy="415950"/>
            </a:xfrm>
            <a:custGeom>
              <a:avLst/>
              <a:gdLst/>
              <a:ahLst/>
              <a:cxnLst/>
              <a:rect l="l" t="t" r="r" b="b"/>
              <a:pathLst>
                <a:path w="16637" h="16638" extrusionOk="0">
                  <a:moveTo>
                    <a:pt x="8319" y="1"/>
                  </a:moveTo>
                  <a:cubicBezTo>
                    <a:pt x="3719" y="1"/>
                    <a:pt x="1" y="3720"/>
                    <a:pt x="1" y="8319"/>
                  </a:cubicBezTo>
                  <a:cubicBezTo>
                    <a:pt x="1" y="12918"/>
                    <a:pt x="3719" y="16637"/>
                    <a:pt x="8319" y="16637"/>
                  </a:cubicBezTo>
                  <a:cubicBezTo>
                    <a:pt x="12918" y="16637"/>
                    <a:pt x="16637" y="12918"/>
                    <a:pt x="16637" y="8319"/>
                  </a:cubicBezTo>
                  <a:cubicBezTo>
                    <a:pt x="16637" y="3720"/>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4"/>
            <p:cNvSpPr/>
            <p:nvPr/>
          </p:nvSpPr>
          <p:spPr>
            <a:xfrm>
              <a:off x="2817525" y="2589200"/>
              <a:ext cx="415925" cy="416725"/>
            </a:xfrm>
            <a:custGeom>
              <a:avLst/>
              <a:gdLst/>
              <a:ahLst/>
              <a:cxnLst/>
              <a:rect l="l" t="t" r="r" b="b"/>
              <a:pathLst>
                <a:path w="16637" h="16669" extrusionOk="0">
                  <a:moveTo>
                    <a:pt x="8319" y="0"/>
                  </a:moveTo>
                  <a:cubicBezTo>
                    <a:pt x="3719" y="0"/>
                    <a:pt x="1" y="3751"/>
                    <a:pt x="1" y="8318"/>
                  </a:cubicBezTo>
                  <a:cubicBezTo>
                    <a:pt x="1" y="12918"/>
                    <a:pt x="3719" y="16669"/>
                    <a:pt x="8319" y="16669"/>
                  </a:cubicBezTo>
                  <a:cubicBezTo>
                    <a:pt x="12918" y="16669"/>
                    <a:pt x="16637" y="12918"/>
                    <a:pt x="16637" y="8318"/>
                  </a:cubicBezTo>
                  <a:cubicBezTo>
                    <a:pt x="16637" y="3751"/>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4"/>
            <p:cNvSpPr/>
            <p:nvPr/>
          </p:nvSpPr>
          <p:spPr>
            <a:xfrm>
              <a:off x="2166750" y="2387750"/>
              <a:ext cx="415950" cy="415950"/>
            </a:xfrm>
            <a:custGeom>
              <a:avLst/>
              <a:gdLst/>
              <a:ahLst/>
              <a:cxnLst/>
              <a:rect l="l" t="t" r="r" b="b"/>
              <a:pathLst>
                <a:path w="16638" h="16638" extrusionOk="0">
                  <a:moveTo>
                    <a:pt x="8319" y="1"/>
                  </a:moveTo>
                  <a:cubicBezTo>
                    <a:pt x="3720" y="1"/>
                    <a:pt x="1" y="3752"/>
                    <a:pt x="1" y="8319"/>
                  </a:cubicBezTo>
                  <a:cubicBezTo>
                    <a:pt x="1" y="12918"/>
                    <a:pt x="3720" y="16637"/>
                    <a:pt x="8319" y="16637"/>
                  </a:cubicBezTo>
                  <a:cubicBezTo>
                    <a:pt x="12918" y="16637"/>
                    <a:pt x="16637" y="12918"/>
                    <a:pt x="16637" y="8319"/>
                  </a:cubicBezTo>
                  <a:cubicBezTo>
                    <a:pt x="16637" y="3752"/>
                    <a:pt x="12918" y="1"/>
                    <a:pt x="8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4"/>
            <p:cNvSpPr/>
            <p:nvPr/>
          </p:nvSpPr>
          <p:spPr>
            <a:xfrm>
              <a:off x="1516000" y="2186325"/>
              <a:ext cx="415925" cy="415925"/>
            </a:xfrm>
            <a:custGeom>
              <a:avLst/>
              <a:gdLst/>
              <a:ahLst/>
              <a:cxnLst/>
              <a:rect l="l" t="t" r="r" b="b"/>
              <a:pathLst>
                <a:path w="16637" h="16637" extrusionOk="0">
                  <a:moveTo>
                    <a:pt x="8318" y="1"/>
                  </a:moveTo>
                  <a:cubicBezTo>
                    <a:pt x="3719" y="1"/>
                    <a:pt x="0" y="3720"/>
                    <a:pt x="0" y="8319"/>
                  </a:cubicBezTo>
                  <a:cubicBezTo>
                    <a:pt x="0" y="12918"/>
                    <a:pt x="3719" y="16637"/>
                    <a:pt x="8318" y="16637"/>
                  </a:cubicBezTo>
                  <a:cubicBezTo>
                    <a:pt x="12918" y="16637"/>
                    <a:pt x="16636" y="12918"/>
                    <a:pt x="16636" y="8319"/>
                  </a:cubicBezTo>
                  <a:cubicBezTo>
                    <a:pt x="16636"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4"/>
            <p:cNvSpPr/>
            <p:nvPr/>
          </p:nvSpPr>
          <p:spPr>
            <a:xfrm>
              <a:off x="3124150" y="3491950"/>
              <a:ext cx="415925" cy="415925"/>
            </a:xfrm>
            <a:custGeom>
              <a:avLst/>
              <a:gdLst/>
              <a:ahLst/>
              <a:cxnLst/>
              <a:rect l="l" t="t" r="r" b="b"/>
              <a:pathLst>
                <a:path w="16637" h="16637" extrusionOk="0">
                  <a:moveTo>
                    <a:pt x="8319" y="0"/>
                  </a:moveTo>
                  <a:cubicBezTo>
                    <a:pt x="3719" y="0"/>
                    <a:pt x="1" y="3719"/>
                    <a:pt x="1" y="8318"/>
                  </a:cubicBezTo>
                  <a:cubicBezTo>
                    <a:pt x="1" y="12918"/>
                    <a:pt x="3719" y="16636"/>
                    <a:pt x="8319" y="16636"/>
                  </a:cubicBezTo>
                  <a:cubicBezTo>
                    <a:pt x="12886" y="16636"/>
                    <a:pt x="16637" y="12918"/>
                    <a:pt x="16637" y="8318"/>
                  </a:cubicBezTo>
                  <a:cubicBezTo>
                    <a:pt x="16637" y="3719"/>
                    <a:pt x="12886"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4"/>
            <p:cNvSpPr/>
            <p:nvPr/>
          </p:nvSpPr>
          <p:spPr>
            <a:xfrm>
              <a:off x="2730275" y="4048125"/>
              <a:ext cx="415925" cy="415925"/>
            </a:xfrm>
            <a:custGeom>
              <a:avLst/>
              <a:gdLst/>
              <a:ahLst/>
              <a:cxnLst/>
              <a:rect l="l" t="t" r="r" b="b"/>
              <a:pathLst>
                <a:path w="16637" h="16637" extrusionOk="0">
                  <a:moveTo>
                    <a:pt x="8318" y="0"/>
                  </a:moveTo>
                  <a:cubicBezTo>
                    <a:pt x="3752" y="0"/>
                    <a:pt x="0" y="3719"/>
                    <a:pt x="0" y="8318"/>
                  </a:cubicBezTo>
                  <a:cubicBezTo>
                    <a:pt x="0" y="12917"/>
                    <a:pt x="3752" y="16636"/>
                    <a:pt x="8318" y="16636"/>
                  </a:cubicBezTo>
                  <a:cubicBezTo>
                    <a:pt x="12918" y="16636"/>
                    <a:pt x="16636" y="12917"/>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4"/>
            <p:cNvSpPr/>
            <p:nvPr/>
          </p:nvSpPr>
          <p:spPr>
            <a:xfrm>
              <a:off x="2337200" y="4605100"/>
              <a:ext cx="415925" cy="415925"/>
            </a:xfrm>
            <a:custGeom>
              <a:avLst/>
              <a:gdLst/>
              <a:ahLst/>
              <a:cxnLst/>
              <a:rect l="l" t="t" r="r" b="b"/>
              <a:pathLst>
                <a:path w="16637" h="16637" extrusionOk="0">
                  <a:moveTo>
                    <a:pt x="8319" y="0"/>
                  </a:moveTo>
                  <a:cubicBezTo>
                    <a:pt x="3752" y="0"/>
                    <a:pt x="1" y="3719"/>
                    <a:pt x="1" y="8318"/>
                  </a:cubicBezTo>
                  <a:cubicBezTo>
                    <a:pt x="1" y="12918"/>
                    <a:pt x="3752" y="16637"/>
                    <a:pt x="8319" y="16637"/>
                  </a:cubicBezTo>
                  <a:cubicBezTo>
                    <a:pt x="12918" y="16637"/>
                    <a:pt x="16637" y="12918"/>
                    <a:pt x="16637" y="8318"/>
                  </a:cubicBezTo>
                  <a:cubicBezTo>
                    <a:pt x="16637" y="3719"/>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4"/>
            <p:cNvSpPr/>
            <p:nvPr/>
          </p:nvSpPr>
          <p:spPr>
            <a:xfrm>
              <a:off x="4058725" y="3492750"/>
              <a:ext cx="415925" cy="415925"/>
            </a:xfrm>
            <a:custGeom>
              <a:avLst/>
              <a:gdLst/>
              <a:ahLst/>
              <a:cxnLst/>
              <a:rect l="l" t="t" r="r" b="b"/>
              <a:pathLst>
                <a:path w="16637" h="16637" extrusionOk="0">
                  <a:moveTo>
                    <a:pt x="8318" y="1"/>
                  </a:moveTo>
                  <a:cubicBezTo>
                    <a:pt x="3719" y="1"/>
                    <a:pt x="0" y="3720"/>
                    <a:pt x="0" y="8319"/>
                  </a:cubicBezTo>
                  <a:cubicBezTo>
                    <a:pt x="0" y="12918"/>
                    <a:pt x="3719" y="16637"/>
                    <a:pt x="8318" y="16637"/>
                  </a:cubicBezTo>
                  <a:cubicBezTo>
                    <a:pt x="12918" y="16637"/>
                    <a:pt x="16636" y="12918"/>
                    <a:pt x="16636" y="8319"/>
                  </a:cubicBezTo>
                  <a:cubicBezTo>
                    <a:pt x="16636"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4"/>
            <p:cNvSpPr/>
            <p:nvPr/>
          </p:nvSpPr>
          <p:spPr>
            <a:xfrm>
              <a:off x="4450975" y="4049750"/>
              <a:ext cx="415925" cy="415925"/>
            </a:xfrm>
            <a:custGeom>
              <a:avLst/>
              <a:gdLst/>
              <a:ahLst/>
              <a:cxnLst/>
              <a:rect l="l" t="t" r="r" b="b"/>
              <a:pathLst>
                <a:path w="16637" h="16637" extrusionOk="0">
                  <a:moveTo>
                    <a:pt x="8318" y="0"/>
                  </a:moveTo>
                  <a:cubicBezTo>
                    <a:pt x="3719" y="0"/>
                    <a:pt x="0" y="3719"/>
                    <a:pt x="0" y="8318"/>
                  </a:cubicBezTo>
                  <a:cubicBezTo>
                    <a:pt x="0" y="12918"/>
                    <a:pt x="3719" y="16636"/>
                    <a:pt x="8318" y="16636"/>
                  </a:cubicBezTo>
                  <a:cubicBezTo>
                    <a:pt x="12918" y="16636"/>
                    <a:pt x="16636" y="12918"/>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4"/>
            <p:cNvSpPr/>
            <p:nvPr/>
          </p:nvSpPr>
          <p:spPr>
            <a:xfrm>
              <a:off x="4843225" y="4606725"/>
              <a:ext cx="415925" cy="415925"/>
            </a:xfrm>
            <a:custGeom>
              <a:avLst/>
              <a:gdLst/>
              <a:ahLst/>
              <a:cxnLst/>
              <a:rect l="l" t="t" r="r" b="b"/>
              <a:pathLst>
                <a:path w="16637" h="16637" extrusionOk="0">
                  <a:moveTo>
                    <a:pt x="8318" y="1"/>
                  </a:moveTo>
                  <a:cubicBezTo>
                    <a:pt x="3719" y="1"/>
                    <a:pt x="0" y="3752"/>
                    <a:pt x="0" y="8319"/>
                  </a:cubicBezTo>
                  <a:cubicBezTo>
                    <a:pt x="0" y="12918"/>
                    <a:pt x="3719" y="16637"/>
                    <a:pt x="8318" y="16637"/>
                  </a:cubicBezTo>
                  <a:cubicBezTo>
                    <a:pt x="12918" y="16637"/>
                    <a:pt x="16637" y="12918"/>
                    <a:pt x="16637" y="8319"/>
                  </a:cubicBezTo>
                  <a:cubicBezTo>
                    <a:pt x="16637" y="3752"/>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4"/>
            <p:cNvSpPr/>
            <p:nvPr/>
          </p:nvSpPr>
          <p:spPr>
            <a:xfrm>
              <a:off x="4366150" y="2589200"/>
              <a:ext cx="415925" cy="416725"/>
            </a:xfrm>
            <a:custGeom>
              <a:avLst/>
              <a:gdLst/>
              <a:ahLst/>
              <a:cxnLst/>
              <a:rect l="l" t="t" r="r" b="b"/>
              <a:pathLst>
                <a:path w="16637" h="16669" extrusionOk="0">
                  <a:moveTo>
                    <a:pt x="8319" y="0"/>
                  </a:moveTo>
                  <a:cubicBezTo>
                    <a:pt x="3719" y="0"/>
                    <a:pt x="1" y="3751"/>
                    <a:pt x="1" y="8318"/>
                  </a:cubicBezTo>
                  <a:cubicBezTo>
                    <a:pt x="1" y="12918"/>
                    <a:pt x="3719" y="16669"/>
                    <a:pt x="8319" y="16669"/>
                  </a:cubicBezTo>
                  <a:cubicBezTo>
                    <a:pt x="12918" y="16669"/>
                    <a:pt x="16637" y="12918"/>
                    <a:pt x="16637" y="8318"/>
                  </a:cubicBezTo>
                  <a:cubicBezTo>
                    <a:pt x="16637" y="3751"/>
                    <a:pt x="12918" y="0"/>
                    <a:pt x="8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4"/>
            <p:cNvSpPr/>
            <p:nvPr/>
          </p:nvSpPr>
          <p:spPr>
            <a:xfrm>
              <a:off x="5016925" y="2387750"/>
              <a:ext cx="415925" cy="415950"/>
            </a:xfrm>
            <a:custGeom>
              <a:avLst/>
              <a:gdLst/>
              <a:ahLst/>
              <a:cxnLst/>
              <a:rect l="l" t="t" r="r" b="b"/>
              <a:pathLst>
                <a:path w="16637" h="16638" extrusionOk="0">
                  <a:moveTo>
                    <a:pt x="8318" y="1"/>
                  </a:moveTo>
                  <a:cubicBezTo>
                    <a:pt x="3719" y="1"/>
                    <a:pt x="0" y="3720"/>
                    <a:pt x="0" y="8319"/>
                  </a:cubicBezTo>
                  <a:cubicBezTo>
                    <a:pt x="0" y="12886"/>
                    <a:pt x="3719" y="16637"/>
                    <a:pt x="8318" y="16637"/>
                  </a:cubicBezTo>
                  <a:cubicBezTo>
                    <a:pt x="12918" y="16637"/>
                    <a:pt x="16637" y="12886"/>
                    <a:pt x="16637" y="8319"/>
                  </a:cubicBezTo>
                  <a:cubicBezTo>
                    <a:pt x="16637" y="3720"/>
                    <a:pt x="12918" y="1"/>
                    <a:pt x="8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4"/>
            <p:cNvSpPr/>
            <p:nvPr/>
          </p:nvSpPr>
          <p:spPr>
            <a:xfrm>
              <a:off x="5667700" y="2185525"/>
              <a:ext cx="415925" cy="415925"/>
            </a:xfrm>
            <a:custGeom>
              <a:avLst/>
              <a:gdLst/>
              <a:ahLst/>
              <a:cxnLst/>
              <a:rect l="l" t="t" r="r" b="b"/>
              <a:pathLst>
                <a:path w="16637" h="16637" extrusionOk="0">
                  <a:moveTo>
                    <a:pt x="8318" y="0"/>
                  </a:moveTo>
                  <a:cubicBezTo>
                    <a:pt x="3719" y="0"/>
                    <a:pt x="0" y="3719"/>
                    <a:pt x="0" y="8318"/>
                  </a:cubicBezTo>
                  <a:cubicBezTo>
                    <a:pt x="0" y="12918"/>
                    <a:pt x="3719" y="16636"/>
                    <a:pt x="8318" y="16636"/>
                  </a:cubicBezTo>
                  <a:cubicBezTo>
                    <a:pt x="12918" y="16636"/>
                    <a:pt x="16636" y="12918"/>
                    <a:pt x="16636" y="8318"/>
                  </a:cubicBezTo>
                  <a:cubicBezTo>
                    <a:pt x="16636" y="3719"/>
                    <a:pt x="12918"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4"/>
            <p:cNvSpPr/>
            <p:nvPr/>
          </p:nvSpPr>
          <p:spPr>
            <a:xfrm>
              <a:off x="2817525" y="2590000"/>
              <a:ext cx="289525" cy="415925"/>
            </a:xfrm>
            <a:custGeom>
              <a:avLst/>
              <a:gdLst/>
              <a:ahLst/>
              <a:cxnLst/>
              <a:rect l="l" t="t" r="r" b="b"/>
              <a:pathLst>
                <a:path w="11581" h="16637" extrusionOk="0">
                  <a:moveTo>
                    <a:pt x="8319" y="1"/>
                  </a:moveTo>
                  <a:cubicBezTo>
                    <a:pt x="3719" y="1"/>
                    <a:pt x="1" y="3719"/>
                    <a:pt x="1" y="8319"/>
                  </a:cubicBezTo>
                  <a:cubicBezTo>
                    <a:pt x="1" y="12886"/>
                    <a:pt x="3719" y="16637"/>
                    <a:pt x="8319" y="16637"/>
                  </a:cubicBezTo>
                  <a:cubicBezTo>
                    <a:pt x="9460" y="16637"/>
                    <a:pt x="10569" y="16376"/>
                    <a:pt x="11581" y="15952"/>
                  </a:cubicBezTo>
                  <a:cubicBezTo>
                    <a:pt x="8612" y="14680"/>
                    <a:pt x="6525" y="11744"/>
                    <a:pt x="6525" y="8319"/>
                  </a:cubicBezTo>
                  <a:cubicBezTo>
                    <a:pt x="6525" y="4861"/>
                    <a:pt x="8612" y="1925"/>
                    <a:pt x="11581" y="653"/>
                  </a:cubicBezTo>
                  <a:cubicBezTo>
                    <a:pt x="10569" y="229"/>
                    <a:pt x="9460"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4"/>
            <p:cNvSpPr/>
            <p:nvPr/>
          </p:nvSpPr>
          <p:spPr>
            <a:xfrm>
              <a:off x="2166750" y="2387750"/>
              <a:ext cx="289550" cy="416750"/>
            </a:xfrm>
            <a:custGeom>
              <a:avLst/>
              <a:gdLst/>
              <a:ahLst/>
              <a:cxnLst/>
              <a:rect l="l" t="t" r="r" b="b"/>
              <a:pathLst>
                <a:path w="11582" h="16670" extrusionOk="0">
                  <a:moveTo>
                    <a:pt x="8319" y="1"/>
                  </a:moveTo>
                  <a:cubicBezTo>
                    <a:pt x="3720" y="1"/>
                    <a:pt x="1" y="3752"/>
                    <a:pt x="1" y="8319"/>
                  </a:cubicBezTo>
                  <a:cubicBezTo>
                    <a:pt x="1" y="12918"/>
                    <a:pt x="3720" y="16670"/>
                    <a:pt x="8319" y="16670"/>
                  </a:cubicBezTo>
                  <a:cubicBezTo>
                    <a:pt x="9461" y="16670"/>
                    <a:pt x="10570" y="16409"/>
                    <a:pt x="11581" y="15985"/>
                  </a:cubicBezTo>
                  <a:cubicBezTo>
                    <a:pt x="8613" y="14713"/>
                    <a:pt x="6525" y="11777"/>
                    <a:pt x="6525" y="8319"/>
                  </a:cubicBezTo>
                  <a:cubicBezTo>
                    <a:pt x="6525" y="4894"/>
                    <a:pt x="8613" y="1958"/>
                    <a:pt x="11581" y="686"/>
                  </a:cubicBezTo>
                  <a:cubicBezTo>
                    <a:pt x="10570" y="262"/>
                    <a:pt x="9461"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4"/>
            <p:cNvSpPr/>
            <p:nvPr/>
          </p:nvSpPr>
          <p:spPr>
            <a:xfrm>
              <a:off x="1516000" y="2186325"/>
              <a:ext cx="289525" cy="415925"/>
            </a:xfrm>
            <a:custGeom>
              <a:avLst/>
              <a:gdLst/>
              <a:ahLst/>
              <a:cxnLst/>
              <a:rect l="l" t="t" r="r" b="b"/>
              <a:pathLst>
                <a:path w="11581" h="16637" extrusionOk="0">
                  <a:moveTo>
                    <a:pt x="8318" y="1"/>
                  </a:moveTo>
                  <a:cubicBezTo>
                    <a:pt x="3719" y="1"/>
                    <a:pt x="0" y="3720"/>
                    <a:pt x="0" y="8319"/>
                  </a:cubicBezTo>
                  <a:cubicBezTo>
                    <a:pt x="0" y="12918"/>
                    <a:pt x="3719" y="16637"/>
                    <a:pt x="8318" y="16637"/>
                  </a:cubicBezTo>
                  <a:cubicBezTo>
                    <a:pt x="9460" y="16637"/>
                    <a:pt x="10569" y="16409"/>
                    <a:pt x="11580" y="15985"/>
                  </a:cubicBezTo>
                  <a:cubicBezTo>
                    <a:pt x="8612" y="14712"/>
                    <a:pt x="6524" y="11777"/>
                    <a:pt x="6524" y="8319"/>
                  </a:cubicBezTo>
                  <a:cubicBezTo>
                    <a:pt x="6524" y="4894"/>
                    <a:pt x="8612" y="1958"/>
                    <a:pt x="11580" y="686"/>
                  </a:cubicBezTo>
                  <a:cubicBezTo>
                    <a:pt x="10569" y="262"/>
                    <a:pt x="9460"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4"/>
            <p:cNvSpPr/>
            <p:nvPr/>
          </p:nvSpPr>
          <p:spPr>
            <a:xfrm>
              <a:off x="3124150" y="3491950"/>
              <a:ext cx="289525" cy="415925"/>
            </a:xfrm>
            <a:custGeom>
              <a:avLst/>
              <a:gdLst/>
              <a:ahLst/>
              <a:cxnLst/>
              <a:rect l="l" t="t" r="r" b="b"/>
              <a:pathLst>
                <a:path w="11581" h="16637" extrusionOk="0">
                  <a:moveTo>
                    <a:pt x="8319" y="0"/>
                  </a:moveTo>
                  <a:cubicBezTo>
                    <a:pt x="3719" y="0"/>
                    <a:pt x="1" y="3719"/>
                    <a:pt x="1" y="8318"/>
                  </a:cubicBezTo>
                  <a:cubicBezTo>
                    <a:pt x="1" y="12918"/>
                    <a:pt x="3719" y="16636"/>
                    <a:pt x="8319" y="16636"/>
                  </a:cubicBezTo>
                  <a:cubicBezTo>
                    <a:pt x="9460" y="16636"/>
                    <a:pt x="10570" y="16408"/>
                    <a:pt x="11581" y="15951"/>
                  </a:cubicBezTo>
                  <a:cubicBezTo>
                    <a:pt x="8612" y="14712"/>
                    <a:pt x="6525" y="11743"/>
                    <a:pt x="6525" y="8318"/>
                  </a:cubicBezTo>
                  <a:cubicBezTo>
                    <a:pt x="6525" y="4893"/>
                    <a:pt x="8612" y="1925"/>
                    <a:pt x="11581" y="653"/>
                  </a:cubicBezTo>
                  <a:cubicBezTo>
                    <a:pt x="10570" y="229"/>
                    <a:pt x="9460"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4"/>
            <p:cNvSpPr/>
            <p:nvPr/>
          </p:nvSpPr>
          <p:spPr>
            <a:xfrm>
              <a:off x="4058725" y="3492750"/>
              <a:ext cx="289525" cy="415925"/>
            </a:xfrm>
            <a:custGeom>
              <a:avLst/>
              <a:gdLst/>
              <a:ahLst/>
              <a:cxnLst/>
              <a:rect l="l" t="t" r="r" b="b"/>
              <a:pathLst>
                <a:path w="11581" h="16637" extrusionOk="0">
                  <a:moveTo>
                    <a:pt x="8318" y="1"/>
                  </a:moveTo>
                  <a:cubicBezTo>
                    <a:pt x="3719" y="1"/>
                    <a:pt x="0" y="3720"/>
                    <a:pt x="0" y="8319"/>
                  </a:cubicBezTo>
                  <a:cubicBezTo>
                    <a:pt x="0" y="12918"/>
                    <a:pt x="3719" y="16637"/>
                    <a:pt x="8318" y="16637"/>
                  </a:cubicBezTo>
                  <a:cubicBezTo>
                    <a:pt x="9460" y="16637"/>
                    <a:pt x="10569" y="16409"/>
                    <a:pt x="11580" y="15985"/>
                  </a:cubicBezTo>
                  <a:cubicBezTo>
                    <a:pt x="8612" y="14712"/>
                    <a:pt x="6524" y="11744"/>
                    <a:pt x="6524" y="8319"/>
                  </a:cubicBezTo>
                  <a:cubicBezTo>
                    <a:pt x="6524" y="4894"/>
                    <a:pt x="8612" y="1958"/>
                    <a:pt x="11580" y="686"/>
                  </a:cubicBezTo>
                  <a:cubicBezTo>
                    <a:pt x="10569" y="229"/>
                    <a:pt x="9460"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4"/>
            <p:cNvSpPr/>
            <p:nvPr/>
          </p:nvSpPr>
          <p:spPr>
            <a:xfrm>
              <a:off x="4366150" y="2589200"/>
              <a:ext cx="289525" cy="416725"/>
            </a:xfrm>
            <a:custGeom>
              <a:avLst/>
              <a:gdLst/>
              <a:ahLst/>
              <a:cxnLst/>
              <a:rect l="l" t="t" r="r" b="b"/>
              <a:pathLst>
                <a:path w="11581" h="16669" extrusionOk="0">
                  <a:moveTo>
                    <a:pt x="8319" y="0"/>
                  </a:moveTo>
                  <a:cubicBezTo>
                    <a:pt x="3719" y="0"/>
                    <a:pt x="1" y="3751"/>
                    <a:pt x="1" y="8351"/>
                  </a:cubicBezTo>
                  <a:cubicBezTo>
                    <a:pt x="1" y="12918"/>
                    <a:pt x="3719" y="16669"/>
                    <a:pt x="8319" y="16669"/>
                  </a:cubicBezTo>
                  <a:cubicBezTo>
                    <a:pt x="9493" y="16669"/>
                    <a:pt x="10602" y="16408"/>
                    <a:pt x="11581" y="15984"/>
                  </a:cubicBezTo>
                  <a:cubicBezTo>
                    <a:pt x="8612" y="14712"/>
                    <a:pt x="6525" y="11776"/>
                    <a:pt x="6525" y="8351"/>
                  </a:cubicBezTo>
                  <a:cubicBezTo>
                    <a:pt x="6525" y="4893"/>
                    <a:pt x="8612" y="1957"/>
                    <a:pt x="11581" y="685"/>
                  </a:cubicBezTo>
                  <a:cubicBezTo>
                    <a:pt x="10602" y="261"/>
                    <a:pt x="9493"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4"/>
            <p:cNvSpPr/>
            <p:nvPr/>
          </p:nvSpPr>
          <p:spPr>
            <a:xfrm>
              <a:off x="3592250" y="2019150"/>
              <a:ext cx="289525" cy="415925"/>
            </a:xfrm>
            <a:custGeom>
              <a:avLst/>
              <a:gdLst/>
              <a:ahLst/>
              <a:cxnLst/>
              <a:rect l="l" t="t" r="r" b="b"/>
              <a:pathLst>
                <a:path w="11581" h="16637" extrusionOk="0">
                  <a:moveTo>
                    <a:pt x="8319" y="1"/>
                  </a:moveTo>
                  <a:cubicBezTo>
                    <a:pt x="3719" y="1"/>
                    <a:pt x="1" y="3719"/>
                    <a:pt x="1" y="8319"/>
                  </a:cubicBezTo>
                  <a:cubicBezTo>
                    <a:pt x="1" y="12918"/>
                    <a:pt x="3719" y="16637"/>
                    <a:pt x="8319" y="16637"/>
                  </a:cubicBezTo>
                  <a:cubicBezTo>
                    <a:pt x="9493" y="16637"/>
                    <a:pt x="10569" y="16376"/>
                    <a:pt x="11581" y="15952"/>
                  </a:cubicBezTo>
                  <a:cubicBezTo>
                    <a:pt x="8612" y="14680"/>
                    <a:pt x="6524" y="11744"/>
                    <a:pt x="6524" y="8319"/>
                  </a:cubicBezTo>
                  <a:cubicBezTo>
                    <a:pt x="6524" y="4861"/>
                    <a:pt x="8612" y="1925"/>
                    <a:pt x="11581" y="653"/>
                  </a:cubicBezTo>
                  <a:cubicBezTo>
                    <a:pt x="10569" y="229"/>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4"/>
            <p:cNvSpPr/>
            <p:nvPr/>
          </p:nvSpPr>
          <p:spPr>
            <a:xfrm>
              <a:off x="3592250" y="1337400"/>
              <a:ext cx="289525" cy="415925"/>
            </a:xfrm>
            <a:custGeom>
              <a:avLst/>
              <a:gdLst/>
              <a:ahLst/>
              <a:cxnLst/>
              <a:rect l="l" t="t" r="r" b="b"/>
              <a:pathLst>
                <a:path w="11581" h="16637" extrusionOk="0">
                  <a:moveTo>
                    <a:pt x="8319" y="1"/>
                  </a:moveTo>
                  <a:cubicBezTo>
                    <a:pt x="3719" y="1"/>
                    <a:pt x="1" y="3719"/>
                    <a:pt x="1" y="8319"/>
                  </a:cubicBezTo>
                  <a:cubicBezTo>
                    <a:pt x="1" y="12918"/>
                    <a:pt x="3719" y="16637"/>
                    <a:pt x="8319" y="16637"/>
                  </a:cubicBezTo>
                  <a:cubicBezTo>
                    <a:pt x="9493" y="16637"/>
                    <a:pt x="10569" y="16408"/>
                    <a:pt x="11581" y="15984"/>
                  </a:cubicBezTo>
                  <a:cubicBezTo>
                    <a:pt x="8612" y="14712"/>
                    <a:pt x="6524" y="11776"/>
                    <a:pt x="6524" y="8319"/>
                  </a:cubicBezTo>
                  <a:cubicBezTo>
                    <a:pt x="6524" y="4894"/>
                    <a:pt x="8612" y="1958"/>
                    <a:pt x="11581" y="686"/>
                  </a:cubicBezTo>
                  <a:cubicBezTo>
                    <a:pt x="10569" y="262"/>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4"/>
            <p:cNvSpPr/>
            <p:nvPr/>
          </p:nvSpPr>
          <p:spPr>
            <a:xfrm>
              <a:off x="3592250" y="656450"/>
              <a:ext cx="289525" cy="415950"/>
            </a:xfrm>
            <a:custGeom>
              <a:avLst/>
              <a:gdLst/>
              <a:ahLst/>
              <a:cxnLst/>
              <a:rect l="l" t="t" r="r" b="b"/>
              <a:pathLst>
                <a:path w="11581" h="16638" extrusionOk="0">
                  <a:moveTo>
                    <a:pt x="8319" y="1"/>
                  </a:moveTo>
                  <a:cubicBezTo>
                    <a:pt x="3719" y="1"/>
                    <a:pt x="1" y="3720"/>
                    <a:pt x="1" y="8319"/>
                  </a:cubicBezTo>
                  <a:cubicBezTo>
                    <a:pt x="1" y="12918"/>
                    <a:pt x="3719" y="16637"/>
                    <a:pt x="8319" y="16637"/>
                  </a:cubicBezTo>
                  <a:cubicBezTo>
                    <a:pt x="9493" y="16637"/>
                    <a:pt x="10569" y="16376"/>
                    <a:pt x="11581" y="15952"/>
                  </a:cubicBezTo>
                  <a:cubicBezTo>
                    <a:pt x="8612" y="14680"/>
                    <a:pt x="6524" y="11744"/>
                    <a:pt x="6524" y="8319"/>
                  </a:cubicBezTo>
                  <a:cubicBezTo>
                    <a:pt x="6524" y="4861"/>
                    <a:pt x="8612" y="1926"/>
                    <a:pt x="11581" y="653"/>
                  </a:cubicBezTo>
                  <a:cubicBezTo>
                    <a:pt x="10569" y="229"/>
                    <a:pt x="9493" y="1"/>
                    <a:pt x="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4"/>
            <p:cNvSpPr/>
            <p:nvPr/>
          </p:nvSpPr>
          <p:spPr>
            <a:xfrm>
              <a:off x="5016925" y="2387750"/>
              <a:ext cx="289525" cy="415950"/>
            </a:xfrm>
            <a:custGeom>
              <a:avLst/>
              <a:gdLst/>
              <a:ahLst/>
              <a:cxnLst/>
              <a:rect l="l" t="t" r="r" b="b"/>
              <a:pathLst>
                <a:path w="11581" h="16638" extrusionOk="0">
                  <a:moveTo>
                    <a:pt x="8318" y="1"/>
                  </a:moveTo>
                  <a:cubicBezTo>
                    <a:pt x="3719" y="1"/>
                    <a:pt x="0" y="3720"/>
                    <a:pt x="0" y="8319"/>
                  </a:cubicBezTo>
                  <a:cubicBezTo>
                    <a:pt x="0" y="12918"/>
                    <a:pt x="3719" y="16637"/>
                    <a:pt x="8318" y="16637"/>
                  </a:cubicBezTo>
                  <a:cubicBezTo>
                    <a:pt x="9493" y="16637"/>
                    <a:pt x="10569" y="16376"/>
                    <a:pt x="11580" y="15952"/>
                  </a:cubicBezTo>
                  <a:cubicBezTo>
                    <a:pt x="8612" y="14680"/>
                    <a:pt x="6524" y="11744"/>
                    <a:pt x="6524" y="8319"/>
                  </a:cubicBezTo>
                  <a:cubicBezTo>
                    <a:pt x="6524" y="4861"/>
                    <a:pt x="8612" y="1926"/>
                    <a:pt x="11580" y="653"/>
                  </a:cubicBezTo>
                  <a:cubicBezTo>
                    <a:pt x="10569" y="229"/>
                    <a:pt x="9493"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4"/>
            <p:cNvSpPr/>
            <p:nvPr/>
          </p:nvSpPr>
          <p:spPr>
            <a:xfrm>
              <a:off x="5667700" y="2185525"/>
              <a:ext cx="289525" cy="415925"/>
            </a:xfrm>
            <a:custGeom>
              <a:avLst/>
              <a:gdLst/>
              <a:ahLst/>
              <a:cxnLst/>
              <a:rect l="l" t="t" r="r" b="b"/>
              <a:pathLst>
                <a:path w="11581" h="16637" extrusionOk="0">
                  <a:moveTo>
                    <a:pt x="8318" y="0"/>
                  </a:moveTo>
                  <a:cubicBezTo>
                    <a:pt x="3719" y="0"/>
                    <a:pt x="0" y="3719"/>
                    <a:pt x="0" y="8318"/>
                  </a:cubicBezTo>
                  <a:cubicBezTo>
                    <a:pt x="0" y="12918"/>
                    <a:pt x="3719" y="16636"/>
                    <a:pt x="8318" y="16636"/>
                  </a:cubicBezTo>
                  <a:cubicBezTo>
                    <a:pt x="9492" y="16636"/>
                    <a:pt x="10569" y="16408"/>
                    <a:pt x="11580" y="15951"/>
                  </a:cubicBezTo>
                  <a:cubicBezTo>
                    <a:pt x="8612" y="14679"/>
                    <a:pt x="6524" y="11743"/>
                    <a:pt x="6524" y="8318"/>
                  </a:cubicBezTo>
                  <a:cubicBezTo>
                    <a:pt x="6524" y="4893"/>
                    <a:pt x="8612" y="1925"/>
                    <a:pt x="11580" y="653"/>
                  </a:cubicBezTo>
                  <a:cubicBezTo>
                    <a:pt x="10569" y="229"/>
                    <a:pt x="9492"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4"/>
            <p:cNvSpPr/>
            <p:nvPr/>
          </p:nvSpPr>
          <p:spPr>
            <a:xfrm>
              <a:off x="4450975" y="4049750"/>
              <a:ext cx="289525" cy="415925"/>
            </a:xfrm>
            <a:custGeom>
              <a:avLst/>
              <a:gdLst/>
              <a:ahLst/>
              <a:cxnLst/>
              <a:rect l="l" t="t" r="r" b="b"/>
              <a:pathLst>
                <a:path w="11581" h="16637" extrusionOk="0">
                  <a:moveTo>
                    <a:pt x="8318" y="0"/>
                  </a:moveTo>
                  <a:cubicBezTo>
                    <a:pt x="3719" y="0"/>
                    <a:pt x="0" y="3719"/>
                    <a:pt x="0" y="8318"/>
                  </a:cubicBezTo>
                  <a:cubicBezTo>
                    <a:pt x="0" y="12918"/>
                    <a:pt x="3719" y="16636"/>
                    <a:pt x="8318" y="16636"/>
                  </a:cubicBezTo>
                  <a:cubicBezTo>
                    <a:pt x="9460" y="16636"/>
                    <a:pt x="10569" y="16408"/>
                    <a:pt x="11580" y="15984"/>
                  </a:cubicBezTo>
                  <a:cubicBezTo>
                    <a:pt x="8612" y="14712"/>
                    <a:pt x="6524" y="11776"/>
                    <a:pt x="6524" y="8318"/>
                  </a:cubicBezTo>
                  <a:cubicBezTo>
                    <a:pt x="6524" y="4893"/>
                    <a:pt x="8612" y="1957"/>
                    <a:pt x="11580" y="685"/>
                  </a:cubicBezTo>
                  <a:cubicBezTo>
                    <a:pt x="10569" y="261"/>
                    <a:pt x="9460"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4"/>
            <p:cNvSpPr/>
            <p:nvPr/>
          </p:nvSpPr>
          <p:spPr>
            <a:xfrm>
              <a:off x="4843225" y="4606725"/>
              <a:ext cx="289525" cy="415925"/>
            </a:xfrm>
            <a:custGeom>
              <a:avLst/>
              <a:gdLst/>
              <a:ahLst/>
              <a:cxnLst/>
              <a:rect l="l" t="t" r="r" b="b"/>
              <a:pathLst>
                <a:path w="11581" h="16637" extrusionOk="0">
                  <a:moveTo>
                    <a:pt x="8318" y="1"/>
                  </a:moveTo>
                  <a:cubicBezTo>
                    <a:pt x="3719" y="1"/>
                    <a:pt x="0" y="3752"/>
                    <a:pt x="0" y="8319"/>
                  </a:cubicBezTo>
                  <a:cubicBezTo>
                    <a:pt x="0" y="12918"/>
                    <a:pt x="3719" y="16637"/>
                    <a:pt x="8318" y="16637"/>
                  </a:cubicBezTo>
                  <a:cubicBezTo>
                    <a:pt x="9460" y="16637"/>
                    <a:pt x="10569" y="16408"/>
                    <a:pt x="11580" y="15984"/>
                  </a:cubicBezTo>
                  <a:cubicBezTo>
                    <a:pt x="8612" y="14712"/>
                    <a:pt x="6524" y="11776"/>
                    <a:pt x="6524" y="8319"/>
                  </a:cubicBezTo>
                  <a:cubicBezTo>
                    <a:pt x="6524" y="4894"/>
                    <a:pt x="8612" y="1958"/>
                    <a:pt x="11580" y="686"/>
                  </a:cubicBezTo>
                  <a:cubicBezTo>
                    <a:pt x="10569" y="262"/>
                    <a:pt x="9493" y="1"/>
                    <a:pt x="8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4"/>
            <p:cNvSpPr/>
            <p:nvPr/>
          </p:nvSpPr>
          <p:spPr>
            <a:xfrm>
              <a:off x="2730275" y="4048125"/>
              <a:ext cx="290325" cy="415925"/>
            </a:xfrm>
            <a:custGeom>
              <a:avLst/>
              <a:gdLst/>
              <a:ahLst/>
              <a:cxnLst/>
              <a:rect l="l" t="t" r="r" b="b"/>
              <a:pathLst>
                <a:path w="11613" h="16637" extrusionOk="0">
                  <a:moveTo>
                    <a:pt x="8318" y="0"/>
                  </a:moveTo>
                  <a:cubicBezTo>
                    <a:pt x="3752" y="0"/>
                    <a:pt x="0" y="3719"/>
                    <a:pt x="0" y="8318"/>
                  </a:cubicBezTo>
                  <a:cubicBezTo>
                    <a:pt x="0" y="12917"/>
                    <a:pt x="3752" y="16636"/>
                    <a:pt x="8318" y="16636"/>
                  </a:cubicBezTo>
                  <a:cubicBezTo>
                    <a:pt x="9493" y="16636"/>
                    <a:pt x="10602" y="16408"/>
                    <a:pt x="11613" y="15984"/>
                  </a:cubicBezTo>
                  <a:cubicBezTo>
                    <a:pt x="8645" y="14712"/>
                    <a:pt x="6557" y="11776"/>
                    <a:pt x="6557" y="8318"/>
                  </a:cubicBezTo>
                  <a:cubicBezTo>
                    <a:pt x="6557" y="4893"/>
                    <a:pt x="8645" y="1957"/>
                    <a:pt x="11613" y="685"/>
                  </a:cubicBezTo>
                  <a:cubicBezTo>
                    <a:pt x="10602" y="261"/>
                    <a:pt x="9493" y="0"/>
                    <a:pt x="8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4"/>
            <p:cNvSpPr/>
            <p:nvPr/>
          </p:nvSpPr>
          <p:spPr>
            <a:xfrm>
              <a:off x="2337200" y="4605100"/>
              <a:ext cx="289525" cy="415925"/>
            </a:xfrm>
            <a:custGeom>
              <a:avLst/>
              <a:gdLst/>
              <a:ahLst/>
              <a:cxnLst/>
              <a:rect l="l" t="t" r="r" b="b"/>
              <a:pathLst>
                <a:path w="11581" h="16637" extrusionOk="0">
                  <a:moveTo>
                    <a:pt x="8319" y="0"/>
                  </a:moveTo>
                  <a:cubicBezTo>
                    <a:pt x="3719" y="0"/>
                    <a:pt x="1" y="3719"/>
                    <a:pt x="1" y="8318"/>
                  </a:cubicBezTo>
                  <a:cubicBezTo>
                    <a:pt x="1" y="12885"/>
                    <a:pt x="3719" y="16637"/>
                    <a:pt x="8319" y="16637"/>
                  </a:cubicBezTo>
                  <a:cubicBezTo>
                    <a:pt x="9493" y="16637"/>
                    <a:pt x="10602" y="16376"/>
                    <a:pt x="11581" y="15951"/>
                  </a:cubicBezTo>
                  <a:cubicBezTo>
                    <a:pt x="8612" y="14679"/>
                    <a:pt x="6557" y="11744"/>
                    <a:pt x="6557" y="8318"/>
                  </a:cubicBezTo>
                  <a:cubicBezTo>
                    <a:pt x="6557" y="4861"/>
                    <a:pt x="8612" y="1925"/>
                    <a:pt x="11581" y="653"/>
                  </a:cubicBezTo>
                  <a:cubicBezTo>
                    <a:pt x="10602" y="229"/>
                    <a:pt x="9493" y="0"/>
                    <a:pt x="8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44"/>
          <p:cNvGrpSpPr/>
          <p:nvPr/>
        </p:nvGrpSpPr>
        <p:grpSpPr>
          <a:xfrm>
            <a:off x="6749967" y="1826995"/>
            <a:ext cx="569261" cy="486168"/>
            <a:chOff x="1186525" y="615400"/>
            <a:chExt cx="5227375" cy="4464350"/>
          </a:xfrm>
        </p:grpSpPr>
        <p:sp>
          <p:nvSpPr>
            <p:cNvPr id="4210" name="Google Shape;4210;p44"/>
            <p:cNvSpPr/>
            <p:nvPr/>
          </p:nvSpPr>
          <p:spPr>
            <a:xfrm>
              <a:off x="1186525" y="615400"/>
              <a:ext cx="5227375" cy="4464350"/>
            </a:xfrm>
            <a:custGeom>
              <a:avLst/>
              <a:gdLst/>
              <a:ahLst/>
              <a:cxnLst/>
              <a:rect l="l" t="t" r="r" b="b"/>
              <a:pathLst>
                <a:path w="209095" h="178574" extrusionOk="0">
                  <a:moveTo>
                    <a:pt x="103929" y="1"/>
                  </a:moveTo>
                  <a:cubicBezTo>
                    <a:pt x="95988" y="1"/>
                    <a:pt x="38011" y="2064"/>
                    <a:pt x="1208" y="61794"/>
                  </a:cubicBezTo>
                  <a:cubicBezTo>
                    <a:pt x="360" y="63131"/>
                    <a:pt x="1" y="64697"/>
                    <a:pt x="229" y="66263"/>
                  </a:cubicBezTo>
                  <a:cubicBezTo>
                    <a:pt x="360" y="67013"/>
                    <a:pt x="3393" y="85085"/>
                    <a:pt x="17648" y="106190"/>
                  </a:cubicBezTo>
                  <a:cubicBezTo>
                    <a:pt x="28250" y="121880"/>
                    <a:pt x="46974" y="141811"/>
                    <a:pt x="78680" y="155674"/>
                  </a:cubicBezTo>
                  <a:cubicBezTo>
                    <a:pt x="80246" y="168591"/>
                    <a:pt x="91239" y="178573"/>
                    <a:pt x="104548" y="178573"/>
                  </a:cubicBezTo>
                  <a:cubicBezTo>
                    <a:pt x="117856" y="178573"/>
                    <a:pt x="128849" y="168591"/>
                    <a:pt x="130415" y="155674"/>
                  </a:cubicBezTo>
                  <a:cubicBezTo>
                    <a:pt x="162122" y="141811"/>
                    <a:pt x="180845" y="121880"/>
                    <a:pt x="191447" y="106190"/>
                  </a:cubicBezTo>
                  <a:cubicBezTo>
                    <a:pt x="205702" y="85085"/>
                    <a:pt x="208735" y="67013"/>
                    <a:pt x="208866" y="66263"/>
                  </a:cubicBezTo>
                  <a:cubicBezTo>
                    <a:pt x="209094" y="64697"/>
                    <a:pt x="208768" y="63099"/>
                    <a:pt x="207887" y="61794"/>
                  </a:cubicBezTo>
                  <a:cubicBezTo>
                    <a:pt x="168352" y="1773"/>
                    <a:pt x="111235" y="12"/>
                    <a:pt x="104841" y="12"/>
                  </a:cubicBezTo>
                  <a:cubicBezTo>
                    <a:pt x="104832" y="12"/>
                    <a:pt x="104518" y="1"/>
                    <a:pt x="103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4"/>
            <p:cNvSpPr/>
            <p:nvPr/>
          </p:nvSpPr>
          <p:spPr>
            <a:xfrm>
              <a:off x="1186525" y="786125"/>
              <a:ext cx="3160900" cy="4293625"/>
            </a:xfrm>
            <a:custGeom>
              <a:avLst/>
              <a:gdLst/>
              <a:ahLst/>
              <a:cxnLst/>
              <a:rect l="l" t="t" r="r" b="b"/>
              <a:pathLst>
                <a:path w="126436" h="171745" extrusionOk="0">
                  <a:moveTo>
                    <a:pt x="67850" y="1"/>
                  </a:moveTo>
                  <a:lnTo>
                    <a:pt x="67850" y="1"/>
                  </a:lnTo>
                  <a:cubicBezTo>
                    <a:pt x="46908" y="7405"/>
                    <a:pt x="20975" y="22867"/>
                    <a:pt x="1208" y="54965"/>
                  </a:cubicBezTo>
                  <a:cubicBezTo>
                    <a:pt x="360" y="56302"/>
                    <a:pt x="1" y="57868"/>
                    <a:pt x="229" y="59434"/>
                  </a:cubicBezTo>
                  <a:cubicBezTo>
                    <a:pt x="360" y="60184"/>
                    <a:pt x="3393" y="78256"/>
                    <a:pt x="17648" y="99361"/>
                  </a:cubicBezTo>
                  <a:cubicBezTo>
                    <a:pt x="28250" y="115051"/>
                    <a:pt x="46974" y="134982"/>
                    <a:pt x="78680" y="148845"/>
                  </a:cubicBezTo>
                  <a:cubicBezTo>
                    <a:pt x="80246" y="161762"/>
                    <a:pt x="91239" y="171744"/>
                    <a:pt x="104548" y="171744"/>
                  </a:cubicBezTo>
                  <a:cubicBezTo>
                    <a:pt x="113746" y="171744"/>
                    <a:pt x="121803" y="166982"/>
                    <a:pt x="126435" y="159805"/>
                  </a:cubicBezTo>
                  <a:cubicBezTo>
                    <a:pt x="115769" y="158761"/>
                    <a:pt x="106994" y="151259"/>
                    <a:pt x="104058" y="141245"/>
                  </a:cubicBezTo>
                  <a:cubicBezTo>
                    <a:pt x="102297" y="136352"/>
                    <a:pt x="97763" y="134557"/>
                    <a:pt x="97763" y="134557"/>
                  </a:cubicBezTo>
                  <a:cubicBezTo>
                    <a:pt x="69318" y="120857"/>
                    <a:pt x="52127" y="102329"/>
                    <a:pt x="42146" y="87552"/>
                  </a:cubicBezTo>
                  <a:cubicBezTo>
                    <a:pt x="27891" y="66447"/>
                    <a:pt x="24857" y="48376"/>
                    <a:pt x="24727" y="47626"/>
                  </a:cubicBezTo>
                  <a:cubicBezTo>
                    <a:pt x="24466" y="46060"/>
                    <a:pt x="24857" y="44494"/>
                    <a:pt x="25673" y="43157"/>
                  </a:cubicBezTo>
                  <a:cubicBezTo>
                    <a:pt x="38231" y="22802"/>
                    <a:pt x="53237" y="9167"/>
                    <a:pt x="67850"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4"/>
            <p:cNvSpPr/>
            <p:nvPr/>
          </p:nvSpPr>
          <p:spPr>
            <a:xfrm>
              <a:off x="2720475" y="961900"/>
              <a:ext cx="1042250" cy="3074900"/>
            </a:xfrm>
            <a:custGeom>
              <a:avLst/>
              <a:gdLst/>
              <a:ahLst/>
              <a:cxnLst/>
              <a:rect l="l" t="t" r="r" b="b"/>
              <a:pathLst>
                <a:path w="41690" h="122996" extrusionOk="0">
                  <a:moveTo>
                    <a:pt x="7086" y="0"/>
                  </a:moveTo>
                  <a:cubicBezTo>
                    <a:pt x="4464" y="0"/>
                    <a:pt x="2154" y="1950"/>
                    <a:pt x="1795" y="4615"/>
                  </a:cubicBezTo>
                  <a:cubicBezTo>
                    <a:pt x="1730" y="5169"/>
                    <a:pt x="1" y="18576"/>
                    <a:pt x="2741" y="39583"/>
                  </a:cubicBezTo>
                  <a:cubicBezTo>
                    <a:pt x="5253" y="58796"/>
                    <a:pt x="12201" y="88415"/>
                    <a:pt x="31022" y="120252"/>
                  </a:cubicBezTo>
                  <a:cubicBezTo>
                    <a:pt x="31742" y="121459"/>
                    <a:pt x="33204" y="122996"/>
                    <a:pt x="35362" y="122996"/>
                  </a:cubicBezTo>
                  <a:cubicBezTo>
                    <a:pt x="36237" y="122996"/>
                    <a:pt x="37228" y="122742"/>
                    <a:pt x="38329" y="122112"/>
                  </a:cubicBezTo>
                  <a:cubicBezTo>
                    <a:pt x="40874" y="120676"/>
                    <a:pt x="41689" y="117349"/>
                    <a:pt x="40221" y="114837"/>
                  </a:cubicBezTo>
                  <a:cubicBezTo>
                    <a:pt x="22411" y="84697"/>
                    <a:pt x="15789" y="56741"/>
                    <a:pt x="13342" y="38605"/>
                  </a:cubicBezTo>
                  <a:cubicBezTo>
                    <a:pt x="10733" y="18968"/>
                    <a:pt x="12331" y="6278"/>
                    <a:pt x="12364" y="6050"/>
                  </a:cubicBezTo>
                  <a:cubicBezTo>
                    <a:pt x="12755" y="3114"/>
                    <a:pt x="10700" y="439"/>
                    <a:pt x="7797" y="48"/>
                  </a:cubicBezTo>
                  <a:cubicBezTo>
                    <a:pt x="7558" y="16"/>
                    <a:pt x="7321" y="0"/>
                    <a:pt x="70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4"/>
            <p:cNvSpPr/>
            <p:nvPr/>
          </p:nvSpPr>
          <p:spPr>
            <a:xfrm>
              <a:off x="1706000" y="1812025"/>
              <a:ext cx="1690550" cy="2349850"/>
            </a:xfrm>
            <a:custGeom>
              <a:avLst/>
              <a:gdLst/>
              <a:ahLst/>
              <a:cxnLst/>
              <a:rect l="l" t="t" r="r" b="b"/>
              <a:pathLst>
                <a:path w="67622" h="93994" extrusionOk="0">
                  <a:moveTo>
                    <a:pt x="5318" y="0"/>
                  </a:moveTo>
                  <a:cubicBezTo>
                    <a:pt x="2382" y="0"/>
                    <a:pt x="1" y="2382"/>
                    <a:pt x="1" y="5317"/>
                  </a:cubicBezTo>
                  <a:cubicBezTo>
                    <a:pt x="1" y="5872"/>
                    <a:pt x="99" y="19442"/>
                    <a:pt x="7471" y="37089"/>
                  </a:cubicBezTo>
                  <a:cubicBezTo>
                    <a:pt x="14190" y="53236"/>
                    <a:pt x="28608" y="76102"/>
                    <a:pt x="59010" y="93358"/>
                  </a:cubicBezTo>
                  <a:cubicBezTo>
                    <a:pt x="59404" y="93571"/>
                    <a:pt x="60580" y="93994"/>
                    <a:pt x="61922" y="93994"/>
                  </a:cubicBezTo>
                  <a:cubicBezTo>
                    <a:pt x="63469" y="93994"/>
                    <a:pt x="65236" y="93432"/>
                    <a:pt x="66284" y="91336"/>
                  </a:cubicBezTo>
                  <a:cubicBezTo>
                    <a:pt x="67622" y="88726"/>
                    <a:pt x="66839" y="85530"/>
                    <a:pt x="64295" y="84094"/>
                  </a:cubicBezTo>
                  <a:cubicBezTo>
                    <a:pt x="42146" y="71536"/>
                    <a:pt x="26390" y="54476"/>
                    <a:pt x="17485" y="33436"/>
                  </a:cubicBezTo>
                  <a:cubicBezTo>
                    <a:pt x="10831" y="17713"/>
                    <a:pt x="10667" y="5480"/>
                    <a:pt x="10667" y="5285"/>
                  </a:cubicBezTo>
                  <a:cubicBezTo>
                    <a:pt x="10635" y="2349"/>
                    <a:pt x="8286" y="0"/>
                    <a:pt x="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4"/>
            <p:cNvSpPr/>
            <p:nvPr/>
          </p:nvSpPr>
          <p:spPr>
            <a:xfrm>
              <a:off x="3837725" y="961900"/>
              <a:ext cx="1042225" cy="3076325"/>
            </a:xfrm>
            <a:custGeom>
              <a:avLst/>
              <a:gdLst/>
              <a:ahLst/>
              <a:cxnLst/>
              <a:rect l="l" t="t" r="r" b="b"/>
              <a:pathLst>
                <a:path w="41689" h="123053" extrusionOk="0">
                  <a:moveTo>
                    <a:pt x="34610" y="0"/>
                  </a:moveTo>
                  <a:cubicBezTo>
                    <a:pt x="34373" y="0"/>
                    <a:pt x="34133" y="16"/>
                    <a:pt x="33892" y="48"/>
                  </a:cubicBezTo>
                  <a:cubicBezTo>
                    <a:pt x="30989" y="439"/>
                    <a:pt x="28934" y="3114"/>
                    <a:pt x="29325" y="6050"/>
                  </a:cubicBezTo>
                  <a:cubicBezTo>
                    <a:pt x="29358" y="6148"/>
                    <a:pt x="30956" y="18902"/>
                    <a:pt x="28347" y="38605"/>
                  </a:cubicBezTo>
                  <a:cubicBezTo>
                    <a:pt x="25900" y="56741"/>
                    <a:pt x="19278" y="84697"/>
                    <a:pt x="1468" y="114837"/>
                  </a:cubicBezTo>
                  <a:cubicBezTo>
                    <a:pt x="0" y="117349"/>
                    <a:pt x="881" y="120513"/>
                    <a:pt x="3360" y="122112"/>
                  </a:cubicBezTo>
                  <a:cubicBezTo>
                    <a:pt x="4384" y="122785"/>
                    <a:pt x="5344" y="123053"/>
                    <a:pt x="6217" y="123053"/>
                  </a:cubicBezTo>
                  <a:cubicBezTo>
                    <a:pt x="8346" y="123053"/>
                    <a:pt x="9949" y="121456"/>
                    <a:pt x="10667" y="120252"/>
                  </a:cubicBezTo>
                  <a:cubicBezTo>
                    <a:pt x="29488" y="88415"/>
                    <a:pt x="36436" y="58796"/>
                    <a:pt x="38948" y="39583"/>
                  </a:cubicBezTo>
                  <a:cubicBezTo>
                    <a:pt x="41688" y="18576"/>
                    <a:pt x="39959" y="5169"/>
                    <a:pt x="39894" y="4615"/>
                  </a:cubicBezTo>
                  <a:cubicBezTo>
                    <a:pt x="39535" y="1950"/>
                    <a:pt x="37252" y="0"/>
                    <a:pt x="3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4"/>
            <p:cNvSpPr/>
            <p:nvPr/>
          </p:nvSpPr>
          <p:spPr>
            <a:xfrm>
              <a:off x="4198175" y="1811200"/>
              <a:ext cx="1696250" cy="2351825"/>
            </a:xfrm>
            <a:custGeom>
              <a:avLst/>
              <a:gdLst/>
              <a:ahLst/>
              <a:cxnLst/>
              <a:rect l="l" t="t" r="r" b="b"/>
              <a:pathLst>
                <a:path w="67850" h="94073" extrusionOk="0">
                  <a:moveTo>
                    <a:pt x="62532" y="1"/>
                  </a:moveTo>
                  <a:cubicBezTo>
                    <a:pt x="59564" y="1"/>
                    <a:pt x="57183" y="2415"/>
                    <a:pt x="57183" y="5350"/>
                  </a:cubicBezTo>
                  <a:cubicBezTo>
                    <a:pt x="57183" y="5840"/>
                    <a:pt x="56596" y="54052"/>
                    <a:pt x="3556" y="84127"/>
                  </a:cubicBezTo>
                  <a:cubicBezTo>
                    <a:pt x="1011" y="85563"/>
                    <a:pt x="0" y="88890"/>
                    <a:pt x="1566" y="91369"/>
                  </a:cubicBezTo>
                  <a:cubicBezTo>
                    <a:pt x="2905" y="93498"/>
                    <a:pt x="4615" y="94073"/>
                    <a:pt x="6058" y="94073"/>
                  </a:cubicBezTo>
                  <a:cubicBezTo>
                    <a:pt x="7356" y="94073"/>
                    <a:pt x="8438" y="93608"/>
                    <a:pt x="8840" y="93391"/>
                  </a:cubicBezTo>
                  <a:cubicBezTo>
                    <a:pt x="39242" y="76135"/>
                    <a:pt x="53660" y="53269"/>
                    <a:pt x="60379" y="37122"/>
                  </a:cubicBezTo>
                  <a:cubicBezTo>
                    <a:pt x="67752" y="19475"/>
                    <a:pt x="67849" y="5905"/>
                    <a:pt x="67849" y="5350"/>
                  </a:cubicBezTo>
                  <a:cubicBezTo>
                    <a:pt x="67849" y="2415"/>
                    <a:pt x="65468" y="1"/>
                    <a:pt x="62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4"/>
            <p:cNvSpPr/>
            <p:nvPr/>
          </p:nvSpPr>
          <p:spPr>
            <a:xfrm>
              <a:off x="3720275" y="2448100"/>
              <a:ext cx="159875" cy="948450"/>
            </a:xfrm>
            <a:custGeom>
              <a:avLst/>
              <a:gdLst/>
              <a:ahLst/>
              <a:cxnLst/>
              <a:rect l="l" t="t" r="r" b="b"/>
              <a:pathLst>
                <a:path w="6395" h="37938" extrusionOk="0">
                  <a:moveTo>
                    <a:pt x="3198" y="1"/>
                  </a:moveTo>
                  <a:cubicBezTo>
                    <a:pt x="1436" y="1"/>
                    <a:pt x="1" y="1436"/>
                    <a:pt x="1" y="3198"/>
                  </a:cubicBezTo>
                  <a:lnTo>
                    <a:pt x="1" y="34741"/>
                  </a:lnTo>
                  <a:cubicBezTo>
                    <a:pt x="1" y="36502"/>
                    <a:pt x="1436" y="37938"/>
                    <a:pt x="3198" y="37938"/>
                  </a:cubicBezTo>
                  <a:cubicBezTo>
                    <a:pt x="4959" y="37938"/>
                    <a:pt x="6394" y="36502"/>
                    <a:pt x="6394" y="34741"/>
                  </a:cubicBezTo>
                  <a:lnTo>
                    <a:pt x="6394" y="3198"/>
                  </a:lnTo>
                  <a:cubicBezTo>
                    <a:pt x="6394" y="1436"/>
                    <a:pt x="4959" y="1"/>
                    <a:pt x="3198"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4"/>
            <p:cNvSpPr/>
            <p:nvPr/>
          </p:nvSpPr>
          <p:spPr>
            <a:xfrm>
              <a:off x="3720275" y="2077050"/>
              <a:ext cx="159875" cy="279750"/>
            </a:xfrm>
            <a:custGeom>
              <a:avLst/>
              <a:gdLst/>
              <a:ahLst/>
              <a:cxnLst/>
              <a:rect l="l" t="t" r="r" b="b"/>
              <a:pathLst>
                <a:path w="6395" h="11190" extrusionOk="0">
                  <a:moveTo>
                    <a:pt x="3198" y="1"/>
                  </a:moveTo>
                  <a:cubicBezTo>
                    <a:pt x="1436" y="1"/>
                    <a:pt x="1" y="1436"/>
                    <a:pt x="1" y="3198"/>
                  </a:cubicBezTo>
                  <a:lnTo>
                    <a:pt x="1" y="7993"/>
                  </a:lnTo>
                  <a:cubicBezTo>
                    <a:pt x="1" y="9754"/>
                    <a:pt x="1436" y="11189"/>
                    <a:pt x="3198" y="11189"/>
                  </a:cubicBezTo>
                  <a:cubicBezTo>
                    <a:pt x="4959" y="11189"/>
                    <a:pt x="6394" y="9754"/>
                    <a:pt x="6394" y="7993"/>
                  </a:cubicBezTo>
                  <a:lnTo>
                    <a:pt x="6394" y="3198"/>
                  </a:lnTo>
                  <a:cubicBezTo>
                    <a:pt x="6394" y="1436"/>
                    <a:pt x="4959" y="1"/>
                    <a:pt x="3198"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4"/>
            <p:cNvSpPr/>
            <p:nvPr/>
          </p:nvSpPr>
          <p:spPr>
            <a:xfrm>
              <a:off x="3720275" y="1308050"/>
              <a:ext cx="159875" cy="666275"/>
            </a:xfrm>
            <a:custGeom>
              <a:avLst/>
              <a:gdLst/>
              <a:ahLst/>
              <a:cxnLst/>
              <a:rect l="l" t="t" r="r" b="b"/>
              <a:pathLst>
                <a:path w="6395" h="26651" extrusionOk="0">
                  <a:moveTo>
                    <a:pt x="3198" y="0"/>
                  </a:moveTo>
                  <a:cubicBezTo>
                    <a:pt x="1436" y="0"/>
                    <a:pt x="1" y="1436"/>
                    <a:pt x="1" y="3197"/>
                  </a:cubicBezTo>
                  <a:lnTo>
                    <a:pt x="1" y="23454"/>
                  </a:lnTo>
                  <a:cubicBezTo>
                    <a:pt x="1" y="25215"/>
                    <a:pt x="1436" y="26651"/>
                    <a:pt x="3198" y="26651"/>
                  </a:cubicBezTo>
                  <a:cubicBezTo>
                    <a:pt x="4959" y="26651"/>
                    <a:pt x="6394" y="25215"/>
                    <a:pt x="6394" y="23454"/>
                  </a:cubicBezTo>
                  <a:lnTo>
                    <a:pt x="6394" y="3197"/>
                  </a:lnTo>
                  <a:cubicBezTo>
                    <a:pt x="6394" y="1436"/>
                    <a:pt x="4959" y="0"/>
                    <a:pt x="3198"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9" name="Google Shape;4219;p44"/>
          <p:cNvGrpSpPr/>
          <p:nvPr/>
        </p:nvGrpSpPr>
        <p:grpSpPr>
          <a:xfrm>
            <a:off x="1844529" y="1827037"/>
            <a:ext cx="529641" cy="486083"/>
            <a:chOff x="1760529" y="1827037"/>
            <a:chExt cx="529641" cy="486083"/>
          </a:xfrm>
        </p:grpSpPr>
        <p:sp>
          <p:nvSpPr>
            <p:cNvPr id="4220" name="Google Shape;4220;p44"/>
            <p:cNvSpPr/>
            <p:nvPr/>
          </p:nvSpPr>
          <p:spPr>
            <a:xfrm>
              <a:off x="1775780" y="1827037"/>
              <a:ext cx="77204" cy="77206"/>
            </a:xfrm>
            <a:custGeom>
              <a:avLst/>
              <a:gdLst/>
              <a:ahLst/>
              <a:cxnLst/>
              <a:rect l="l" t="t" r="r" b="b"/>
              <a:pathLst>
                <a:path w="31544" h="31545" extrusionOk="0">
                  <a:moveTo>
                    <a:pt x="15788" y="1"/>
                  </a:moveTo>
                  <a:cubicBezTo>
                    <a:pt x="7046" y="1"/>
                    <a:pt x="0" y="7047"/>
                    <a:pt x="0" y="15756"/>
                  </a:cubicBezTo>
                  <a:cubicBezTo>
                    <a:pt x="0" y="24466"/>
                    <a:pt x="7046" y="31544"/>
                    <a:pt x="15788" y="31544"/>
                  </a:cubicBezTo>
                  <a:cubicBezTo>
                    <a:pt x="24498" y="31544"/>
                    <a:pt x="31543" y="24466"/>
                    <a:pt x="31543" y="15756"/>
                  </a:cubicBezTo>
                  <a:cubicBezTo>
                    <a:pt x="31543" y="7047"/>
                    <a:pt x="24498" y="1"/>
                    <a:pt x="15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4"/>
            <p:cNvSpPr/>
            <p:nvPr/>
          </p:nvSpPr>
          <p:spPr>
            <a:xfrm>
              <a:off x="1772025" y="1828315"/>
              <a:ext cx="79681" cy="75907"/>
            </a:xfrm>
            <a:custGeom>
              <a:avLst/>
              <a:gdLst/>
              <a:ahLst/>
              <a:cxnLst/>
              <a:rect l="l" t="t" r="r" b="b"/>
              <a:pathLst>
                <a:path w="32556" h="31014" extrusionOk="0">
                  <a:moveTo>
                    <a:pt x="13212" y="1"/>
                  </a:moveTo>
                  <a:cubicBezTo>
                    <a:pt x="10635" y="686"/>
                    <a:pt x="8188" y="2056"/>
                    <a:pt x="6166" y="4078"/>
                  </a:cubicBezTo>
                  <a:cubicBezTo>
                    <a:pt x="1" y="10243"/>
                    <a:pt x="1" y="20225"/>
                    <a:pt x="6166" y="26390"/>
                  </a:cubicBezTo>
                  <a:cubicBezTo>
                    <a:pt x="9249" y="29473"/>
                    <a:pt x="13285" y="31014"/>
                    <a:pt x="17322" y="31014"/>
                  </a:cubicBezTo>
                  <a:cubicBezTo>
                    <a:pt x="21359" y="31014"/>
                    <a:pt x="25395" y="29473"/>
                    <a:pt x="28478" y="26390"/>
                  </a:cubicBezTo>
                  <a:cubicBezTo>
                    <a:pt x="30500" y="24368"/>
                    <a:pt x="31838" y="21921"/>
                    <a:pt x="32555" y="19312"/>
                  </a:cubicBezTo>
                  <a:lnTo>
                    <a:pt x="32555" y="19312"/>
                  </a:lnTo>
                  <a:cubicBezTo>
                    <a:pt x="31207" y="19670"/>
                    <a:pt x="29822" y="19849"/>
                    <a:pt x="28440" y="19849"/>
                  </a:cubicBezTo>
                  <a:cubicBezTo>
                    <a:pt x="24404" y="19849"/>
                    <a:pt x="20383" y="18320"/>
                    <a:pt x="17322" y="15234"/>
                  </a:cubicBezTo>
                  <a:cubicBezTo>
                    <a:pt x="13179" y="11124"/>
                    <a:pt x="11809" y="5252"/>
                    <a:pt x="13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4"/>
            <p:cNvSpPr/>
            <p:nvPr/>
          </p:nvSpPr>
          <p:spPr>
            <a:xfrm>
              <a:off x="1760529" y="1827422"/>
              <a:ext cx="166863" cy="140083"/>
            </a:xfrm>
            <a:custGeom>
              <a:avLst/>
              <a:gdLst/>
              <a:ahLst/>
              <a:cxnLst/>
              <a:rect l="l" t="t" r="r" b="b"/>
              <a:pathLst>
                <a:path w="68177" h="57235" extrusionOk="0">
                  <a:moveTo>
                    <a:pt x="44287" y="1"/>
                  </a:moveTo>
                  <a:cubicBezTo>
                    <a:pt x="36666" y="1"/>
                    <a:pt x="29260" y="6705"/>
                    <a:pt x="21204" y="14784"/>
                  </a:cubicBezTo>
                  <a:cubicBezTo>
                    <a:pt x="9069" y="26918"/>
                    <a:pt x="1" y="37520"/>
                    <a:pt x="12135" y="49654"/>
                  </a:cubicBezTo>
                  <a:cubicBezTo>
                    <a:pt x="17370" y="54889"/>
                    <a:pt x="23377" y="57235"/>
                    <a:pt x="29488" y="57235"/>
                  </a:cubicBezTo>
                  <a:cubicBezTo>
                    <a:pt x="37544" y="57235"/>
                    <a:pt x="45782" y="53161"/>
                    <a:pt x="52682" y="46262"/>
                  </a:cubicBezTo>
                  <a:cubicBezTo>
                    <a:pt x="64816" y="34127"/>
                    <a:pt x="68176" y="17850"/>
                    <a:pt x="56042" y="5748"/>
                  </a:cubicBezTo>
                  <a:cubicBezTo>
                    <a:pt x="51996" y="1691"/>
                    <a:pt x="48114" y="1"/>
                    <a:pt x="4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4"/>
            <p:cNvSpPr/>
            <p:nvPr/>
          </p:nvSpPr>
          <p:spPr>
            <a:xfrm>
              <a:off x="1760529" y="1843086"/>
              <a:ext cx="147222" cy="124419"/>
            </a:xfrm>
            <a:custGeom>
              <a:avLst/>
              <a:gdLst/>
              <a:ahLst/>
              <a:cxnLst/>
              <a:rect l="l" t="t" r="r" b="b"/>
              <a:pathLst>
                <a:path w="60152" h="50835" extrusionOk="0">
                  <a:moveTo>
                    <a:pt x="30239" y="0"/>
                  </a:moveTo>
                  <a:lnTo>
                    <a:pt x="30239" y="0"/>
                  </a:lnTo>
                  <a:cubicBezTo>
                    <a:pt x="27303" y="2382"/>
                    <a:pt x="24302" y="5285"/>
                    <a:pt x="21204" y="8384"/>
                  </a:cubicBezTo>
                  <a:cubicBezTo>
                    <a:pt x="9069" y="20518"/>
                    <a:pt x="1" y="31120"/>
                    <a:pt x="12135" y="43254"/>
                  </a:cubicBezTo>
                  <a:cubicBezTo>
                    <a:pt x="17370" y="48489"/>
                    <a:pt x="23377" y="50835"/>
                    <a:pt x="29488" y="50835"/>
                  </a:cubicBezTo>
                  <a:cubicBezTo>
                    <a:pt x="37544" y="50835"/>
                    <a:pt x="45782" y="46761"/>
                    <a:pt x="52682" y="39862"/>
                  </a:cubicBezTo>
                  <a:cubicBezTo>
                    <a:pt x="55781" y="36763"/>
                    <a:pt x="58292" y="33403"/>
                    <a:pt x="60152" y="29880"/>
                  </a:cubicBezTo>
                  <a:lnTo>
                    <a:pt x="60152" y="29880"/>
                  </a:lnTo>
                  <a:cubicBezTo>
                    <a:pt x="55856" y="32145"/>
                    <a:pt x="51364" y="33381"/>
                    <a:pt x="46929" y="33381"/>
                  </a:cubicBezTo>
                  <a:cubicBezTo>
                    <a:pt x="40821" y="33381"/>
                    <a:pt x="34821" y="31037"/>
                    <a:pt x="29587" y="25803"/>
                  </a:cubicBezTo>
                  <a:cubicBezTo>
                    <a:pt x="20551" y="16767"/>
                    <a:pt x="23259" y="8579"/>
                    <a:pt x="30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4"/>
            <p:cNvSpPr/>
            <p:nvPr/>
          </p:nvSpPr>
          <p:spPr>
            <a:xfrm>
              <a:off x="1760529" y="1827422"/>
              <a:ext cx="166863" cy="140083"/>
            </a:xfrm>
            <a:custGeom>
              <a:avLst/>
              <a:gdLst/>
              <a:ahLst/>
              <a:cxnLst/>
              <a:rect l="l" t="t" r="r" b="b"/>
              <a:pathLst>
                <a:path w="68177" h="57235" extrusionOk="0">
                  <a:moveTo>
                    <a:pt x="44287" y="1"/>
                  </a:moveTo>
                  <a:cubicBezTo>
                    <a:pt x="36666" y="1"/>
                    <a:pt x="29260" y="6705"/>
                    <a:pt x="21204" y="14784"/>
                  </a:cubicBezTo>
                  <a:cubicBezTo>
                    <a:pt x="9069" y="26918"/>
                    <a:pt x="1" y="37520"/>
                    <a:pt x="12135" y="49654"/>
                  </a:cubicBezTo>
                  <a:cubicBezTo>
                    <a:pt x="17370" y="54889"/>
                    <a:pt x="23377" y="57235"/>
                    <a:pt x="29488" y="57235"/>
                  </a:cubicBezTo>
                  <a:cubicBezTo>
                    <a:pt x="37544" y="57235"/>
                    <a:pt x="45782" y="53161"/>
                    <a:pt x="52682" y="46262"/>
                  </a:cubicBezTo>
                  <a:cubicBezTo>
                    <a:pt x="64816" y="34127"/>
                    <a:pt x="68176" y="17850"/>
                    <a:pt x="56042" y="5748"/>
                  </a:cubicBezTo>
                  <a:cubicBezTo>
                    <a:pt x="51996" y="1691"/>
                    <a:pt x="48114" y="1"/>
                    <a:pt x="44287" y="1"/>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4"/>
            <p:cNvSpPr/>
            <p:nvPr/>
          </p:nvSpPr>
          <p:spPr>
            <a:xfrm>
              <a:off x="1764281" y="1841619"/>
              <a:ext cx="278954" cy="234201"/>
            </a:xfrm>
            <a:custGeom>
              <a:avLst/>
              <a:gdLst/>
              <a:ahLst/>
              <a:cxnLst/>
              <a:rect l="l" t="t" r="r" b="b"/>
              <a:pathLst>
                <a:path w="113975" h="95690" extrusionOk="0">
                  <a:moveTo>
                    <a:pt x="74037" y="0"/>
                  </a:moveTo>
                  <a:cubicBezTo>
                    <a:pt x="61289" y="0"/>
                    <a:pt x="48905" y="11226"/>
                    <a:pt x="35393" y="24738"/>
                  </a:cubicBezTo>
                  <a:cubicBezTo>
                    <a:pt x="15136" y="44995"/>
                    <a:pt x="1" y="62740"/>
                    <a:pt x="20258" y="83030"/>
                  </a:cubicBezTo>
                  <a:cubicBezTo>
                    <a:pt x="29013" y="91771"/>
                    <a:pt x="39056" y="95689"/>
                    <a:pt x="49275" y="95689"/>
                  </a:cubicBezTo>
                  <a:cubicBezTo>
                    <a:pt x="62738" y="95689"/>
                    <a:pt x="76507" y="88888"/>
                    <a:pt x="88042" y="77354"/>
                  </a:cubicBezTo>
                  <a:cubicBezTo>
                    <a:pt x="108299" y="57097"/>
                    <a:pt x="113975" y="29859"/>
                    <a:pt x="93685" y="9602"/>
                  </a:cubicBezTo>
                  <a:cubicBezTo>
                    <a:pt x="86918" y="2825"/>
                    <a:pt x="80432" y="0"/>
                    <a:pt x="74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4"/>
            <p:cNvSpPr/>
            <p:nvPr/>
          </p:nvSpPr>
          <p:spPr>
            <a:xfrm>
              <a:off x="1764281" y="1869991"/>
              <a:ext cx="244305" cy="205830"/>
            </a:xfrm>
            <a:custGeom>
              <a:avLst/>
              <a:gdLst/>
              <a:ahLst/>
              <a:cxnLst/>
              <a:rect l="l" t="t" r="r" b="b"/>
              <a:pathLst>
                <a:path w="99818" h="84098" extrusionOk="0">
                  <a:moveTo>
                    <a:pt x="49452" y="0"/>
                  </a:moveTo>
                  <a:lnTo>
                    <a:pt x="49452" y="0"/>
                  </a:lnTo>
                  <a:cubicBezTo>
                    <a:pt x="44853" y="3817"/>
                    <a:pt x="40188" y="8351"/>
                    <a:pt x="35393" y="13146"/>
                  </a:cubicBezTo>
                  <a:cubicBezTo>
                    <a:pt x="15136" y="33403"/>
                    <a:pt x="1" y="51148"/>
                    <a:pt x="20258" y="71438"/>
                  </a:cubicBezTo>
                  <a:cubicBezTo>
                    <a:pt x="29013" y="80179"/>
                    <a:pt x="39056" y="84097"/>
                    <a:pt x="49275" y="84097"/>
                  </a:cubicBezTo>
                  <a:cubicBezTo>
                    <a:pt x="62738" y="84097"/>
                    <a:pt x="76507" y="77296"/>
                    <a:pt x="88042" y="65762"/>
                  </a:cubicBezTo>
                  <a:cubicBezTo>
                    <a:pt x="92837" y="60967"/>
                    <a:pt x="96817" y="55780"/>
                    <a:pt x="99818" y="50398"/>
                  </a:cubicBezTo>
                  <a:lnTo>
                    <a:pt x="99818" y="50398"/>
                  </a:lnTo>
                  <a:cubicBezTo>
                    <a:pt x="92261" y="54608"/>
                    <a:pt x="84304" y="56921"/>
                    <a:pt x="76450" y="56921"/>
                  </a:cubicBezTo>
                  <a:cubicBezTo>
                    <a:pt x="66233" y="56921"/>
                    <a:pt x="56190" y="53007"/>
                    <a:pt x="47430" y="44265"/>
                  </a:cubicBezTo>
                  <a:cubicBezTo>
                    <a:pt x="31968" y="28771"/>
                    <a:pt x="37122" y="14777"/>
                    <a:pt x="49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4"/>
            <p:cNvSpPr/>
            <p:nvPr/>
          </p:nvSpPr>
          <p:spPr>
            <a:xfrm>
              <a:off x="1789591" y="1876056"/>
              <a:ext cx="376355" cy="315967"/>
            </a:xfrm>
            <a:custGeom>
              <a:avLst/>
              <a:gdLst/>
              <a:ahLst/>
              <a:cxnLst/>
              <a:rect l="l" t="t" r="r" b="b"/>
              <a:pathLst>
                <a:path w="153771" h="129098" extrusionOk="0">
                  <a:moveTo>
                    <a:pt x="99892" y="0"/>
                  </a:moveTo>
                  <a:cubicBezTo>
                    <a:pt x="82690" y="0"/>
                    <a:pt x="65982" y="15145"/>
                    <a:pt x="47756" y="33371"/>
                  </a:cubicBezTo>
                  <a:cubicBezTo>
                    <a:pt x="20420" y="60707"/>
                    <a:pt x="0" y="84650"/>
                    <a:pt x="27368" y="112018"/>
                  </a:cubicBezTo>
                  <a:cubicBezTo>
                    <a:pt x="39164" y="123813"/>
                    <a:pt x="52708" y="129098"/>
                    <a:pt x="66492" y="129098"/>
                  </a:cubicBezTo>
                  <a:cubicBezTo>
                    <a:pt x="84653" y="129098"/>
                    <a:pt x="103229" y="119925"/>
                    <a:pt x="118769" y="104385"/>
                  </a:cubicBezTo>
                  <a:cubicBezTo>
                    <a:pt x="146137" y="77017"/>
                    <a:pt x="153770" y="40287"/>
                    <a:pt x="126402" y="12951"/>
                  </a:cubicBezTo>
                  <a:cubicBezTo>
                    <a:pt x="117272" y="3810"/>
                    <a:pt x="108519" y="0"/>
                    <a:pt x="9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4"/>
            <p:cNvSpPr/>
            <p:nvPr/>
          </p:nvSpPr>
          <p:spPr>
            <a:xfrm>
              <a:off x="1789591" y="1918850"/>
              <a:ext cx="326056" cy="273173"/>
            </a:xfrm>
            <a:custGeom>
              <a:avLst/>
              <a:gdLst/>
              <a:ahLst/>
              <a:cxnLst/>
              <a:rect l="l" t="t" r="r" b="b"/>
              <a:pathLst>
                <a:path w="133220" h="111613" extrusionOk="0">
                  <a:moveTo>
                    <a:pt x="64555" y="1"/>
                  </a:moveTo>
                  <a:lnTo>
                    <a:pt x="64555" y="1"/>
                  </a:lnTo>
                  <a:cubicBezTo>
                    <a:pt x="59075" y="4730"/>
                    <a:pt x="53497" y="10145"/>
                    <a:pt x="47756" y="15886"/>
                  </a:cubicBezTo>
                  <a:cubicBezTo>
                    <a:pt x="20420" y="43222"/>
                    <a:pt x="0" y="67165"/>
                    <a:pt x="27336" y="94533"/>
                  </a:cubicBezTo>
                  <a:cubicBezTo>
                    <a:pt x="39145" y="106328"/>
                    <a:pt x="52698" y="111613"/>
                    <a:pt x="66486" y="111613"/>
                  </a:cubicBezTo>
                  <a:cubicBezTo>
                    <a:pt x="84653" y="111613"/>
                    <a:pt x="103229" y="102440"/>
                    <a:pt x="118769" y="86900"/>
                  </a:cubicBezTo>
                  <a:cubicBezTo>
                    <a:pt x="124510" y="81159"/>
                    <a:pt x="129338" y="75026"/>
                    <a:pt x="133220" y="68665"/>
                  </a:cubicBezTo>
                  <a:lnTo>
                    <a:pt x="133220" y="68665"/>
                  </a:lnTo>
                  <a:cubicBezTo>
                    <a:pt x="122268" y="75290"/>
                    <a:pt x="110622" y="78959"/>
                    <a:pt x="99145" y="78959"/>
                  </a:cubicBezTo>
                  <a:cubicBezTo>
                    <a:pt x="85362" y="78959"/>
                    <a:pt x="71822" y="73667"/>
                    <a:pt x="60021" y="61848"/>
                  </a:cubicBezTo>
                  <a:cubicBezTo>
                    <a:pt x="38394" y="40221"/>
                    <a:pt x="46614" y="20747"/>
                    <a:pt x="64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4"/>
            <p:cNvSpPr/>
            <p:nvPr/>
          </p:nvSpPr>
          <p:spPr>
            <a:xfrm>
              <a:off x="1789591" y="1876056"/>
              <a:ext cx="376355" cy="315967"/>
            </a:xfrm>
            <a:custGeom>
              <a:avLst/>
              <a:gdLst/>
              <a:ahLst/>
              <a:cxnLst/>
              <a:rect l="l" t="t" r="r" b="b"/>
              <a:pathLst>
                <a:path w="153771" h="129098" extrusionOk="0">
                  <a:moveTo>
                    <a:pt x="99892" y="0"/>
                  </a:moveTo>
                  <a:cubicBezTo>
                    <a:pt x="82690" y="0"/>
                    <a:pt x="65982" y="15145"/>
                    <a:pt x="47756" y="33371"/>
                  </a:cubicBezTo>
                  <a:cubicBezTo>
                    <a:pt x="20420" y="60707"/>
                    <a:pt x="0" y="84650"/>
                    <a:pt x="27368" y="112018"/>
                  </a:cubicBezTo>
                  <a:cubicBezTo>
                    <a:pt x="39164" y="123813"/>
                    <a:pt x="52708" y="129098"/>
                    <a:pt x="66492" y="129098"/>
                  </a:cubicBezTo>
                  <a:cubicBezTo>
                    <a:pt x="84653" y="129098"/>
                    <a:pt x="103229" y="119925"/>
                    <a:pt x="118769" y="104385"/>
                  </a:cubicBezTo>
                  <a:cubicBezTo>
                    <a:pt x="146137" y="77017"/>
                    <a:pt x="153770" y="40287"/>
                    <a:pt x="126402" y="12951"/>
                  </a:cubicBezTo>
                  <a:cubicBezTo>
                    <a:pt x="117272" y="3810"/>
                    <a:pt x="108519" y="0"/>
                    <a:pt x="99892"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4"/>
            <p:cNvSpPr/>
            <p:nvPr/>
          </p:nvSpPr>
          <p:spPr>
            <a:xfrm>
              <a:off x="1937767" y="2080630"/>
              <a:ext cx="352403" cy="232490"/>
            </a:xfrm>
            <a:custGeom>
              <a:avLst/>
              <a:gdLst/>
              <a:ahLst/>
              <a:cxnLst/>
              <a:rect l="l" t="t" r="r" b="b"/>
              <a:pathLst>
                <a:path w="143985" h="94991" extrusionOk="0">
                  <a:moveTo>
                    <a:pt x="31883" y="0"/>
                  </a:moveTo>
                  <a:cubicBezTo>
                    <a:pt x="28618" y="0"/>
                    <a:pt x="25424" y="1603"/>
                    <a:pt x="23520" y="4523"/>
                  </a:cubicBezTo>
                  <a:cubicBezTo>
                    <a:pt x="23520" y="4523"/>
                    <a:pt x="1" y="85942"/>
                    <a:pt x="26097" y="91291"/>
                  </a:cubicBezTo>
                  <a:cubicBezTo>
                    <a:pt x="35863" y="93304"/>
                    <a:pt x="48790" y="94990"/>
                    <a:pt x="63689" y="94990"/>
                  </a:cubicBezTo>
                  <a:cubicBezTo>
                    <a:pt x="85019" y="94990"/>
                    <a:pt x="110392" y="91533"/>
                    <a:pt x="136319" y="80625"/>
                  </a:cubicBezTo>
                  <a:cubicBezTo>
                    <a:pt x="138276" y="79842"/>
                    <a:pt x="139973" y="78472"/>
                    <a:pt x="141114" y="76547"/>
                  </a:cubicBezTo>
                  <a:cubicBezTo>
                    <a:pt x="143985" y="71883"/>
                    <a:pt x="142517" y="65783"/>
                    <a:pt x="137852" y="62879"/>
                  </a:cubicBezTo>
                  <a:lnTo>
                    <a:pt x="137820" y="62879"/>
                  </a:lnTo>
                  <a:lnTo>
                    <a:pt x="37057" y="1456"/>
                  </a:lnTo>
                  <a:cubicBezTo>
                    <a:pt x="35441" y="471"/>
                    <a:pt x="33652" y="0"/>
                    <a:pt x="31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4"/>
            <p:cNvSpPr/>
            <p:nvPr/>
          </p:nvSpPr>
          <p:spPr>
            <a:xfrm>
              <a:off x="1937767" y="2080630"/>
              <a:ext cx="313363" cy="232468"/>
            </a:xfrm>
            <a:custGeom>
              <a:avLst/>
              <a:gdLst/>
              <a:ahLst/>
              <a:cxnLst/>
              <a:rect l="l" t="t" r="r" b="b"/>
              <a:pathLst>
                <a:path w="128034" h="94982" extrusionOk="0">
                  <a:moveTo>
                    <a:pt x="31883" y="0"/>
                  </a:moveTo>
                  <a:cubicBezTo>
                    <a:pt x="28618" y="0"/>
                    <a:pt x="25424" y="1603"/>
                    <a:pt x="23520" y="4523"/>
                  </a:cubicBezTo>
                  <a:cubicBezTo>
                    <a:pt x="23520" y="4523"/>
                    <a:pt x="1" y="85942"/>
                    <a:pt x="26097" y="91291"/>
                  </a:cubicBezTo>
                  <a:cubicBezTo>
                    <a:pt x="35852" y="93309"/>
                    <a:pt x="48751" y="94982"/>
                    <a:pt x="63627" y="94982"/>
                  </a:cubicBezTo>
                  <a:cubicBezTo>
                    <a:pt x="72079" y="94982"/>
                    <a:pt x="81170" y="94442"/>
                    <a:pt x="90684" y="93118"/>
                  </a:cubicBezTo>
                  <a:cubicBezTo>
                    <a:pt x="98284" y="88127"/>
                    <a:pt x="105624" y="82125"/>
                    <a:pt x="112604" y="75145"/>
                  </a:cubicBezTo>
                  <a:cubicBezTo>
                    <a:pt x="118443" y="69306"/>
                    <a:pt x="123597" y="63206"/>
                    <a:pt x="128034" y="56910"/>
                  </a:cubicBezTo>
                  <a:lnTo>
                    <a:pt x="37057" y="1456"/>
                  </a:lnTo>
                  <a:cubicBezTo>
                    <a:pt x="35441" y="471"/>
                    <a:pt x="33652" y="0"/>
                    <a:pt x="31883" y="0"/>
                  </a:cubicBezTo>
                  <a:close/>
                </a:path>
              </a:pathLst>
            </a:custGeom>
            <a:solidFill>
              <a:srgbClr val="231F2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4"/>
            <p:cNvSpPr/>
            <p:nvPr/>
          </p:nvSpPr>
          <p:spPr>
            <a:xfrm>
              <a:off x="1830626" y="1924414"/>
              <a:ext cx="454675" cy="381800"/>
            </a:xfrm>
            <a:custGeom>
              <a:avLst/>
              <a:gdLst/>
              <a:ahLst/>
              <a:cxnLst/>
              <a:rect l="l" t="t" r="r" b="b"/>
              <a:pathLst>
                <a:path w="185771" h="155996" extrusionOk="0">
                  <a:moveTo>
                    <a:pt x="120687" y="0"/>
                  </a:moveTo>
                  <a:cubicBezTo>
                    <a:pt x="99897" y="0"/>
                    <a:pt x="79713" y="18289"/>
                    <a:pt x="57705" y="40296"/>
                  </a:cubicBezTo>
                  <a:cubicBezTo>
                    <a:pt x="24661" y="73373"/>
                    <a:pt x="1" y="102274"/>
                    <a:pt x="33045" y="135351"/>
                  </a:cubicBezTo>
                  <a:cubicBezTo>
                    <a:pt x="47302" y="149608"/>
                    <a:pt x="63667" y="155995"/>
                    <a:pt x="80320" y="155995"/>
                  </a:cubicBezTo>
                  <a:cubicBezTo>
                    <a:pt x="102264" y="155995"/>
                    <a:pt x="124709" y="144906"/>
                    <a:pt x="143496" y="126119"/>
                  </a:cubicBezTo>
                  <a:cubicBezTo>
                    <a:pt x="176572" y="93075"/>
                    <a:pt x="185771" y="48680"/>
                    <a:pt x="152727" y="15636"/>
                  </a:cubicBezTo>
                  <a:cubicBezTo>
                    <a:pt x="141691" y="4599"/>
                    <a:pt x="131113" y="0"/>
                    <a:pt x="120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4"/>
            <p:cNvSpPr/>
            <p:nvPr/>
          </p:nvSpPr>
          <p:spPr>
            <a:xfrm>
              <a:off x="1834539" y="2035014"/>
              <a:ext cx="398947" cy="271151"/>
            </a:xfrm>
            <a:custGeom>
              <a:avLst/>
              <a:gdLst/>
              <a:ahLst/>
              <a:cxnLst/>
              <a:rect l="l" t="t" r="r" b="b"/>
              <a:pathLst>
                <a:path w="163002" h="110787" extrusionOk="0">
                  <a:moveTo>
                    <a:pt x="51246" y="0"/>
                  </a:moveTo>
                  <a:lnTo>
                    <a:pt x="51246" y="0"/>
                  </a:lnTo>
                  <a:cubicBezTo>
                    <a:pt x="20746" y="31055"/>
                    <a:pt x="0" y="58716"/>
                    <a:pt x="31446" y="90129"/>
                  </a:cubicBezTo>
                  <a:cubicBezTo>
                    <a:pt x="45711" y="104394"/>
                    <a:pt x="62086" y="110787"/>
                    <a:pt x="78748" y="110787"/>
                  </a:cubicBezTo>
                  <a:cubicBezTo>
                    <a:pt x="100683" y="110787"/>
                    <a:pt x="123118" y="99709"/>
                    <a:pt x="141897" y="80930"/>
                  </a:cubicBezTo>
                  <a:cubicBezTo>
                    <a:pt x="150769" y="72025"/>
                    <a:pt x="157946" y="62337"/>
                    <a:pt x="163002" y="52257"/>
                  </a:cubicBezTo>
                  <a:lnTo>
                    <a:pt x="163002" y="52257"/>
                  </a:lnTo>
                  <a:cubicBezTo>
                    <a:pt x="146038" y="66536"/>
                    <a:pt x="126791" y="74748"/>
                    <a:pt x="107912" y="74748"/>
                  </a:cubicBezTo>
                  <a:cubicBezTo>
                    <a:pt x="91251" y="74748"/>
                    <a:pt x="74875" y="68352"/>
                    <a:pt x="60608" y="54084"/>
                  </a:cubicBezTo>
                  <a:cubicBezTo>
                    <a:pt x="41721" y="35230"/>
                    <a:pt x="41688" y="17713"/>
                    <a:pt x="5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4"/>
            <p:cNvSpPr/>
            <p:nvPr/>
          </p:nvSpPr>
          <p:spPr>
            <a:xfrm>
              <a:off x="2173768" y="1977013"/>
              <a:ext cx="35369" cy="36744"/>
            </a:xfrm>
            <a:custGeom>
              <a:avLst/>
              <a:gdLst/>
              <a:ahLst/>
              <a:cxnLst/>
              <a:rect l="l" t="t" r="r" b="b"/>
              <a:pathLst>
                <a:path w="14451" h="15013" extrusionOk="0">
                  <a:moveTo>
                    <a:pt x="3490" y="0"/>
                  </a:moveTo>
                  <a:cubicBezTo>
                    <a:pt x="2675" y="0"/>
                    <a:pt x="1859" y="310"/>
                    <a:pt x="1240" y="930"/>
                  </a:cubicBezTo>
                  <a:cubicBezTo>
                    <a:pt x="0" y="2169"/>
                    <a:pt x="0" y="4192"/>
                    <a:pt x="1240" y="5464"/>
                  </a:cubicBezTo>
                  <a:cubicBezTo>
                    <a:pt x="3882" y="8106"/>
                    <a:pt x="6230" y="10879"/>
                    <a:pt x="8220" y="13684"/>
                  </a:cubicBezTo>
                  <a:cubicBezTo>
                    <a:pt x="8644" y="14287"/>
                    <a:pt x="9634" y="15012"/>
                    <a:pt x="10865" y="15012"/>
                  </a:cubicBezTo>
                  <a:cubicBezTo>
                    <a:pt x="11432" y="15012"/>
                    <a:pt x="12051" y="14858"/>
                    <a:pt x="12689" y="14467"/>
                  </a:cubicBezTo>
                  <a:cubicBezTo>
                    <a:pt x="14157" y="13521"/>
                    <a:pt x="14451" y="11433"/>
                    <a:pt x="13439" y="9998"/>
                  </a:cubicBezTo>
                  <a:cubicBezTo>
                    <a:pt x="11254" y="6899"/>
                    <a:pt x="8644" y="3833"/>
                    <a:pt x="5741" y="930"/>
                  </a:cubicBezTo>
                  <a:cubicBezTo>
                    <a:pt x="5121" y="310"/>
                    <a:pt x="4306" y="0"/>
                    <a:pt x="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4"/>
            <p:cNvSpPr/>
            <p:nvPr/>
          </p:nvSpPr>
          <p:spPr>
            <a:xfrm>
              <a:off x="2197557" y="2026112"/>
              <a:ext cx="35611" cy="128785"/>
            </a:xfrm>
            <a:custGeom>
              <a:avLst/>
              <a:gdLst/>
              <a:ahLst/>
              <a:cxnLst/>
              <a:rect l="l" t="t" r="r" b="b"/>
              <a:pathLst>
                <a:path w="14550" h="52619" extrusionOk="0">
                  <a:moveTo>
                    <a:pt x="7295" y="1"/>
                  </a:moveTo>
                  <a:cubicBezTo>
                    <a:pt x="6910" y="1"/>
                    <a:pt x="6517" y="69"/>
                    <a:pt x="6133" y="212"/>
                  </a:cubicBezTo>
                  <a:cubicBezTo>
                    <a:pt x="4502" y="865"/>
                    <a:pt x="3687" y="2724"/>
                    <a:pt x="4339" y="4355"/>
                  </a:cubicBezTo>
                  <a:cubicBezTo>
                    <a:pt x="7144" y="11564"/>
                    <a:pt x="8090" y="19328"/>
                    <a:pt x="7112" y="27450"/>
                  </a:cubicBezTo>
                  <a:cubicBezTo>
                    <a:pt x="6329" y="34137"/>
                    <a:pt x="4176" y="41085"/>
                    <a:pt x="784" y="48000"/>
                  </a:cubicBezTo>
                  <a:cubicBezTo>
                    <a:pt x="1" y="49599"/>
                    <a:pt x="588" y="51621"/>
                    <a:pt x="2219" y="52274"/>
                  </a:cubicBezTo>
                  <a:cubicBezTo>
                    <a:pt x="2816" y="52516"/>
                    <a:pt x="3346" y="52618"/>
                    <a:pt x="3814" y="52618"/>
                  </a:cubicBezTo>
                  <a:cubicBezTo>
                    <a:pt x="5235" y="52618"/>
                    <a:pt x="6083" y="51673"/>
                    <a:pt x="6525" y="50838"/>
                  </a:cubicBezTo>
                  <a:cubicBezTo>
                    <a:pt x="10243" y="43238"/>
                    <a:pt x="12592" y="35638"/>
                    <a:pt x="13473" y="28200"/>
                  </a:cubicBezTo>
                  <a:cubicBezTo>
                    <a:pt x="14549" y="19034"/>
                    <a:pt x="13473" y="10227"/>
                    <a:pt x="10276" y="2039"/>
                  </a:cubicBezTo>
                  <a:cubicBezTo>
                    <a:pt x="9774" y="759"/>
                    <a:pt x="8578" y="1"/>
                    <a:pt x="7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44"/>
          <p:cNvGrpSpPr/>
          <p:nvPr/>
        </p:nvGrpSpPr>
        <p:grpSpPr>
          <a:xfrm>
            <a:off x="1075999" y="4558337"/>
            <a:ext cx="468778" cy="450735"/>
            <a:chOff x="2246084" y="4157833"/>
            <a:chExt cx="468778" cy="450735"/>
          </a:xfrm>
        </p:grpSpPr>
        <p:sp>
          <p:nvSpPr>
            <p:cNvPr id="4237" name="Google Shape;4237;p44"/>
            <p:cNvSpPr/>
            <p:nvPr/>
          </p:nvSpPr>
          <p:spPr>
            <a:xfrm>
              <a:off x="2449045" y="4353998"/>
              <a:ext cx="29802" cy="25163"/>
            </a:xfrm>
            <a:custGeom>
              <a:avLst/>
              <a:gdLst/>
              <a:ahLst/>
              <a:cxnLst/>
              <a:rect l="l" t="t" r="r" b="b"/>
              <a:pathLst>
                <a:path w="4052" h="3420" extrusionOk="0">
                  <a:moveTo>
                    <a:pt x="2195" y="0"/>
                  </a:moveTo>
                  <a:cubicBezTo>
                    <a:pt x="861" y="0"/>
                    <a:pt x="0" y="1537"/>
                    <a:pt x="815" y="2694"/>
                  </a:cubicBezTo>
                  <a:cubicBezTo>
                    <a:pt x="1165" y="3191"/>
                    <a:pt x="1685" y="3420"/>
                    <a:pt x="2200" y="3420"/>
                  </a:cubicBezTo>
                  <a:cubicBezTo>
                    <a:pt x="2971" y="3420"/>
                    <a:pt x="3730" y="2908"/>
                    <a:pt x="3892" y="2014"/>
                  </a:cubicBezTo>
                  <a:cubicBezTo>
                    <a:pt x="4051" y="1079"/>
                    <a:pt x="3428" y="192"/>
                    <a:pt x="2492" y="25"/>
                  </a:cubicBezTo>
                  <a:cubicBezTo>
                    <a:pt x="2391" y="9"/>
                    <a:pt x="2292" y="0"/>
                    <a:pt x="2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4"/>
            <p:cNvSpPr/>
            <p:nvPr/>
          </p:nvSpPr>
          <p:spPr>
            <a:xfrm>
              <a:off x="2502023" y="4363217"/>
              <a:ext cx="29942" cy="25295"/>
            </a:xfrm>
            <a:custGeom>
              <a:avLst/>
              <a:gdLst/>
              <a:ahLst/>
              <a:cxnLst/>
              <a:rect l="l" t="t" r="r" b="b"/>
              <a:pathLst>
                <a:path w="4071" h="3438" extrusionOk="0">
                  <a:moveTo>
                    <a:pt x="2212" y="1"/>
                  </a:moveTo>
                  <a:cubicBezTo>
                    <a:pt x="869" y="1"/>
                    <a:pt x="0" y="1541"/>
                    <a:pt x="820" y="2709"/>
                  </a:cubicBezTo>
                  <a:cubicBezTo>
                    <a:pt x="1171" y="3208"/>
                    <a:pt x="1694" y="3437"/>
                    <a:pt x="2211" y="3437"/>
                  </a:cubicBezTo>
                  <a:cubicBezTo>
                    <a:pt x="2987" y="3437"/>
                    <a:pt x="3753" y="2919"/>
                    <a:pt x="3911" y="2016"/>
                  </a:cubicBezTo>
                  <a:cubicBezTo>
                    <a:pt x="4070" y="1080"/>
                    <a:pt x="3446" y="200"/>
                    <a:pt x="2518" y="27"/>
                  </a:cubicBezTo>
                  <a:cubicBezTo>
                    <a:pt x="2413" y="9"/>
                    <a:pt x="2311" y="1"/>
                    <a:pt x="2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4"/>
            <p:cNvSpPr/>
            <p:nvPr/>
          </p:nvSpPr>
          <p:spPr>
            <a:xfrm>
              <a:off x="2604751" y="4436226"/>
              <a:ext cx="110112" cy="110613"/>
            </a:xfrm>
            <a:custGeom>
              <a:avLst/>
              <a:gdLst/>
              <a:ahLst/>
              <a:cxnLst/>
              <a:rect l="l" t="t" r="r" b="b"/>
              <a:pathLst>
                <a:path w="14971" h="15034" extrusionOk="0">
                  <a:moveTo>
                    <a:pt x="14783" y="1"/>
                  </a:moveTo>
                  <a:lnTo>
                    <a:pt x="10563" y="9940"/>
                  </a:lnTo>
                  <a:lnTo>
                    <a:pt x="10258" y="10674"/>
                  </a:lnTo>
                  <a:lnTo>
                    <a:pt x="6203" y="12137"/>
                  </a:lnTo>
                  <a:lnTo>
                    <a:pt x="4263" y="11547"/>
                  </a:lnTo>
                  <a:lnTo>
                    <a:pt x="804" y="10473"/>
                  </a:lnTo>
                  <a:lnTo>
                    <a:pt x="0" y="13100"/>
                  </a:lnTo>
                  <a:lnTo>
                    <a:pt x="2384" y="13835"/>
                  </a:lnTo>
                  <a:lnTo>
                    <a:pt x="6266" y="15034"/>
                  </a:lnTo>
                  <a:lnTo>
                    <a:pt x="12316" y="12850"/>
                  </a:lnTo>
                  <a:lnTo>
                    <a:pt x="13300" y="9940"/>
                  </a:lnTo>
                  <a:lnTo>
                    <a:pt x="14118" y="7528"/>
                  </a:lnTo>
                  <a:cubicBezTo>
                    <a:pt x="14707" y="5774"/>
                    <a:pt x="14971" y="3931"/>
                    <a:pt x="14887" y="2080"/>
                  </a:cubicBezTo>
                  <a:lnTo>
                    <a:pt x="1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4"/>
            <p:cNvSpPr/>
            <p:nvPr/>
          </p:nvSpPr>
          <p:spPr>
            <a:xfrm>
              <a:off x="2526655" y="4541835"/>
              <a:ext cx="95637" cy="66733"/>
            </a:xfrm>
            <a:custGeom>
              <a:avLst/>
              <a:gdLst/>
              <a:ahLst/>
              <a:cxnLst/>
              <a:rect l="l" t="t" r="r" b="b"/>
              <a:pathLst>
                <a:path w="13003" h="9070" extrusionOk="0">
                  <a:moveTo>
                    <a:pt x="8283" y="0"/>
                  </a:moveTo>
                  <a:lnTo>
                    <a:pt x="6106" y="1698"/>
                  </a:lnTo>
                  <a:lnTo>
                    <a:pt x="7479" y="3431"/>
                  </a:lnTo>
                  <a:lnTo>
                    <a:pt x="9232" y="5704"/>
                  </a:lnTo>
                  <a:lnTo>
                    <a:pt x="0" y="8400"/>
                  </a:lnTo>
                  <a:cubicBezTo>
                    <a:pt x="1409" y="8845"/>
                    <a:pt x="2871" y="9070"/>
                    <a:pt x="4336" y="9070"/>
                  </a:cubicBezTo>
                  <a:cubicBezTo>
                    <a:pt x="5336" y="9070"/>
                    <a:pt x="6339" y="8965"/>
                    <a:pt x="7326" y="8754"/>
                  </a:cubicBezTo>
                  <a:lnTo>
                    <a:pt x="11949" y="7777"/>
                  </a:lnTo>
                  <a:cubicBezTo>
                    <a:pt x="12379" y="7638"/>
                    <a:pt x="12725" y="7305"/>
                    <a:pt x="12871" y="6876"/>
                  </a:cubicBezTo>
                  <a:cubicBezTo>
                    <a:pt x="13002" y="6439"/>
                    <a:pt x="12919" y="5968"/>
                    <a:pt x="12649" y="5607"/>
                  </a:cubicBezTo>
                  <a:lnTo>
                    <a:pt x="9897" y="2080"/>
                  </a:lnTo>
                  <a:lnTo>
                    <a:pt x="8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4"/>
            <p:cNvSpPr/>
            <p:nvPr/>
          </p:nvSpPr>
          <p:spPr>
            <a:xfrm>
              <a:off x="2632987" y="4381516"/>
              <a:ext cx="41710" cy="116168"/>
            </a:xfrm>
            <a:custGeom>
              <a:avLst/>
              <a:gdLst/>
              <a:ahLst/>
              <a:cxnLst/>
              <a:rect l="l" t="t" r="r" b="b"/>
              <a:pathLst>
                <a:path w="5671" h="15789" extrusionOk="0">
                  <a:moveTo>
                    <a:pt x="3334" y="0"/>
                  </a:moveTo>
                  <a:lnTo>
                    <a:pt x="2967" y="11297"/>
                  </a:lnTo>
                  <a:lnTo>
                    <a:pt x="1" y="13633"/>
                  </a:lnTo>
                  <a:lnTo>
                    <a:pt x="1706" y="15788"/>
                  </a:lnTo>
                  <a:lnTo>
                    <a:pt x="5670" y="12670"/>
                  </a:lnTo>
                  <a:lnTo>
                    <a:pt x="5580" y="8068"/>
                  </a:lnTo>
                  <a:cubicBezTo>
                    <a:pt x="5525" y="5233"/>
                    <a:pt x="4755" y="2461"/>
                    <a:pt x="3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4"/>
            <p:cNvSpPr/>
            <p:nvPr/>
          </p:nvSpPr>
          <p:spPr>
            <a:xfrm>
              <a:off x="2246084" y="4357390"/>
              <a:ext cx="85546" cy="127542"/>
            </a:xfrm>
            <a:custGeom>
              <a:avLst/>
              <a:gdLst/>
              <a:ahLst/>
              <a:cxnLst/>
              <a:rect l="l" t="t" r="r" b="b"/>
              <a:pathLst>
                <a:path w="11631" h="17335" extrusionOk="0">
                  <a:moveTo>
                    <a:pt x="2018" y="1"/>
                  </a:moveTo>
                  <a:lnTo>
                    <a:pt x="1221" y="1935"/>
                  </a:lnTo>
                  <a:cubicBezTo>
                    <a:pt x="514" y="3640"/>
                    <a:pt x="132" y="5469"/>
                    <a:pt x="98" y="7320"/>
                  </a:cubicBezTo>
                  <a:lnTo>
                    <a:pt x="1" y="12927"/>
                  </a:lnTo>
                  <a:lnTo>
                    <a:pt x="4949" y="17030"/>
                  </a:lnTo>
                  <a:lnTo>
                    <a:pt x="11506" y="17335"/>
                  </a:lnTo>
                  <a:lnTo>
                    <a:pt x="11630" y="14590"/>
                  </a:lnTo>
                  <a:lnTo>
                    <a:pt x="5996" y="14327"/>
                  </a:lnTo>
                  <a:lnTo>
                    <a:pt x="2676" y="11575"/>
                  </a:lnTo>
                  <a:lnTo>
                    <a:pt x="2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4"/>
            <p:cNvSpPr/>
            <p:nvPr/>
          </p:nvSpPr>
          <p:spPr>
            <a:xfrm>
              <a:off x="2294818" y="4499412"/>
              <a:ext cx="85495" cy="78740"/>
            </a:xfrm>
            <a:custGeom>
              <a:avLst/>
              <a:gdLst/>
              <a:ahLst/>
              <a:cxnLst/>
              <a:rect l="l" t="t" r="r" b="b"/>
              <a:pathLst>
                <a:path w="11624" h="10702" extrusionOk="0">
                  <a:moveTo>
                    <a:pt x="6654" y="0"/>
                  </a:moveTo>
                  <a:lnTo>
                    <a:pt x="4526" y="1352"/>
                  </a:lnTo>
                  <a:lnTo>
                    <a:pt x="4457" y="1393"/>
                  </a:lnTo>
                  <a:lnTo>
                    <a:pt x="652" y="3812"/>
                  </a:lnTo>
                  <a:cubicBezTo>
                    <a:pt x="264" y="4048"/>
                    <a:pt x="28" y="4463"/>
                    <a:pt x="14" y="4921"/>
                  </a:cubicBezTo>
                  <a:cubicBezTo>
                    <a:pt x="1" y="5371"/>
                    <a:pt x="215" y="5808"/>
                    <a:pt x="583" y="6071"/>
                  </a:cubicBezTo>
                  <a:lnTo>
                    <a:pt x="4589" y="8546"/>
                  </a:lnTo>
                  <a:cubicBezTo>
                    <a:pt x="6703" y="9869"/>
                    <a:pt x="9128" y="10604"/>
                    <a:pt x="11623" y="10701"/>
                  </a:cubicBezTo>
                  <a:lnTo>
                    <a:pt x="3833" y="5039"/>
                  </a:lnTo>
                  <a:lnTo>
                    <a:pt x="6273" y="3500"/>
                  </a:lnTo>
                  <a:lnTo>
                    <a:pt x="8130" y="2322"/>
                  </a:lnTo>
                  <a:lnTo>
                    <a:pt x="7520" y="1352"/>
                  </a:lnTo>
                  <a:lnTo>
                    <a:pt x="6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4"/>
            <p:cNvSpPr/>
            <p:nvPr/>
          </p:nvSpPr>
          <p:spPr>
            <a:xfrm>
              <a:off x="2284470" y="4324863"/>
              <a:ext cx="47565" cy="113416"/>
            </a:xfrm>
            <a:custGeom>
              <a:avLst/>
              <a:gdLst/>
              <a:ahLst/>
              <a:cxnLst/>
              <a:rect l="l" t="t" r="r" b="b"/>
              <a:pathLst>
                <a:path w="6467" h="15415" extrusionOk="0">
                  <a:moveTo>
                    <a:pt x="6467" y="0"/>
                  </a:moveTo>
                  <a:lnTo>
                    <a:pt x="6467" y="0"/>
                  </a:lnTo>
                  <a:cubicBezTo>
                    <a:pt x="4305" y="1837"/>
                    <a:pt x="2641" y="4186"/>
                    <a:pt x="1636" y="6841"/>
                  </a:cubicBezTo>
                  <a:lnTo>
                    <a:pt x="1" y="11131"/>
                  </a:lnTo>
                  <a:lnTo>
                    <a:pt x="2676" y="15414"/>
                  </a:lnTo>
                  <a:lnTo>
                    <a:pt x="5005" y="13959"/>
                  </a:lnTo>
                  <a:lnTo>
                    <a:pt x="3002" y="10764"/>
                  </a:lnTo>
                  <a:lnTo>
                    <a:pt x="6467"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4"/>
            <p:cNvSpPr/>
            <p:nvPr/>
          </p:nvSpPr>
          <p:spPr>
            <a:xfrm>
              <a:off x="2587569" y="4182745"/>
              <a:ext cx="84016" cy="159106"/>
            </a:xfrm>
            <a:custGeom>
              <a:avLst/>
              <a:gdLst/>
              <a:ahLst/>
              <a:cxnLst/>
              <a:rect l="l" t="t" r="r" b="b"/>
              <a:pathLst>
                <a:path w="11423" h="21625"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cubicBezTo>
                    <a:pt x="1109" y="11540"/>
                    <a:pt x="1505" y="12157"/>
                    <a:pt x="2017" y="12677"/>
                  </a:cubicBezTo>
                  <a:lnTo>
                    <a:pt x="3064" y="13723"/>
                  </a:lnTo>
                  <a:lnTo>
                    <a:pt x="3771" y="20841"/>
                  </a:lnTo>
                  <a:lnTo>
                    <a:pt x="7035" y="21624"/>
                  </a:lnTo>
                  <a:lnTo>
                    <a:pt x="10715" y="12573"/>
                  </a:lnTo>
                  <a:cubicBezTo>
                    <a:pt x="11235" y="11304"/>
                    <a:pt x="11422" y="9925"/>
                    <a:pt x="11263" y="8567"/>
                  </a:cubicBezTo>
                  <a:cubicBezTo>
                    <a:pt x="11207" y="8095"/>
                    <a:pt x="11110" y="7624"/>
                    <a:pt x="10979" y="7174"/>
                  </a:cubicBezTo>
                  <a:cubicBezTo>
                    <a:pt x="10896" y="6896"/>
                    <a:pt x="10799" y="6626"/>
                    <a:pt x="10681" y="6370"/>
                  </a:cubicBezTo>
                  <a:cubicBezTo>
                    <a:pt x="10452" y="5815"/>
                    <a:pt x="10168" y="5295"/>
                    <a:pt x="9821" y="4810"/>
                  </a:cubicBezTo>
                  <a:cubicBezTo>
                    <a:pt x="8837" y="3424"/>
                    <a:pt x="7451" y="2384"/>
                    <a:pt x="5850" y="1830"/>
                  </a:cubicBez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4"/>
            <p:cNvSpPr/>
            <p:nvPr/>
          </p:nvSpPr>
          <p:spPr>
            <a:xfrm>
              <a:off x="2582068" y="4300075"/>
              <a:ext cx="76720" cy="131265"/>
            </a:xfrm>
            <a:custGeom>
              <a:avLst/>
              <a:gdLst/>
              <a:ahLst/>
              <a:cxnLst/>
              <a:rect l="l" t="t" r="r" b="b"/>
              <a:pathLst>
                <a:path w="10431" h="17841" extrusionOk="0">
                  <a:moveTo>
                    <a:pt x="9717" y="1"/>
                  </a:moveTo>
                  <a:lnTo>
                    <a:pt x="4644" y="1893"/>
                  </a:lnTo>
                  <a:cubicBezTo>
                    <a:pt x="3389" y="2357"/>
                    <a:pt x="2821" y="3813"/>
                    <a:pt x="3431" y="5012"/>
                  </a:cubicBezTo>
                  <a:lnTo>
                    <a:pt x="5981" y="9953"/>
                  </a:lnTo>
                  <a:lnTo>
                    <a:pt x="0" y="14749"/>
                  </a:lnTo>
                  <a:lnTo>
                    <a:pt x="2419" y="17841"/>
                  </a:lnTo>
                  <a:lnTo>
                    <a:pt x="8961" y="13093"/>
                  </a:lnTo>
                  <a:cubicBezTo>
                    <a:pt x="9904" y="12407"/>
                    <a:pt x="10431" y="11291"/>
                    <a:pt x="10355" y="10127"/>
                  </a:cubicBezTo>
                  <a:lnTo>
                    <a:pt x="9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4"/>
            <p:cNvSpPr/>
            <p:nvPr/>
          </p:nvSpPr>
          <p:spPr>
            <a:xfrm>
              <a:off x="2362970" y="4157833"/>
              <a:ext cx="142077" cy="118846"/>
            </a:xfrm>
            <a:custGeom>
              <a:avLst/>
              <a:gdLst/>
              <a:ahLst/>
              <a:cxnLst/>
              <a:rect l="l" t="t" r="r" b="b"/>
              <a:pathLst>
                <a:path w="19317" h="16153" extrusionOk="0">
                  <a:moveTo>
                    <a:pt x="10981" y="0"/>
                  </a:moveTo>
                  <a:cubicBezTo>
                    <a:pt x="10387" y="0"/>
                    <a:pt x="9791" y="66"/>
                    <a:pt x="9205" y="198"/>
                  </a:cubicBezTo>
                  <a:cubicBezTo>
                    <a:pt x="7881" y="482"/>
                    <a:pt x="6654" y="1106"/>
                    <a:pt x="5636" y="2000"/>
                  </a:cubicBezTo>
                  <a:lnTo>
                    <a:pt x="5601" y="2028"/>
                  </a:lnTo>
                  <a:cubicBezTo>
                    <a:pt x="4582" y="2929"/>
                    <a:pt x="3799" y="4072"/>
                    <a:pt x="3335" y="5355"/>
                  </a:cubicBezTo>
                  <a:lnTo>
                    <a:pt x="1" y="14538"/>
                  </a:lnTo>
                  <a:lnTo>
                    <a:pt x="2946" y="16153"/>
                  </a:lnTo>
                  <a:lnTo>
                    <a:pt x="8241" y="11329"/>
                  </a:lnTo>
                  <a:lnTo>
                    <a:pt x="9718" y="11253"/>
                  </a:lnTo>
                  <a:cubicBezTo>
                    <a:pt x="10931" y="11190"/>
                    <a:pt x="12088" y="10705"/>
                    <a:pt x="12982" y="9880"/>
                  </a:cubicBezTo>
                  <a:lnTo>
                    <a:pt x="17134" y="6068"/>
                  </a:lnTo>
                  <a:lnTo>
                    <a:pt x="17134" y="6068"/>
                  </a:lnTo>
                  <a:lnTo>
                    <a:pt x="11097" y="6394"/>
                  </a:lnTo>
                  <a:lnTo>
                    <a:pt x="12344" y="4835"/>
                  </a:lnTo>
                  <a:cubicBezTo>
                    <a:pt x="13204" y="3754"/>
                    <a:pt x="14486" y="3102"/>
                    <a:pt x="15858" y="3033"/>
                  </a:cubicBezTo>
                  <a:lnTo>
                    <a:pt x="19317" y="2846"/>
                  </a:lnTo>
                  <a:lnTo>
                    <a:pt x="14153" y="649"/>
                  </a:lnTo>
                  <a:cubicBezTo>
                    <a:pt x="13146" y="219"/>
                    <a:pt x="12066" y="0"/>
                    <a:pt x="10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4"/>
            <p:cNvSpPr/>
            <p:nvPr/>
          </p:nvSpPr>
          <p:spPr>
            <a:xfrm>
              <a:off x="2334682" y="4235881"/>
              <a:ext cx="74124" cy="141713"/>
            </a:xfrm>
            <a:custGeom>
              <a:avLst/>
              <a:gdLst/>
              <a:ahLst/>
              <a:cxnLst/>
              <a:rect l="l" t="t" r="r" b="b"/>
              <a:pathLst>
                <a:path w="10078" h="19261" extrusionOk="0">
                  <a:moveTo>
                    <a:pt x="5275" y="0"/>
                  </a:moveTo>
                  <a:lnTo>
                    <a:pt x="541" y="8989"/>
                  </a:lnTo>
                  <a:cubicBezTo>
                    <a:pt x="0" y="10015"/>
                    <a:pt x="21" y="11249"/>
                    <a:pt x="603" y="12261"/>
                  </a:cubicBezTo>
                  <a:lnTo>
                    <a:pt x="4644" y="19261"/>
                  </a:lnTo>
                  <a:lnTo>
                    <a:pt x="8109" y="17431"/>
                  </a:lnTo>
                  <a:lnTo>
                    <a:pt x="4616" y="10618"/>
                  </a:lnTo>
                  <a:lnTo>
                    <a:pt x="8955" y="7139"/>
                  </a:lnTo>
                  <a:cubicBezTo>
                    <a:pt x="10001" y="6300"/>
                    <a:pt x="10078" y="4741"/>
                    <a:pt x="9128" y="3798"/>
                  </a:cubicBezTo>
                  <a:lnTo>
                    <a:pt x="5275"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4"/>
            <p:cNvSpPr/>
            <p:nvPr/>
          </p:nvSpPr>
          <p:spPr>
            <a:xfrm>
              <a:off x="2587569" y="4182745"/>
              <a:ext cx="80751" cy="79910"/>
            </a:xfrm>
            <a:custGeom>
              <a:avLst/>
              <a:gdLst/>
              <a:ahLst/>
              <a:cxnLst/>
              <a:rect l="l" t="t" r="r" b="b"/>
              <a:pathLst>
                <a:path w="10979" h="10861"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lnTo>
                    <a:pt x="10979" y="7181"/>
                  </a:lnTo>
                  <a:lnTo>
                    <a:pt x="10979" y="7174"/>
                  </a:lnTo>
                  <a:lnTo>
                    <a:pt x="10681" y="6370"/>
                  </a:lnTo>
                  <a:cubicBezTo>
                    <a:pt x="10452" y="5815"/>
                    <a:pt x="10168" y="5295"/>
                    <a:pt x="9821" y="4810"/>
                  </a:cubicBezTo>
                  <a:cubicBezTo>
                    <a:pt x="8837" y="3424"/>
                    <a:pt x="7451" y="2384"/>
                    <a:pt x="5850" y="1830"/>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4"/>
            <p:cNvSpPr/>
            <p:nvPr/>
          </p:nvSpPr>
          <p:spPr>
            <a:xfrm>
              <a:off x="2404415" y="4157833"/>
              <a:ext cx="100631" cy="72699"/>
            </a:xfrm>
            <a:custGeom>
              <a:avLst/>
              <a:gdLst/>
              <a:ahLst/>
              <a:cxnLst/>
              <a:rect l="l" t="t" r="r" b="b"/>
              <a:pathLst>
                <a:path w="13682" h="9881" extrusionOk="0">
                  <a:moveTo>
                    <a:pt x="5346" y="0"/>
                  </a:moveTo>
                  <a:cubicBezTo>
                    <a:pt x="4752" y="0"/>
                    <a:pt x="4156" y="66"/>
                    <a:pt x="3570" y="198"/>
                  </a:cubicBezTo>
                  <a:cubicBezTo>
                    <a:pt x="2246" y="482"/>
                    <a:pt x="1019" y="1106"/>
                    <a:pt x="1" y="2000"/>
                  </a:cubicBezTo>
                  <a:lnTo>
                    <a:pt x="7347" y="9880"/>
                  </a:lnTo>
                  <a:lnTo>
                    <a:pt x="11499" y="6068"/>
                  </a:lnTo>
                  <a:lnTo>
                    <a:pt x="11499" y="6068"/>
                  </a:lnTo>
                  <a:lnTo>
                    <a:pt x="5462" y="6394"/>
                  </a:lnTo>
                  <a:lnTo>
                    <a:pt x="6709" y="4835"/>
                  </a:lnTo>
                  <a:cubicBezTo>
                    <a:pt x="7569" y="3754"/>
                    <a:pt x="8851" y="3102"/>
                    <a:pt x="10223" y="3033"/>
                  </a:cubicBezTo>
                  <a:lnTo>
                    <a:pt x="13682" y="2846"/>
                  </a:lnTo>
                  <a:lnTo>
                    <a:pt x="8518" y="649"/>
                  </a:lnTo>
                  <a:cubicBezTo>
                    <a:pt x="7511" y="219"/>
                    <a:pt x="6431"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4"/>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4"/>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3" name="Google Shape;4253;p44"/>
          <p:cNvGrpSpPr/>
          <p:nvPr/>
        </p:nvGrpSpPr>
        <p:grpSpPr>
          <a:xfrm flipH="1">
            <a:off x="7655747" y="6133"/>
            <a:ext cx="1224108" cy="1544937"/>
            <a:chOff x="3701602" y="1108134"/>
            <a:chExt cx="1935043" cy="2442201"/>
          </a:xfrm>
        </p:grpSpPr>
        <p:sp>
          <p:nvSpPr>
            <p:cNvPr id="4254" name="Google Shape;4254;p44"/>
            <p:cNvSpPr/>
            <p:nvPr/>
          </p:nvSpPr>
          <p:spPr>
            <a:xfrm>
              <a:off x="5201967" y="1625250"/>
              <a:ext cx="3028" cy="1954"/>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4"/>
            <p:cNvSpPr/>
            <p:nvPr/>
          </p:nvSpPr>
          <p:spPr>
            <a:xfrm>
              <a:off x="5408461" y="1108134"/>
              <a:ext cx="24129" cy="24305"/>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4"/>
            <p:cNvSpPr/>
            <p:nvPr/>
          </p:nvSpPr>
          <p:spPr>
            <a:xfrm>
              <a:off x="5501902" y="1214273"/>
              <a:ext cx="22077" cy="22566"/>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4"/>
            <p:cNvSpPr/>
            <p:nvPr/>
          </p:nvSpPr>
          <p:spPr>
            <a:xfrm>
              <a:off x="5424715" y="1391151"/>
              <a:ext cx="22097" cy="23582"/>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4"/>
            <p:cNvSpPr/>
            <p:nvPr/>
          </p:nvSpPr>
          <p:spPr>
            <a:xfrm>
              <a:off x="5287417" y="1524210"/>
              <a:ext cx="25203" cy="23484"/>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4"/>
            <p:cNvSpPr/>
            <p:nvPr/>
          </p:nvSpPr>
          <p:spPr>
            <a:xfrm>
              <a:off x="5591669" y="1581919"/>
              <a:ext cx="28173" cy="23582"/>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4"/>
            <p:cNvSpPr/>
            <p:nvPr/>
          </p:nvSpPr>
          <p:spPr>
            <a:xfrm>
              <a:off x="5210797" y="2200543"/>
              <a:ext cx="23308" cy="24129"/>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4"/>
            <p:cNvSpPr/>
            <p:nvPr/>
          </p:nvSpPr>
          <p:spPr>
            <a:xfrm>
              <a:off x="5179520" y="1833756"/>
              <a:ext cx="19108" cy="18580"/>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4"/>
            <p:cNvSpPr/>
            <p:nvPr/>
          </p:nvSpPr>
          <p:spPr>
            <a:xfrm>
              <a:off x="5586512" y="2150707"/>
              <a:ext cx="19518" cy="19166"/>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4"/>
            <p:cNvSpPr/>
            <p:nvPr/>
          </p:nvSpPr>
          <p:spPr>
            <a:xfrm>
              <a:off x="5524505" y="1821976"/>
              <a:ext cx="17623" cy="21179"/>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4"/>
            <p:cNvSpPr/>
            <p:nvPr/>
          </p:nvSpPr>
          <p:spPr>
            <a:xfrm>
              <a:off x="5478205" y="2473362"/>
              <a:ext cx="23719" cy="22507"/>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4"/>
            <p:cNvSpPr/>
            <p:nvPr/>
          </p:nvSpPr>
          <p:spPr>
            <a:xfrm>
              <a:off x="5480627" y="1973087"/>
              <a:ext cx="23445" cy="22644"/>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4"/>
            <p:cNvSpPr/>
            <p:nvPr/>
          </p:nvSpPr>
          <p:spPr>
            <a:xfrm>
              <a:off x="5426200" y="1657738"/>
              <a:ext cx="22097" cy="22917"/>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4"/>
            <p:cNvSpPr/>
            <p:nvPr/>
          </p:nvSpPr>
          <p:spPr>
            <a:xfrm>
              <a:off x="5266064" y="1926786"/>
              <a:ext cx="103842" cy="88720"/>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4"/>
            <p:cNvSpPr/>
            <p:nvPr/>
          </p:nvSpPr>
          <p:spPr>
            <a:xfrm>
              <a:off x="5590302" y="1347547"/>
              <a:ext cx="46343" cy="46323"/>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4"/>
            <p:cNvSpPr/>
            <p:nvPr/>
          </p:nvSpPr>
          <p:spPr>
            <a:xfrm>
              <a:off x="5414283" y="2248621"/>
              <a:ext cx="166440" cy="160051"/>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4"/>
            <p:cNvSpPr/>
            <p:nvPr/>
          </p:nvSpPr>
          <p:spPr>
            <a:xfrm>
              <a:off x="5523938" y="2274389"/>
              <a:ext cx="28759" cy="28818"/>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4"/>
            <p:cNvSpPr/>
            <p:nvPr/>
          </p:nvSpPr>
          <p:spPr>
            <a:xfrm>
              <a:off x="5336022" y="1937805"/>
              <a:ext cx="17486" cy="14321"/>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4"/>
            <p:cNvSpPr/>
            <p:nvPr/>
          </p:nvSpPr>
          <p:spPr>
            <a:xfrm>
              <a:off x="5615620" y="1352665"/>
              <a:ext cx="15454" cy="14262"/>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3" name="Google Shape;4273;p44"/>
            <p:cNvGrpSpPr/>
            <p:nvPr/>
          </p:nvGrpSpPr>
          <p:grpSpPr>
            <a:xfrm flipH="1">
              <a:off x="4280927" y="2394576"/>
              <a:ext cx="1310747" cy="476451"/>
              <a:chOff x="540200" y="1712500"/>
              <a:chExt cx="2067425" cy="751500"/>
            </a:xfrm>
          </p:grpSpPr>
          <p:sp>
            <p:nvSpPr>
              <p:cNvPr id="4274" name="Google Shape;427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3" name="Google Shape;4293;p44"/>
            <p:cNvGrpSpPr/>
            <p:nvPr/>
          </p:nvGrpSpPr>
          <p:grpSpPr>
            <a:xfrm flipH="1">
              <a:off x="3701602" y="2800105"/>
              <a:ext cx="1025443" cy="372744"/>
              <a:chOff x="540200" y="1712500"/>
              <a:chExt cx="2067425" cy="751500"/>
            </a:xfrm>
          </p:grpSpPr>
          <p:sp>
            <p:nvSpPr>
              <p:cNvPr id="4294" name="Google Shape;429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3" name="Google Shape;4313;p44"/>
            <p:cNvGrpSpPr/>
            <p:nvPr/>
          </p:nvGrpSpPr>
          <p:grpSpPr>
            <a:xfrm flipH="1">
              <a:off x="4490877" y="3300913"/>
              <a:ext cx="686178" cy="249423"/>
              <a:chOff x="540200" y="1712500"/>
              <a:chExt cx="2067425" cy="751500"/>
            </a:xfrm>
          </p:grpSpPr>
          <p:sp>
            <p:nvSpPr>
              <p:cNvPr id="4314" name="Google Shape;4314;p44"/>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4"/>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4"/>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4"/>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4"/>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4"/>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4"/>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4"/>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4"/>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4"/>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4"/>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4"/>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4"/>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4"/>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4"/>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4"/>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4"/>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4"/>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Graphic 2" descr="Turtle outline">
            <a:extLst>
              <a:ext uri="{FF2B5EF4-FFF2-40B4-BE49-F238E27FC236}">
                <a16:creationId xmlns:a16="http://schemas.microsoft.com/office/drawing/2014/main" id="{75ECB46B-B4D5-4215-BAD4-DC57CFC478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 y="121071"/>
            <a:ext cx="1497411" cy="1497411"/>
          </a:xfrm>
          <a:prstGeom prst="rect">
            <a:avLst/>
          </a:prstGeom>
        </p:spPr>
      </p:pic>
      <p:pic>
        <p:nvPicPr>
          <p:cNvPr id="5" name="Graphic 4" descr="Egg outline">
            <a:extLst>
              <a:ext uri="{FF2B5EF4-FFF2-40B4-BE49-F238E27FC236}">
                <a16:creationId xmlns:a16="http://schemas.microsoft.com/office/drawing/2014/main" id="{C1BBA3B4-4A09-CAF2-0A6F-72B081AFB2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4894" y="4126049"/>
            <a:ext cx="914400" cy="914400"/>
          </a:xfrm>
          <a:prstGeom prst="rect">
            <a:avLst/>
          </a:prstGeom>
        </p:spPr>
      </p:pic>
      <p:pic>
        <p:nvPicPr>
          <p:cNvPr id="7" name="Graphic 6" descr="Seaweed outline">
            <a:extLst>
              <a:ext uri="{FF2B5EF4-FFF2-40B4-BE49-F238E27FC236}">
                <a16:creationId xmlns:a16="http://schemas.microsoft.com/office/drawing/2014/main" id="{E9919415-4BB4-444C-5DDF-166F0E6EE0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58794" y="2240905"/>
            <a:ext cx="1057260" cy="10572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8"/>
        <p:cNvGrpSpPr/>
        <p:nvPr/>
      </p:nvGrpSpPr>
      <p:grpSpPr>
        <a:xfrm>
          <a:off x="0" y="0"/>
          <a:ext cx="0" cy="0"/>
          <a:chOff x="0" y="0"/>
          <a:chExt cx="0" cy="0"/>
        </a:xfrm>
      </p:grpSpPr>
      <p:sp>
        <p:nvSpPr>
          <p:cNvPr id="3319" name="Google Shape;3319;p41"/>
          <p:cNvSpPr/>
          <p:nvPr/>
        </p:nvSpPr>
        <p:spPr>
          <a:xfrm>
            <a:off x="80012" y="3298651"/>
            <a:ext cx="337628" cy="1215657"/>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8813876" y="3350955"/>
            <a:ext cx="185846" cy="1190488"/>
          </a:xfrm>
          <a:custGeom>
            <a:avLst/>
            <a:gdLst/>
            <a:ahLst/>
            <a:cxnLst/>
            <a:rect l="l" t="t" r="r" b="b"/>
            <a:pathLst>
              <a:path w="7021" h="44975" extrusionOk="0">
                <a:moveTo>
                  <a:pt x="2623" y="1"/>
                </a:moveTo>
                <a:cubicBezTo>
                  <a:pt x="2289" y="700"/>
                  <a:pt x="2182" y="1667"/>
                  <a:pt x="2374" y="2670"/>
                </a:cubicBezTo>
                <a:cubicBezTo>
                  <a:pt x="2550" y="3603"/>
                  <a:pt x="2953" y="4367"/>
                  <a:pt x="3453" y="4836"/>
                </a:cubicBezTo>
                <a:cubicBezTo>
                  <a:pt x="3725" y="6637"/>
                  <a:pt x="3948" y="8446"/>
                  <a:pt x="4132" y="10262"/>
                </a:cubicBezTo>
                <a:cubicBezTo>
                  <a:pt x="3867" y="9682"/>
                  <a:pt x="3464" y="9171"/>
                  <a:pt x="2957" y="8784"/>
                </a:cubicBezTo>
                <a:cubicBezTo>
                  <a:pt x="2364" y="8324"/>
                  <a:pt x="1719" y="8104"/>
                  <a:pt x="1140" y="8104"/>
                </a:cubicBezTo>
                <a:cubicBezTo>
                  <a:pt x="1007" y="8104"/>
                  <a:pt x="877" y="8115"/>
                  <a:pt x="753" y="8138"/>
                </a:cubicBezTo>
                <a:cubicBezTo>
                  <a:pt x="926" y="8910"/>
                  <a:pt x="1417" y="9698"/>
                  <a:pt x="2147" y="10262"/>
                </a:cubicBezTo>
                <a:cubicBezTo>
                  <a:pt x="2685" y="10673"/>
                  <a:pt x="3261" y="10896"/>
                  <a:pt x="3787" y="10934"/>
                </a:cubicBezTo>
                <a:cubicBezTo>
                  <a:pt x="4029" y="10946"/>
                  <a:pt x="4225" y="11168"/>
                  <a:pt x="4248" y="11453"/>
                </a:cubicBezTo>
                <a:cubicBezTo>
                  <a:pt x="4413" y="13338"/>
                  <a:pt x="4528" y="15235"/>
                  <a:pt x="4620" y="17129"/>
                </a:cubicBezTo>
                <a:cubicBezTo>
                  <a:pt x="4301" y="16579"/>
                  <a:pt x="3883" y="16099"/>
                  <a:pt x="3380" y="15708"/>
                </a:cubicBezTo>
                <a:cubicBezTo>
                  <a:pt x="2648" y="15147"/>
                  <a:pt x="1853" y="14872"/>
                  <a:pt x="1140" y="14872"/>
                </a:cubicBezTo>
                <a:cubicBezTo>
                  <a:pt x="974" y="14872"/>
                  <a:pt x="812" y="14887"/>
                  <a:pt x="657" y="14917"/>
                </a:cubicBezTo>
                <a:cubicBezTo>
                  <a:pt x="868" y="15869"/>
                  <a:pt x="1475" y="16841"/>
                  <a:pt x="2377" y="17532"/>
                </a:cubicBezTo>
                <a:cubicBezTo>
                  <a:pt x="2992" y="18004"/>
                  <a:pt x="3649" y="18273"/>
                  <a:pt x="4263" y="18346"/>
                </a:cubicBezTo>
                <a:cubicBezTo>
                  <a:pt x="4497" y="18373"/>
                  <a:pt x="4682" y="18607"/>
                  <a:pt x="4689" y="18887"/>
                </a:cubicBezTo>
                <a:cubicBezTo>
                  <a:pt x="4735" y="20093"/>
                  <a:pt x="4766" y="21303"/>
                  <a:pt x="4793" y="22509"/>
                </a:cubicBezTo>
                <a:cubicBezTo>
                  <a:pt x="4804" y="23565"/>
                  <a:pt x="4812" y="24625"/>
                  <a:pt x="4812" y="25681"/>
                </a:cubicBezTo>
                <a:cubicBezTo>
                  <a:pt x="4447" y="25013"/>
                  <a:pt x="3948" y="24429"/>
                  <a:pt x="3341" y="23964"/>
                </a:cubicBezTo>
                <a:cubicBezTo>
                  <a:pt x="2511" y="23325"/>
                  <a:pt x="1610" y="23012"/>
                  <a:pt x="803" y="23012"/>
                </a:cubicBezTo>
                <a:cubicBezTo>
                  <a:pt x="617" y="23012"/>
                  <a:pt x="436" y="23029"/>
                  <a:pt x="261" y="23062"/>
                </a:cubicBezTo>
                <a:cubicBezTo>
                  <a:pt x="499" y="24145"/>
                  <a:pt x="1187" y="25247"/>
                  <a:pt x="2208" y="26030"/>
                </a:cubicBezTo>
                <a:cubicBezTo>
                  <a:pt x="2915" y="26572"/>
                  <a:pt x="3672" y="26875"/>
                  <a:pt x="4378" y="26956"/>
                </a:cubicBezTo>
                <a:cubicBezTo>
                  <a:pt x="4624" y="26979"/>
                  <a:pt x="4804" y="27236"/>
                  <a:pt x="4801" y="27524"/>
                </a:cubicBezTo>
                <a:cubicBezTo>
                  <a:pt x="4781" y="29928"/>
                  <a:pt x="4728" y="32332"/>
                  <a:pt x="4632" y="34744"/>
                </a:cubicBezTo>
                <a:cubicBezTo>
                  <a:pt x="4263" y="34141"/>
                  <a:pt x="3787" y="33607"/>
                  <a:pt x="3226" y="33173"/>
                </a:cubicBezTo>
                <a:cubicBezTo>
                  <a:pt x="2356" y="32506"/>
                  <a:pt x="1415" y="32180"/>
                  <a:pt x="569" y="32180"/>
                </a:cubicBezTo>
                <a:cubicBezTo>
                  <a:pt x="374" y="32180"/>
                  <a:pt x="183" y="32198"/>
                  <a:pt x="0" y="32232"/>
                </a:cubicBezTo>
                <a:cubicBezTo>
                  <a:pt x="254" y="33362"/>
                  <a:pt x="972" y="34517"/>
                  <a:pt x="2039" y="35339"/>
                </a:cubicBezTo>
                <a:cubicBezTo>
                  <a:pt x="2681" y="35827"/>
                  <a:pt x="3357" y="36134"/>
                  <a:pt x="4010" y="36261"/>
                </a:cubicBezTo>
                <a:cubicBezTo>
                  <a:pt x="4324" y="36322"/>
                  <a:pt x="4551" y="36649"/>
                  <a:pt x="4532" y="37025"/>
                </a:cubicBezTo>
                <a:cubicBezTo>
                  <a:pt x="4497" y="37686"/>
                  <a:pt x="4451" y="38669"/>
                  <a:pt x="4413" y="39276"/>
                </a:cubicBezTo>
                <a:cubicBezTo>
                  <a:pt x="4305" y="41134"/>
                  <a:pt x="4178" y="42997"/>
                  <a:pt x="4013" y="44833"/>
                </a:cubicBezTo>
                <a:lnTo>
                  <a:pt x="5284" y="44975"/>
                </a:lnTo>
                <a:cubicBezTo>
                  <a:pt x="5342" y="44061"/>
                  <a:pt x="5388" y="43150"/>
                  <a:pt x="5427" y="42240"/>
                </a:cubicBezTo>
                <a:cubicBezTo>
                  <a:pt x="5438" y="41868"/>
                  <a:pt x="5680" y="41561"/>
                  <a:pt x="5991" y="41518"/>
                </a:cubicBezTo>
                <a:cubicBezTo>
                  <a:pt x="6344" y="41468"/>
                  <a:pt x="6690" y="41372"/>
                  <a:pt x="7020" y="41238"/>
                </a:cubicBezTo>
                <a:lnTo>
                  <a:pt x="7020" y="38239"/>
                </a:lnTo>
                <a:cubicBezTo>
                  <a:pt x="6410" y="38711"/>
                  <a:pt x="5899" y="39295"/>
                  <a:pt x="5507" y="39955"/>
                </a:cubicBezTo>
                <a:cubicBezTo>
                  <a:pt x="5557" y="38815"/>
                  <a:pt x="5576" y="37670"/>
                  <a:pt x="5599" y="36530"/>
                </a:cubicBezTo>
                <a:cubicBezTo>
                  <a:pt x="5619" y="35593"/>
                  <a:pt x="5622" y="34656"/>
                  <a:pt x="5634" y="33719"/>
                </a:cubicBezTo>
                <a:lnTo>
                  <a:pt x="5634" y="32152"/>
                </a:lnTo>
                <a:cubicBezTo>
                  <a:pt x="5634" y="31752"/>
                  <a:pt x="5891" y="31430"/>
                  <a:pt x="6229" y="31395"/>
                </a:cubicBezTo>
                <a:cubicBezTo>
                  <a:pt x="6498" y="31365"/>
                  <a:pt x="6763" y="31307"/>
                  <a:pt x="7020" y="31222"/>
                </a:cubicBezTo>
                <a:lnTo>
                  <a:pt x="7020" y="28515"/>
                </a:lnTo>
                <a:cubicBezTo>
                  <a:pt x="6433" y="29037"/>
                  <a:pt x="5957" y="29671"/>
                  <a:pt x="5626" y="30385"/>
                </a:cubicBezTo>
                <a:cubicBezTo>
                  <a:pt x="5607" y="28223"/>
                  <a:pt x="5488" y="24298"/>
                  <a:pt x="5446" y="22947"/>
                </a:cubicBezTo>
                <a:cubicBezTo>
                  <a:pt x="5442" y="22678"/>
                  <a:pt x="5588" y="22444"/>
                  <a:pt x="5811" y="22382"/>
                </a:cubicBezTo>
                <a:cubicBezTo>
                  <a:pt x="6222" y="22275"/>
                  <a:pt x="6625" y="22136"/>
                  <a:pt x="7020" y="21975"/>
                </a:cubicBezTo>
                <a:lnTo>
                  <a:pt x="7020" y="19625"/>
                </a:lnTo>
                <a:lnTo>
                  <a:pt x="6990" y="19644"/>
                </a:lnTo>
                <a:cubicBezTo>
                  <a:pt x="6256" y="20208"/>
                  <a:pt x="5703" y="20977"/>
                  <a:pt x="5396" y="21848"/>
                </a:cubicBezTo>
                <a:cubicBezTo>
                  <a:pt x="5277" y="19429"/>
                  <a:pt x="5119" y="17013"/>
                  <a:pt x="4897" y="14605"/>
                </a:cubicBezTo>
                <a:cubicBezTo>
                  <a:pt x="4877" y="14375"/>
                  <a:pt x="5012" y="14164"/>
                  <a:pt x="5212" y="14148"/>
                </a:cubicBezTo>
                <a:cubicBezTo>
                  <a:pt x="5692" y="14106"/>
                  <a:pt x="6210" y="13903"/>
                  <a:pt x="6694" y="13534"/>
                </a:cubicBezTo>
                <a:cubicBezTo>
                  <a:pt x="6809" y="13446"/>
                  <a:pt x="6917" y="13350"/>
                  <a:pt x="7020" y="13246"/>
                </a:cubicBezTo>
                <a:lnTo>
                  <a:pt x="7020" y="11633"/>
                </a:lnTo>
                <a:cubicBezTo>
                  <a:pt x="6629" y="11741"/>
                  <a:pt x="6268" y="11925"/>
                  <a:pt x="5949" y="12175"/>
                </a:cubicBezTo>
                <a:cubicBezTo>
                  <a:pt x="5438" y="12562"/>
                  <a:pt x="5043" y="13081"/>
                  <a:pt x="4804" y="13676"/>
                </a:cubicBezTo>
                <a:cubicBezTo>
                  <a:pt x="4731" y="12877"/>
                  <a:pt x="4647" y="12086"/>
                  <a:pt x="4559" y="11287"/>
                </a:cubicBezTo>
                <a:cubicBezTo>
                  <a:pt x="4420" y="10178"/>
                  <a:pt x="4271" y="9075"/>
                  <a:pt x="4106" y="7969"/>
                </a:cubicBezTo>
                <a:cubicBezTo>
                  <a:pt x="4071" y="7758"/>
                  <a:pt x="4198" y="7559"/>
                  <a:pt x="4378" y="7539"/>
                </a:cubicBezTo>
                <a:cubicBezTo>
                  <a:pt x="4724" y="7501"/>
                  <a:pt x="5100" y="7347"/>
                  <a:pt x="5446" y="7082"/>
                </a:cubicBezTo>
                <a:cubicBezTo>
                  <a:pt x="5926" y="6717"/>
                  <a:pt x="6268" y="6199"/>
                  <a:pt x="6410" y="5608"/>
                </a:cubicBezTo>
                <a:cubicBezTo>
                  <a:pt x="6325" y="5592"/>
                  <a:pt x="6236" y="5584"/>
                  <a:pt x="6145" y="5584"/>
                </a:cubicBezTo>
                <a:cubicBezTo>
                  <a:pt x="5745" y="5584"/>
                  <a:pt x="5298" y="5738"/>
                  <a:pt x="4881" y="6057"/>
                </a:cubicBezTo>
                <a:cubicBezTo>
                  <a:pt x="4478" y="6368"/>
                  <a:pt x="4175" y="6787"/>
                  <a:pt x="3998" y="7267"/>
                </a:cubicBezTo>
                <a:cubicBezTo>
                  <a:pt x="3875" y="6472"/>
                  <a:pt x="3741" y="5684"/>
                  <a:pt x="3595" y="4897"/>
                </a:cubicBezTo>
                <a:cubicBezTo>
                  <a:pt x="3910" y="4206"/>
                  <a:pt x="4013" y="3261"/>
                  <a:pt x="3825" y="2282"/>
                </a:cubicBezTo>
                <a:cubicBezTo>
                  <a:pt x="3641" y="1303"/>
                  <a:pt x="3172" y="458"/>
                  <a:pt x="2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1"/>
          <p:cNvSpPr txBox="1">
            <a:spLocks noGrp="1"/>
          </p:cNvSpPr>
          <p:nvPr>
            <p:ph type="title"/>
          </p:nvPr>
        </p:nvSpPr>
        <p:spPr>
          <a:xfrm>
            <a:off x="1689450" y="2539475"/>
            <a:ext cx="2505600" cy="53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Predator</a:t>
            </a:r>
            <a:endParaRPr dirty="0"/>
          </a:p>
        </p:txBody>
      </p:sp>
      <p:sp>
        <p:nvSpPr>
          <p:cNvPr id="3322" name="Google Shape;3322;p41"/>
          <p:cNvSpPr txBox="1">
            <a:spLocks noGrp="1"/>
          </p:cNvSpPr>
          <p:nvPr>
            <p:ph type="title" idx="2"/>
          </p:nvPr>
        </p:nvSpPr>
        <p:spPr>
          <a:xfrm>
            <a:off x="4948895" y="2539475"/>
            <a:ext cx="2505600" cy="53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Prey</a:t>
            </a:r>
            <a:endParaRPr dirty="0"/>
          </a:p>
        </p:txBody>
      </p:sp>
      <p:sp>
        <p:nvSpPr>
          <p:cNvPr id="3323" name="Google Shape;3323;p41"/>
          <p:cNvSpPr txBox="1">
            <a:spLocks noGrp="1"/>
          </p:cNvSpPr>
          <p:nvPr>
            <p:ph type="subTitle" idx="1"/>
          </p:nvPr>
        </p:nvSpPr>
        <p:spPr>
          <a:xfrm>
            <a:off x="4948889" y="3077600"/>
            <a:ext cx="2505600" cy="88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Sea snakes prey on small fish coral reefs. (all sea snakes have a potent venom)</a:t>
            </a:r>
          </a:p>
          <a:p>
            <a:pPr marL="0" lvl="0" indent="0" algn="ctr" rtl="0">
              <a:spcBef>
                <a:spcPts val="0"/>
              </a:spcBef>
              <a:spcAft>
                <a:spcPts val="0"/>
              </a:spcAft>
              <a:buNone/>
            </a:pPr>
            <a:endParaRPr lang="en-US" dirty="0"/>
          </a:p>
        </p:txBody>
      </p:sp>
      <p:sp>
        <p:nvSpPr>
          <p:cNvPr id="3324" name="Google Shape;3324;p41"/>
          <p:cNvSpPr txBox="1">
            <a:spLocks noGrp="1"/>
          </p:cNvSpPr>
          <p:nvPr>
            <p:ph type="subTitle" idx="3"/>
          </p:nvPr>
        </p:nvSpPr>
        <p:spPr>
          <a:xfrm>
            <a:off x="1689450" y="3077600"/>
            <a:ext cx="2505600" cy="88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 Sharks prey on sea turtles (Ex. tiger shark preys on leatherback sea turtles)</a:t>
            </a:r>
          </a:p>
          <a:p>
            <a:pPr marL="0" lvl="0" indent="0" algn="ctr" rtl="0">
              <a:spcBef>
                <a:spcPts val="0"/>
              </a:spcBef>
              <a:spcAft>
                <a:spcPts val="0"/>
              </a:spcAft>
              <a:buNone/>
            </a:pPr>
            <a:endParaRPr lang="en-US" dirty="0"/>
          </a:p>
        </p:txBody>
      </p:sp>
      <p:sp>
        <p:nvSpPr>
          <p:cNvPr id="3325" name="Google Shape;3325;p41"/>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Predator and Prey</a:t>
            </a:r>
            <a:endParaRPr dirty="0"/>
          </a:p>
        </p:txBody>
      </p:sp>
      <p:grpSp>
        <p:nvGrpSpPr>
          <p:cNvPr id="3375" name="Google Shape;3375;p41"/>
          <p:cNvGrpSpPr/>
          <p:nvPr/>
        </p:nvGrpSpPr>
        <p:grpSpPr>
          <a:xfrm flipH="1">
            <a:off x="7268594" y="-88551"/>
            <a:ext cx="1599203" cy="2167699"/>
            <a:chOff x="1238513" y="1018077"/>
            <a:chExt cx="1260505" cy="1708598"/>
          </a:xfrm>
        </p:grpSpPr>
        <p:grpSp>
          <p:nvGrpSpPr>
            <p:cNvPr id="3376" name="Google Shape;3376;p41"/>
            <p:cNvGrpSpPr/>
            <p:nvPr/>
          </p:nvGrpSpPr>
          <p:grpSpPr>
            <a:xfrm>
              <a:off x="1770500" y="1843896"/>
              <a:ext cx="662487" cy="497549"/>
              <a:chOff x="3375341" y="1652025"/>
              <a:chExt cx="1395884" cy="1048575"/>
            </a:xfrm>
          </p:grpSpPr>
          <p:sp>
            <p:nvSpPr>
              <p:cNvPr id="3377" name="Google Shape;3377;p41"/>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1"/>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1"/>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1"/>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1"/>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1"/>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1"/>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1"/>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1"/>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1"/>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1"/>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1"/>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41"/>
            <p:cNvGrpSpPr/>
            <p:nvPr/>
          </p:nvGrpSpPr>
          <p:grpSpPr>
            <a:xfrm>
              <a:off x="1238513" y="2109005"/>
              <a:ext cx="482697" cy="362492"/>
              <a:chOff x="3375341" y="1652025"/>
              <a:chExt cx="1395884" cy="1048575"/>
            </a:xfrm>
          </p:grpSpPr>
          <p:sp>
            <p:nvSpPr>
              <p:cNvPr id="3390" name="Google Shape;3390;p41"/>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41"/>
            <p:cNvGrpSpPr/>
            <p:nvPr/>
          </p:nvGrpSpPr>
          <p:grpSpPr>
            <a:xfrm>
              <a:off x="1685175" y="2513396"/>
              <a:ext cx="284062" cy="213280"/>
              <a:chOff x="3375341" y="1652025"/>
              <a:chExt cx="1395884" cy="1048575"/>
            </a:xfrm>
          </p:grpSpPr>
          <p:sp>
            <p:nvSpPr>
              <p:cNvPr id="3403" name="Google Shape;3403;p41"/>
              <p:cNvSpPr/>
              <p:nvPr/>
            </p:nvSpPr>
            <p:spPr>
              <a:xfrm flipH="1">
                <a:off x="3774553" y="2440925"/>
                <a:ext cx="493427" cy="259675"/>
              </a:xfrm>
              <a:custGeom>
                <a:avLst/>
                <a:gdLst/>
                <a:ahLst/>
                <a:cxnLst/>
                <a:rect l="l" t="t" r="r" b="b"/>
                <a:pathLst>
                  <a:path w="22179" h="10387" extrusionOk="0">
                    <a:moveTo>
                      <a:pt x="22179" y="0"/>
                    </a:moveTo>
                    <a:lnTo>
                      <a:pt x="0" y="5591"/>
                    </a:lnTo>
                    <a:cubicBezTo>
                      <a:pt x="0" y="5591"/>
                      <a:pt x="4544" y="9073"/>
                      <a:pt x="10376" y="10019"/>
                    </a:cubicBezTo>
                    <a:cubicBezTo>
                      <a:pt x="11845" y="10260"/>
                      <a:pt x="13184" y="10386"/>
                      <a:pt x="14378" y="10386"/>
                    </a:cubicBezTo>
                    <a:cubicBezTo>
                      <a:pt x="17918" y="10386"/>
                      <a:pt x="20176" y="9277"/>
                      <a:pt x="20721" y="6755"/>
                    </a:cubicBezTo>
                    <a:cubicBezTo>
                      <a:pt x="21458" y="3381"/>
                      <a:pt x="21489" y="1117"/>
                      <a:pt x="2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1"/>
              <p:cNvSpPr/>
              <p:nvPr/>
            </p:nvSpPr>
            <p:spPr>
              <a:xfrm flipH="1">
                <a:off x="3774553" y="1652025"/>
                <a:ext cx="493427" cy="259850"/>
              </a:xfrm>
              <a:custGeom>
                <a:avLst/>
                <a:gdLst/>
                <a:ahLst/>
                <a:cxnLst/>
                <a:rect l="l" t="t" r="r" b="b"/>
                <a:pathLst>
                  <a:path w="22179" h="10394" extrusionOk="0">
                    <a:moveTo>
                      <a:pt x="14368" y="1"/>
                    </a:moveTo>
                    <a:cubicBezTo>
                      <a:pt x="13177" y="1"/>
                      <a:pt x="11841" y="127"/>
                      <a:pt x="10376" y="366"/>
                    </a:cubicBezTo>
                    <a:cubicBezTo>
                      <a:pt x="4544" y="1313"/>
                      <a:pt x="0" y="4802"/>
                      <a:pt x="0" y="4802"/>
                    </a:cubicBezTo>
                    <a:lnTo>
                      <a:pt x="22179" y="10393"/>
                    </a:lnTo>
                    <a:cubicBezTo>
                      <a:pt x="21489" y="9269"/>
                      <a:pt x="21458" y="7012"/>
                      <a:pt x="20721" y="3639"/>
                    </a:cubicBezTo>
                    <a:cubicBezTo>
                      <a:pt x="20175" y="1114"/>
                      <a:pt x="17913" y="1"/>
                      <a:pt x="14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1"/>
              <p:cNvSpPr/>
              <p:nvPr/>
            </p:nvSpPr>
            <p:spPr>
              <a:xfrm flipH="1">
                <a:off x="3375341" y="1837600"/>
                <a:ext cx="285391" cy="623500"/>
              </a:xfrm>
              <a:custGeom>
                <a:avLst/>
                <a:gdLst/>
                <a:ahLst/>
                <a:cxnLst/>
                <a:rect l="l" t="t" r="r" b="b"/>
                <a:pathLst>
                  <a:path w="12828" h="24940" extrusionOk="0">
                    <a:moveTo>
                      <a:pt x="8578" y="0"/>
                    </a:moveTo>
                    <a:lnTo>
                      <a:pt x="8578" y="0"/>
                    </a:lnTo>
                    <a:cubicBezTo>
                      <a:pt x="6011" y="2947"/>
                      <a:pt x="1" y="8143"/>
                      <a:pt x="1" y="8143"/>
                    </a:cubicBezTo>
                    <a:lnTo>
                      <a:pt x="815" y="18790"/>
                    </a:lnTo>
                    <a:lnTo>
                      <a:pt x="7430" y="24940"/>
                    </a:lnTo>
                    <a:cubicBezTo>
                      <a:pt x="12827" y="12804"/>
                      <a:pt x="8578" y="1"/>
                      <a:pt x="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1"/>
              <p:cNvSpPr/>
              <p:nvPr/>
            </p:nvSpPr>
            <p:spPr>
              <a:xfrm flipH="1">
                <a:off x="3438834" y="1891100"/>
                <a:ext cx="249328" cy="522900"/>
              </a:xfrm>
              <a:custGeom>
                <a:avLst/>
                <a:gdLst/>
                <a:ahLst/>
                <a:cxnLst/>
                <a:rect l="l" t="t" r="r" b="b"/>
                <a:pathLst>
                  <a:path w="11207" h="20916" extrusionOk="0">
                    <a:moveTo>
                      <a:pt x="7717" y="1"/>
                    </a:moveTo>
                    <a:lnTo>
                      <a:pt x="7717" y="1"/>
                    </a:lnTo>
                    <a:cubicBezTo>
                      <a:pt x="5491" y="2552"/>
                      <a:pt x="1" y="6546"/>
                      <a:pt x="1" y="6546"/>
                    </a:cubicBezTo>
                    <a:lnTo>
                      <a:pt x="707" y="15774"/>
                    </a:lnTo>
                    <a:lnTo>
                      <a:pt x="6538" y="20915"/>
                    </a:lnTo>
                    <a:cubicBezTo>
                      <a:pt x="11207" y="10408"/>
                      <a:pt x="7717" y="1"/>
                      <a:pt x="7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1"/>
              <p:cNvSpPr/>
              <p:nvPr/>
            </p:nvSpPr>
            <p:spPr>
              <a:xfrm flipH="1">
                <a:off x="3529036" y="1714100"/>
                <a:ext cx="1242189" cy="927700"/>
              </a:xfrm>
              <a:custGeom>
                <a:avLst/>
                <a:gdLst/>
                <a:ahLst/>
                <a:cxnLst/>
                <a:rect l="l" t="t" r="r" b="b"/>
                <a:pathLst>
                  <a:path w="55835" h="37108" extrusionOk="0">
                    <a:moveTo>
                      <a:pt x="34763" y="0"/>
                    </a:moveTo>
                    <a:cubicBezTo>
                      <a:pt x="34754" y="0"/>
                      <a:pt x="34750" y="0"/>
                      <a:pt x="34750" y="0"/>
                    </a:cubicBezTo>
                    <a:cubicBezTo>
                      <a:pt x="18154" y="0"/>
                      <a:pt x="10826" y="11160"/>
                      <a:pt x="8422" y="14215"/>
                    </a:cubicBezTo>
                    <a:cubicBezTo>
                      <a:pt x="7003" y="16006"/>
                      <a:pt x="3025" y="17201"/>
                      <a:pt x="0" y="17868"/>
                    </a:cubicBezTo>
                    <a:cubicBezTo>
                      <a:pt x="924" y="18269"/>
                      <a:pt x="2121" y="18574"/>
                      <a:pt x="3634" y="18574"/>
                    </a:cubicBezTo>
                    <a:cubicBezTo>
                      <a:pt x="3671" y="18574"/>
                      <a:pt x="3708" y="18574"/>
                      <a:pt x="3746" y="18573"/>
                    </a:cubicBezTo>
                    <a:lnTo>
                      <a:pt x="3746" y="18573"/>
                    </a:lnTo>
                    <a:cubicBezTo>
                      <a:pt x="2986" y="19023"/>
                      <a:pt x="2164" y="19356"/>
                      <a:pt x="1303" y="19550"/>
                    </a:cubicBezTo>
                    <a:cubicBezTo>
                      <a:pt x="4079" y="20256"/>
                      <a:pt x="7197" y="21349"/>
                      <a:pt x="8422" y="22900"/>
                    </a:cubicBezTo>
                    <a:cubicBezTo>
                      <a:pt x="10826" y="25948"/>
                      <a:pt x="18154" y="37107"/>
                      <a:pt x="34750" y="37107"/>
                    </a:cubicBezTo>
                    <a:cubicBezTo>
                      <a:pt x="34750" y="37107"/>
                      <a:pt x="34754" y="37107"/>
                      <a:pt x="34763" y="37107"/>
                    </a:cubicBezTo>
                    <a:cubicBezTo>
                      <a:pt x="35073" y="37107"/>
                      <a:pt x="40679" y="37063"/>
                      <a:pt x="42210" y="33897"/>
                    </a:cubicBezTo>
                    <a:cubicBezTo>
                      <a:pt x="43792" y="30647"/>
                      <a:pt x="50430" y="18558"/>
                      <a:pt x="55835" y="18558"/>
                    </a:cubicBezTo>
                    <a:cubicBezTo>
                      <a:pt x="50430" y="18558"/>
                      <a:pt x="43792" y="6476"/>
                      <a:pt x="42210" y="3211"/>
                    </a:cubicBezTo>
                    <a:cubicBezTo>
                      <a:pt x="40679" y="44"/>
                      <a:pt x="35073" y="0"/>
                      <a:pt x="34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1"/>
              <p:cNvSpPr/>
              <p:nvPr/>
            </p:nvSpPr>
            <p:spPr>
              <a:xfrm flipH="1">
                <a:off x="4223781" y="1813550"/>
                <a:ext cx="547444" cy="694475"/>
              </a:xfrm>
              <a:custGeom>
                <a:avLst/>
                <a:gdLst/>
                <a:ahLst/>
                <a:cxnLst/>
                <a:rect l="l" t="t" r="r" b="b"/>
                <a:pathLst>
                  <a:path w="24607" h="27779" extrusionOk="0">
                    <a:moveTo>
                      <a:pt x="19263" y="1"/>
                    </a:moveTo>
                    <a:cubicBezTo>
                      <a:pt x="13184" y="3521"/>
                      <a:pt x="9888" y="8376"/>
                      <a:pt x="8422" y="10237"/>
                    </a:cubicBezTo>
                    <a:cubicBezTo>
                      <a:pt x="7003" y="12028"/>
                      <a:pt x="3025" y="13223"/>
                      <a:pt x="0" y="13890"/>
                    </a:cubicBezTo>
                    <a:cubicBezTo>
                      <a:pt x="924" y="14291"/>
                      <a:pt x="2121" y="14596"/>
                      <a:pt x="3634" y="14596"/>
                    </a:cubicBezTo>
                    <a:cubicBezTo>
                      <a:pt x="3671" y="14596"/>
                      <a:pt x="3708" y="14596"/>
                      <a:pt x="3746" y="14595"/>
                    </a:cubicBezTo>
                    <a:lnTo>
                      <a:pt x="3746" y="14595"/>
                    </a:lnTo>
                    <a:cubicBezTo>
                      <a:pt x="2986" y="15045"/>
                      <a:pt x="2164" y="15378"/>
                      <a:pt x="1303" y="15572"/>
                    </a:cubicBezTo>
                    <a:cubicBezTo>
                      <a:pt x="4079" y="16278"/>
                      <a:pt x="7197" y="17371"/>
                      <a:pt x="8422" y="18922"/>
                    </a:cubicBezTo>
                    <a:cubicBezTo>
                      <a:pt x="9640" y="20473"/>
                      <a:pt x="12377" y="24467"/>
                      <a:pt x="17100" y="27778"/>
                    </a:cubicBezTo>
                    <a:cubicBezTo>
                      <a:pt x="21660" y="24382"/>
                      <a:pt x="24606" y="19000"/>
                      <a:pt x="24606" y="12943"/>
                    </a:cubicBezTo>
                    <a:cubicBezTo>
                      <a:pt x="24606" y="8089"/>
                      <a:pt x="22691" y="3436"/>
                      <a:pt x="19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1"/>
              <p:cNvSpPr/>
              <p:nvPr/>
            </p:nvSpPr>
            <p:spPr>
              <a:xfrm flipH="1">
                <a:off x="4032293" y="1835075"/>
                <a:ext cx="135109" cy="651225"/>
              </a:xfrm>
              <a:custGeom>
                <a:avLst/>
                <a:gdLst/>
                <a:ahLst/>
                <a:cxnLst/>
                <a:rect l="l" t="t" r="r" b="b"/>
                <a:pathLst>
                  <a:path w="6073" h="26049" extrusionOk="0">
                    <a:moveTo>
                      <a:pt x="2179" y="0"/>
                    </a:moveTo>
                    <a:cubicBezTo>
                      <a:pt x="2179" y="1"/>
                      <a:pt x="3373" y="1164"/>
                      <a:pt x="3304" y="3374"/>
                    </a:cubicBezTo>
                    <a:cubicBezTo>
                      <a:pt x="3234" y="5584"/>
                      <a:pt x="3971" y="5491"/>
                      <a:pt x="4079" y="8128"/>
                    </a:cubicBezTo>
                    <a:cubicBezTo>
                      <a:pt x="4188" y="10764"/>
                      <a:pt x="3156" y="14657"/>
                      <a:pt x="3304" y="16774"/>
                    </a:cubicBezTo>
                    <a:cubicBezTo>
                      <a:pt x="3451" y="18883"/>
                      <a:pt x="2769" y="23521"/>
                      <a:pt x="0" y="26049"/>
                    </a:cubicBezTo>
                    <a:cubicBezTo>
                      <a:pt x="0" y="26049"/>
                      <a:pt x="3234" y="24777"/>
                      <a:pt x="4599" y="20985"/>
                    </a:cubicBezTo>
                    <a:cubicBezTo>
                      <a:pt x="5971" y="17193"/>
                      <a:pt x="4816" y="14642"/>
                      <a:pt x="5444" y="12703"/>
                    </a:cubicBezTo>
                    <a:cubicBezTo>
                      <a:pt x="6072" y="10764"/>
                      <a:pt x="5871" y="7910"/>
                      <a:pt x="5444" y="6010"/>
                    </a:cubicBezTo>
                    <a:cubicBezTo>
                      <a:pt x="5018" y="4111"/>
                      <a:pt x="4506" y="1381"/>
                      <a:pt x="2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1"/>
              <p:cNvSpPr/>
              <p:nvPr/>
            </p:nvSpPr>
            <p:spPr>
              <a:xfrm flipH="1">
                <a:off x="3927067" y="1887225"/>
                <a:ext cx="120782" cy="581625"/>
              </a:xfrm>
              <a:custGeom>
                <a:avLst/>
                <a:gdLst/>
                <a:ahLst/>
                <a:cxnLst/>
                <a:rect l="l" t="t" r="r" b="b"/>
                <a:pathLst>
                  <a:path w="5429" h="23265" extrusionOk="0">
                    <a:moveTo>
                      <a:pt x="1954" y="1"/>
                    </a:moveTo>
                    <a:lnTo>
                      <a:pt x="1954" y="1"/>
                    </a:lnTo>
                    <a:cubicBezTo>
                      <a:pt x="1955" y="1"/>
                      <a:pt x="3009" y="1040"/>
                      <a:pt x="2947" y="3017"/>
                    </a:cubicBezTo>
                    <a:cubicBezTo>
                      <a:pt x="2893" y="4995"/>
                      <a:pt x="3552" y="4894"/>
                      <a:pt x="3637" y="7251"/>
                    </a:cubicBezTo>
                    <a:cubicBezTo>
                      <a:pt x="3723" y="9609"/>
                      <a:pt x="2823" y="13098"/>
                      <a:pt x="2947" y="14975"/>
                    </a:cubicBezTo>
                    <a:cubicBezTo>
                      <a:pt x="3071" y="16859"/>
                      <a:pt x="2474" y="21008"/>
                      <a:pt x="0" y="23265"/>
                    </a:cubicBezTo>
                    <a:cubicBezTo>
                      <a:pt x="0" y="23265"/>
                      <a:pt x="2893" y="22133"/>
                      <a:pt x="4110" y="18744"/>
                    </a:cubicBezTo>
                    <a:cubicBezTo>
                      <a:pt x="5336" y="15363"/>
                      <a:pt x="4304" y="13075"/>
                      <a:pt x="4870" y="11338"/>
                    </a:cubicBezTo>
                    <a:cubicBezTo>
                      <a:pt x="5429" y="9609"/>
                      <a:pt x="5250" y="7065"/>
                      <a:pt x="4870" y="5367"/>
                    </a:cubicBezTo>
                    <a:cubicBezTo>
                      <a:pt x="4490" y="3676"/>
                      <a:pt x="4017" y="1218"/>
                      <a:pt x="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1"/>
              <p:cNvSpPr/>
              <p:nvPr/>
            </p:nvSpPr>
            <p:spPr>
              <a:xfrm flipH="1">
                <a:off x="3819059" y="1943650"/>
                <a:ext cx="103206" cy="497300"/>
              </a:xfrm>
              <a:custGeom>
                <a:avLst/>
                <a:gdLst/>
                <a:ahLst/>
                <a:cxnLst/>
                <a:rect l="l" t="t" r="r" b="b"/>
                <a:pathLst>
                  <a:path w="4639" h="19892" extrusionOk="0">
                    <a:moveTo>
                      <a:pt x="1668" y="0"/>
                    </a:moveTo>
                    <a:cubicBezTo>
                      <a:pt x="1668" y="0"/>
                      <a:pt x="2575" y="884"/>
                      <a:pt x="2521" y="2583"/>
                    </a:cubicBezTo>
                    <a:cubicBezTo>
                      <a:pt x="2459" y="4273"/>
                      <a:pt x="3033" y="4188"/>
                      <a:pt x="3110" y="6196"/>
                    </a:cubicBezTo>
                    <a:cubicBezTo>
                      <a:pt x="3188" y="8205"/>
                      <a:pt x="2412" y="11190"/>
                      <a:pt x="2521" y="12803"/>
                    </a:cubicBezTo>
                    <a:cubicBezTo>
                      <a:pt x="2630" y="14424"/>
                      <a:pt x="2118" y="17953"/>
                      <a:pt x="1" y="19891"/>
                    </a:cubicBezTo>
                    <a:cubicBezTo>
                      <a:pt x="1" y="19891"/>
                      <a:pt x="2467" y="18922"/>
                      <a:pt x="3514" y="16022"/>
                    </a:cubicBezTo>
                    <a:cubicBezTo>
                      <a:pt x="4561" y="13129"/>
                      <a:pt x="3669" y="11175"/>
                      <a:pt x="4157" y="9694"/>
                    </a:cubicBezTo>
                    <a:cubicBezTo>
                      <a:pt x="4638" y="8212"/>
                      <a:pt x="4483" y="6041"/>
                      <a:pt x="4157" y="4583"/>
                    </a:cubicBezTo>
                    <a:cubicBezTo>
                      <a:pt x="3824" y="3133"/>
                      <a:pt x="3436" y="104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1"/>
              <p:cNvSpPr/>
              <p:nvPr/>
            </p:nvSpPr>
            <p:spPr>
              <a:xfrm flipH="1">
                <a:off x="4371468" y="2046575"/>
                <a:ext cx="145632" cy="157650"/>
              </a:xfrm>
              <a:custGeom>
                <a:avLst/>
                <a:gdLst/>
                <a:ahLst/>
                <a:cxnLst/>
                <a:rect l="l" t="t" r="r" b="b"/>
                <a:pathLst>
                  <a:path w="6546" h="6306" extrusionOk="0">
                    <a:moveTo>
                      <a:pt x="3397" y="1"/>
                    </a:moveTo>
                    <a:cubicBezTo>
                      <a:pt x="2117" y="1"/>
                      <a:pt x="970" y="769"/>
                      <a:pt x="481" y="1947"/>
                    </a:cubicBezTo>
                    <a:cubicBezTo>
                      <a:pt x="0" y="3126"/>
                      <a:pt x="264" y="4483"/>
                      <a:pt x="1171" y="5383"/>
                    </a:cubicBezTo>
                    <a:cubicBezTo>
                      <a:pt x="1773" y="5985"/>
                      <a:pt x="2576" y="6305"/>
                      <a:pt x="3395" y="6305"/>
                    </a:cubicBezTo>
                    <a:cubicBezTo>
                      <a:pt x="3800" y="6305"/>
                      <a:pt x="4209" y="6227"/>
                      <a:pt x="4599" y="6065"/>
                    </a:cubicBezTo>
                    <a:cubicBezTo>
                      <a:pt x="5778" y="5577"/>
                      <a:pt x="6545" y="4429"/>
                      <a:pt x="6545" y="3157"/>
                    </a:cubicBezTo>
                    <a:cubicBezTo>
                      <a:pt x="6545"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1"/>
              <p:cNvSpPr/>
              <p:nvPr/>
            </p:nvSpPr>
            <p:spPr>
              <a:xfrm flipH="1">
                <a:off x="4437387" y="2091750"/>
                <a:ext cx="70169" cy="67450"/>
              </a:xfrm>
              <a:custGeom>
                <a:avLst/>
                <a:gdLst/>
                <a:ahLst/>
                <a:cxnLst/>
                <a:rect l="l" t="t" r="r" b="b"/>
                <a:pathLst>
                  <a:path w="3154" h="2698" extrusionOk="0">
                    <a:moveTo>
                      <a:pt x="1803" y="1"/>
                    </a:moveTo>
                    <a:cubicBezTo>
                      <a:pt x="607" y="1"/>
                      <a:pt x="0" y="1445"/>
                      <a:pt x="843" y="2296"/>
                    </a:cubicBezTo>
                    <a:cubicBezTo>
                      <a:pt x="1120" y="2573"/>
                      <a:pt x="1460" y="2697"/>
                      <a:pt x="1793" y="2697"/>
                    </a:cubicBezTo>
                    <a:cubicBezTo>
                      <a:pt x="2485" y="2697"/>
                      <a:pt x="3146" y="2162"/>
                      <a:pt x="3146" y="1350"/>
                    </a:cubicBezTo>
                    <a:cubicBezTo>
                      <a:pt x="3154" y="606"/>
                      <a:pt x="2557" y="1"/>
                      <a:pt x="1812" y="1"/>
                    </a:cubicBezTo>
                    <a:cubicBezTo>
                      <a:pt x="1809" y="1"/>
                      <a:pt x="1806"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flipH="1">
                <a:off x="4138922" y="2463800"/>
                <a:ext cx="142873" cy="123750"/>
              </a:xfrm>
              <a:custGeom>
                <a:avLst/>
                <a:gdLst/>
                <a:ahLst/>
                <a:cxnLst/>
                <a:rect l="l" t="t" r="r" b="b"/>
                <a:pathLst>
                  <a:path w="6422" h="4950" extrusionOk="0">
                    <a:moveTo>
                      <a:pt x="1" y="0"/>
                    </a:moveTo>
                    <a:cubicBezTo>
                      <a:pt x="1" y="0"/>
                      <a:pt x="416" y="4950"/>
                      <a:pt x="2701" y="4950"/>
                    </a:cubicBezTo>
                    <a:cubicBezTo>
                      <a:pt x="2934" y="4950"/>
                      <a:pt x="3186" y="4898"/>
                      <a:pt x="3459" y="4785"/>
                    </a:cubicBezTo>
                    <a:cubicBezTo>
                      <a:pt x="6422" y="3567"/>
                      <a:pt x="2529" y="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5" name="Google Shape;3415;p41"/>
            <p:cNvSpPr/>
            <p:nvPr/>
          </p:nvSpPr>
          <p:spPr>
            <a:xfrm>
              <a:off x="2195324" y="1379368"/>
              <a:ext cx="2116" cy="1365"/>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1"/>
            <p:cNvSpPr/>
            <p:nvPr/>
          </p:nvSpPr>
          <p:spPr>
            <a:xfrm>
              <a:off x="2339595" y="1018077"/>
              <a:ext cx="16858" cy="16981"/>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1"/>
            <p:cNvSpPr/>
            <p:nvPr/>
          </p:nvSpPr>
          <p:spPr>
            <a:xfrm>
              <a:off x="2404878" y="1092233"/>
              <a:ext cx="15424" cy="15766"/>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1"/>
            <p:cNvSpPr/>
            <p:nvPr/>
          </p:nvSpPr>
          <p:spPr>
            <a:xfrm>
              <a:off x="2350951" y="1215811"/>
              <a:ext cx="15438" cy="16476"/>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a:off x="2255025" y="1308775"/>
              <a:ext cx="17608" cy="16407"/>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a:off x="2467596" y="1349095"/>
              <a:ext cx="19683" cy="16476"/>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1"/>
            <p:cNvSpPr/>
            <p:nvPr/>
          </p:nvSpPr>
          <p:spPr>
            <a:xfrm>
              <a:off x="2201494" y="1781306"/>
              <a:ext cx="16284" cy="16858"/>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1"/>
            <p:cNvSpPr/>
            <p:nvPr/>
          </p:nvSpPr>
          <p:spPr>
            <a:xfrm>
              <a:off x="2179642" y="1525045"/>
              <a:ext cx="13350" cy="12981"/>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a:off x="2463993" y="1746487"/>
              <a:ext cx="13636" cy="13391"/>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a:off x="2420670" y="1516814"/>
              <a:ext cx="12312" cy="14797"/>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1"/>
            <p:cNvSpPr/>
            <p:nvPr/>
          </p:nvSpPr>
          <p:spPr>
            <a:xfrm>
              <a:off x="2388322" y="1971915"/>
              <a:ext cx="16571" cy="15725"/>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1"/>
            <p:cNvSpPr/>
            <p:nvPr/>
          </p:nvSpPr>
          <p:spPr>
            <a:xfrm>
              <a:off x="2390015" y="1622390"/>
              <a:ext cx="16380" cy="15820"/>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1"/>
            <p:cNvSpPr/>
            <p:nvPr/>
          </p:nvSpPr>
          <p:spPr>
            <a:xfrm>
              <a:off x="2351988" y="1402067"/>
              <a:ext cx="15438" cy="16011"/>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1"/>
            <p:cNvSpPr/>
            <p:nvPr/>
          </p:nvSpPr>
          <p:spPr>
            <a:xfrm>
              <a:off x="2240107" y="1590042"/>
              <a:ext cx="72550" cy="61985"/>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1"/>
            <p:cNvSpPr/>
            <p:nvPr/>
          </p:nvSpPr>
          <p:spPr>
            <a:xfrm>
              <a:off x="2466640" y="1185347"/>
              <a:ext cx="32378" cy="32364"/>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1"/>
            <p:cNvSpPr/>
            <p:nvPr/>
          </p:nvSpPr>
          <p:spPr>
            <a:xfrm>
              <a:off x="2343662" y="1814896"/>
              <a:ext cx="116284" cy="111821"/>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1"/>
            <p:cNvSpPr/>
            <p:nvPr/>
          </p:nvSpPr>
          <p:spPr>
            <a:xfrm>
              <a:off x="2420275" y="1832899"/>
              <a:ext cx="20093" cy="20134"/>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1"/>
            <p:cNvSpPr/>
            <p:nvPr/>
          </p:nvSpPr>
          <p:spPr>
            <a:xfrm>
              <a:off x="2288984" y="1597740"/>
              <a:ext cx="12217" cy="10005"/>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1"/>
            <p:cNvSpPr/>
            <p:nvPr/>
          </p:nvSpPr>
          <p:spPr>
            <a:xfrm>
              <a:off x="2484330" y="1188923"/>
              <a:ext cx="10797" cy="9965"/>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4" name="Google Shape;3434;p41"/>
          <p:cNvGrpSpPr/>
          <p:nvPr/>
        </p:nvGrpSpPr>
        <p:grpSpPr>
          <a:xfrm>
            <a:off x="281263" y="1386396"/>
            <a:ext cx="1185052" cy="1543561"/>
            <a:chOff x="6256109" y="1780018"/>
            <a:chExt cx="1589607" cy="2070504"/>
          </a:xfrm>
        </p:grpSpPr>
        <p:grpSp>
          <p:nvGrpSpPr>
            <p:cNvPr id="3435" name="Google Shape;3435;p41"/>
            <p:cNvGrpSpPr/>
            <p:nvPr/>
          </p:nvGrpSpPr>
          <p:grpSpPr>
            <a:xfrm>
              <a:off x="6256109" y="3178595"/>
              <a:ext cx="547234" cy="383466"/>
              <a:chOff x="6256109" y="3178595"/>
              <a:chExt cx="547234" cy="383466"/>
            </a:xfrm>
          </p:grpSpPr>
          <p:sp>
            <p:nvSpPr>
              <p:cNvPr id="3436" name="Google Shape;3436;p41"/>
              <p:cNvSpPr/>
              <p:nvPr/>
            </p:nvSpPr>
            <p:spPr>
              <a:xfrm>
                <a:off x="6576350" y="3467056"/>
                <a:ext cx="82838" cy="95005"/>
              </a:xfrm>
              <a:custGeom>
                <a:avLst/>
                <a:gdLst/>
                <a:ahLst/>
                <a:cxnLst/>
                <a:rect l="l" t="t" r="r" b="b"/>
                <a:pathLst>
                  <a:path w="4950" h="5677" extrusionOk="0">
                    <a:moveTo>
                      <a:pt x="3008" y="0"/>
                    </a:moveTo>
                    <a:lnTo>
                      <a:pt x="610" y="3563"/>
                    </a:lnTo>
                    <a:cubicBezTo>
                      <a:pt x="1" y="4457"/>
                      <a:pt x="638" y="5676"/>
                      <a:pt x="1726" y="5676"/>
                    </a:cubicBezTo>
                    <a:lnTo>
                      <a:pt x="3126" y="5676"/>
                    </a:lnTo>
                    <a:cubicBezTo>
                      <a:pt x="4131" y="5676"/>
                      <a:pt x="4949" y="4859"/>
                      <a:pt x="4949" y="3847"/>
                    </a:cubicBezTo>
                    <a:lnTo>
                      <a:pt x="4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1"/>
              <p:cNvSpPr/>
              <p:nvPr/>
            </p:nvSpPr>
            <p:spPr>
              <a:xfrm>
                <a:off x="6576350" y="3467056"/>
                <a:ext cx="82838" cy="95005"/>
              </a:xfrm>
              <a:custGeom>
                <a:avLst/>
                <a:gdLst/>
                <a:ahLst/>
                <a:cxnLst/>
                <a:rect l="l" t="t" r="r" b="b"/>
                <a:pathLst>
                  <a:path w="4950" h="5677" extrusionOk="0">
                    <a:moveTo>
                      <a:pt x="3008" y="0"/>
                    </a:moveTo>
                    <a:lnTo>
                      <a:pt x="610" y="3563"/>
                    </a:lnTo>
                    <a:cubicBezTo>
                      <a:pt x="1" y="4457"/>
                      <a:pt x="638" y="5676"/>
                      <a:pt x="1726" y="5676"/>
                    </a:cubicBezTo>
                    <a:lnTo>
                      <a:pt x="3126" y="5676"/>
                    </a:lnTo>
                    <a:cubicBezTo>
                      <a:pt x="4131" y="5676"/>
                      <a:pt x="4949" y="4859"/>
                      <a:pt x="4949" y="3847"/>
                    </a:cubicBezTo>
                    <a:lnTo>
                      <a:pt x="4949" y="0"/>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1"/>
              <p:cNvSpPr/>
              <p:nvPr/>
            </p:nvSpPr>
            <p:spPr>
              <a:xfrm>
                <a:off x="6442621" y="3178595"/>
                <a:ext cx="235110" cy="118668"/>
              </a:xfrm>
              <a:custGeom>
                <a:avLst/>
                <a:gdLst/>
                <a:ahLst/>
                <a:cxnLst/>
                <a:rect l="l" t="t" r="r" b="b"/>
                <a:pathLst>
                  <a:path w="14049" h="7091" extrusionOk="0">
                    <a:moveTo>
                      <a:pt x="11709" y="0"/>
                    </a:moveTo>
                    <a:cubicBezTo>
                      <a:pt x="11214" y="0"/>
                      <a:pt x="10729" y="215"/>
                      <a:pt x="10396" y="610"/>
                    </a:cubicBezTo>
                    <a:lnTo>
                      <a:pt x="9523" y="1643"/>
                    </a:lnTo>
                    <a:cubicBezTo>
                      <a:pt x="8630" y="1239"/>
                      <a:pt x="7673" y="1039"/>
                      <a:pt x="6719" y="1039"/>
                    </a:cubicBezTo>
                    <a:cubicBezTo>
                      <a:pt x="5528" y="1039"/>
                      <a:pt x="4340" y="1352"/>
                      <a:pt x="3286" y="1976"/>
                    </a:cubicBezTo>
                    <a:lnTo>
                      <a:pt x="1844" y="2821"/>
                    </a:lnTo>
                    <a:cubicBezTo>
                      <a:pt x="569" y="3521"/>
                      <a:pt x="0" y="5060"/>
                      <a:pt x="513" y="6425"/>
                    </a:cubicBezTo>
                    <a:lnTo>
                      <a:pt x="742" y="7091"/>
                    </a:lnTo>
                    <a:lnTo>
                      <a:pt x="14049" y="2433"/>
                    </a:lnTo>
                    <a:lnTo>
                      <a:pt x="13217" y="908"/>
                    </a:lnTo>
                    <a:cubicBezTo>
                      <a:pt x="13030" y="555"/>
                      <a:pt x="12725" y="278"/>
                      <a:pt x="12351" y="125"/>
                    </a:cubicBezTo>
                    <a:cubicBezTo>
                      <a:pt x="12143" y="41"/>
                      <a:pt x="11925" y="0"/>
                      <a:pt x="11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1"/>
              <p:cNvSpPr/>
              <p:nvPr/>
            </p:nvSpPr>
            <p:spPr>
              <a:xfrm>
                <a:off x="6421735" y="3206091"/>
                <a:ext cx="381608" cy="320827"/>
              </a:xfrm>
              <a:custGeom>
                <a:avLst/>
                <a:gdLst/>
                <a:ahLst/>
                <a:cxnLst/>
                <a:rect l="l" t="t" r="r" b="b"/>
                <a:pathLst>
                  <a:path w="22803" h="19171" extrusionOk="0">
                    <a:moveTo>
                      <a:pt x="11402" y="0"/>
                    </a:moveTo>
                    <a:cubicBezTo>
                      <a:pt x="7625" y="0"/>
                      <a:pt x="4236" y="2121"/>
                      <a:pt x="1990" y="5441"/>
                    </a:cubicBezTo>
                    <a:cubicBezTo>
                      <a:pt x="1186" y="6647"/>
                      <a:pt x="541" y="7957"/>
                      <a:pt x="84" y="9336"/>
                    </a:cubicBezTo>
                    <a:cubicBezTo>
                      <a:pt x="49" y="9419"/>
                      <a:pt x="22" y="9502"/>
                      <a:pt x="1" y="9592"/>
                    </a:cubicBezTo>
                    <a:cubicBezTo>
                      <a:pt x="29" y="9696"/>
                      <a:pt x="70" y="9793"/>
                      <a:pt x="112" y="9897"/>
                    </a:cubicBezTo>
                    <a:cubicBezTo>
                      <a:pt x="1948" y="15345"/>
                      <a:pt x="6315" y="19170"/>
                      <a:pt x="11402" y="19170"/>
                    </a:cubicBezTo>
                    <a:cubicBezTo>
                      <a:pt x="13592" y="19170"/>
                      <a:pt x="15657" y="18450"/>
                      <a:pt x="17432" y="17216"/>
                    </a:cubicBezTo>
                    <a:lnTo>
                      <a:pt x="17473" y="17181"/>
                    </a:lnTo>
                    <a:lnTo>
                      <a:pt x="17944" y="16835"/>
                    </a:lnTo>
                    <a:cubicBezTo>
                      <a:pt x="20128" y="15130"/>
                      <a:pt x="21840" y="12586"/>
                      <a:pt x="22803" y="9592"/>
                    </a:cubicBezTo>
                    <a:cubicBezTo>
                      <a:pt x="21840" y="6584"/>
                      <a:pt x="20128" y="4041"/>
                      <a:pt x="17944" y="2336"/>
                    </a:cubicBezTo>
                    <a:lnTo>
                      <a:pt x="17432" y="1961"/>
                    </a:lnTo>
                    <a:cubicBezTo>
                      <a:pt x="16766" y="1483"/>
                      <a:pt x="16052" y="1095"/>
                      <a:pt x="15297" y="790"/>
                    </a:cubicBezTo>
                    <a:cubicBezTo>
                      <a:pt x="14063" y="270"/>
                      <a:pt x="12740" y="0"/>
                      <a:pt x="11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1"/>
              <p:cNvSpPr/>
              <p:nvPr/>
            </p:nvSpPr>
            <p:spPr>
              <a:xfrm>
                <a:off x="6421735" y="3366496"/>
                <a:ext cx="381608" cy="160305"/>
              </a:xfrm>
              <a:custGeom>
                <a:avLst/>
                <a:gdLst/>
                <a:ahLst/>
                <a:cxnLst/>
                <a:rect l="l" t="t" r="r" b="b"/>
                <a:pathLst>
                  <a:path w="22803" h="9579" extrusionOk="0">
                    <a:moveTo>
                      <a:pt x="1" y="0"/>
                    </a:moveTo>
                    <a:cubicBezTo>
                      <a:pt x="1782" y="5614"/>
                      <a:pt x="6211" y="9578"/>
                      <a:pt x="11402" y="9578"/>
                    </a:cubicBezTo>
                    <a:cubicBezTo>
                      <a:pt x="16593" y="9578"/>
                      <a:pt x="21015" y="5614"/>
                      <a:pt x="22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1"/>
              <p:cNvSpPr/>
              <p:nvPr/>
            </p:nvSpPr>
            <p:spPr>
              <a:xfrm>
                <a:off x="6256109" y="3218374"/>
                <a:ext cx="171919" cy="319555"/>
              </a:xfrm>
              <a:custGeom>
                <a:avLst/>
                <a:gdLst/>
                <a:ahLst/>
                <a:cxnLst/>
                <a:rect l="l" t="t" r="r" b="b"/>
                <a:pathLst>
                  <a:path w="10273" h="19095" extrusionOk="0">
                    <a:moveTo>
                      <a:pt x="1" y="1"/>
                    </a:moveTo>
                    <a:lnTo>
                      <a:pt x="763" y="1692"/>
                    </a:lnTo>
                    <a:cubicBezTo>
                      <a:pt x="2323" y="5185"/>
                      <a:pt x="5407" y="7763"/>
                      <a:pt x="9115" y="8685"/>
                    </a:cubicBezTo>
                    <a:lnTo>
                      <a:pt x="9392" y="8754"/>
                    </a:lnTo>
                    <a:cubicBezTo>
                      <a:pt x="9572" y="8789"/>
                      <a:pt x="9593" y="9031"/>
                      <a:pt x="9427" y="9101"/>
                    </a:cubicBezTo>
                    <a:lnTo>
                      <a:pt x="8768" y="9399"/>
                    </a:lnTo>
                    <a:cubicBezTo>
                      <a:pt x="5275" y="10958"/>
                      <a:pt x="2697" y="14042"/>
                      <a:pt x="1782" y="17757"/>
                    </a:cubicBezTo>
                    <a:lnTo>
                      <a:pt x="1442" y="19095"/>
                    </a:lnTo>
                    <a:lnTo>
                      <a:pt x="10189" y="8955"/>
                    </a:lnTo>
                    <a:lnTo>
                      <a:pt x="10272" y="8858"/>
                    </a:lnTo>
                    <a:lnTo>
                      <a:pt x="10175" y="876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1"/>
              <p:cNvSpPr/>
              <p:nvPr/>
            </p:nvSpPr>
            <p:spPr>
              <a:xfrm>
                <a:off x="6679270" y="3286804"/>
                <a:ext cx="62840" cy="53770"/>
              </a:xfrm>
              <a:custGeom>
                <a:avLst/>
                <a:gdLst/>
                <a:ahLst/>
                <a:cxnLst/>
                <a:rect l="l" t="t" r="r" b="b"/>
                <a:pathLst>
                  <a:path w="3755" h="3213" extrusionOk="0">
                    <a:moveTo>
                      <a:pt x="2145" y="1"/>
                    </a:moveTo>
                    <a:cubicBezTo>
                      <a:pt x="723" y="1"/>
                      <a:pt x="0" y="1722"/>
                      <a:pt x="1010" y="2738"/>
                    </a:cubicBezTo>
                    <a:cubicBezTo>
                      <a:pt x="1335" y="3066"/>
                      <a:pt x="1737" y="3213"/>
                      <a:pt x="2132" y="3213"/>
                    </a:cubicBezTo>
                    <a:cubicBezTo>
                      <a:pt x="2956" y="3213"/>
                      <a:pt x="3748" y="2574"/>
                      <a:pt x="3748" y="1609"/>
                    </a:cubicBezTo>
                    <a:cubicBezTo>
                      <a:pt x="3754" y="722"/>
                      <a:pt x="3041" y="1"/>
                      <a:pt x="2153" y="1"/>
                    </a:cubicBezTo>
                    <a:cubicBezTo>
                      <a:pt x="2151" y="1"/>
                      <a:pt x="2148" y="1"/>
                      <a:pt x="2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1"/>
              <p:cNvSpPr/>
              <p:nvPr/>
            </p:nvSpPr>
            <p:spPr>
              <a:xfrm>
                <a:off x="6698951" y="3297246"/>
                <a:ext cx="32717" cy="32834"/>
              </a:xfrm>
              <a:custGeom>
                <a:avLst/>
                <a:gdLst/>
                <a:ahLst/>
                <a:cxnLst/>
                <a:rect l="l" t="t" r="r" b="b"/>
                <a:pathLst>
                  <a:path w="1955" h="1962" extrusionOk="0">
                    <a:moveTo>
                      <a:pt x="977" y="1"/>
                    </a:moveTo>
                    <a:cubicBezTo>
                      <a:pt x="437" y="1"/>
                      <a:pt x="0" y="437"/>
                      <a:pt x="0" y="985"/>
                    </a:cubicBezTo>
                    <a:cubicBezTo>
                      <a:pt x="0" y="1525"/>
                      <a:pt x="437" y="1962"/>
                      <a:pt x="977" y="1962"/>
                    </a:cubicBezTo>
                    <a:cubicBezTo>
                      <a:pt x="1518" y="1962"/>
                      <a:pt x="1955" y="1525"/>
                      <a:pt x="1955" y="985"/>
                    </a:cubicBezTo>
                    <a:cubicBezTo>
                      <a:pt x="1955" y="437"/>
                      <a:pt x="1518"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1"/>
              <p:cNvSpPr/>
              <p:nvPr/>
            </p:nvSpPr>
            <p:spPr>
              <a:xfrm>
                <a:off x="6538077" y="3467056"/>
                <a:ext cx="82822" cy="95005"/>
              </a:xfrm>
              <a:custGeom>
                <a:avLst/>
                <a:gdLst/>
                <a:ahLst/>
                <a:cxnLst/>
                <a:rect l="l" t="t" r="r" b="b"/>
                <a:pathLst>
                  <a:path w="4949" h="5677" extrusionOk="0">
                    <a:moveTo>
                      <a:pt x="3008" y="0"/>
                    </a:moveTo>
                    <a:lnTo>
                      <a:pt x="610" y="3563"/>
                    </a:lnTo>
                    <a:cubicBezTo>
                      <a:pt x="0" y="4457"/>
                      <a:pt x="638" y="5676"/>
                      <a:pt x="1726" y="5676"/>
                    </a:cubicBezTo>
                    <a:lnTo>
                      <a:pt x="3126" y="5676"/>
                    </a:lnTo>
                    <a:cubicBezTo>
                      <a:pt x="4131" y="5676"/>
                      <a:pt x="4949" y="4859"/>
                      <a:pt x="4949" y="3847"/>
                    </a:cubicBezTo>
                    <a:lnTo>
                      <a:pt x="4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1"/>
              <p:cNvSpPr/>
              <p:nvPr/>
            </p:nvSpPr>
            <p:spPr>
              <a:xfrm>
                <a:off x="6620999" y="3238908"/>
                <a:ext cx="101046" cy="255292"/>
              </a:xfrm>
              <a:custGeom>
                <a:avLst/>
                <a:gdLst/>
                <a:ahLst/>
                <a:cxnLst/>
                <a:rect l="l" t="t" r="r" b="b"/>
                <a:pathLst>
                  <a:path w="6038" h="15255" extrusionOk="0">
                    <a:moveTo>
                      <a:pt x="5525" y="0"/>
                    </a:moveTo>
                    <a:cubicBezTo>
                      <a:pt x="4527" y="354"/>
                      <a:pt x="3612" y="908"/>
                      <a:pt x="2835" y="1636"/>
                    </a:cubicBezTo>
                    <a:cubicBezTo>
                      <a:pt x="2018" y="2398"/>
                      <a:pt x="1366" y="3320"/>
                      <a:pt x="916" y="4346"/>
                    </a:cubicBezTo>
                    <a:cubicBezTo>
                      <a:pt x="1" y="6439"/>
                      <a:pt x="1" y="8816"/>
                      <a:pt x="916" y="10902"/>
                    </a:cubicBezTo>
                    <a:cubicBezTo>
                      <a:pt x="1366" y="11928"/>
                      <a:pt x="2018" y="12850"/>
                      <a:pt x="2835" y="13619"/>
                    </a:cubicBezTo>
                    <a:cubicBezTo>
                      <a:pt x="3612" y="14340"/>
                      <a:pt x="4527" y="14895"/>
                      <a:pt x="5525" y="15255"/>
                    </a:cubicBezTo>
                    <a:lnTo>
                      <a:pt x="5566" y="15220"/>
                    </a:lnTo>
                    <a:lnTo>
                      <a:pt x="6037" y="14874"/>
                    </a:lnTo>
                    <a:cubicBezTo>
                      <a:pt x="5060" y="14416"/>
                      <a:pt x="4180" y="13779"/>
                      <a:pt x="3452" y="12996"/>
                    </a:cubicBezTo>
                    <a:cubicBezTo>
                      <a:pt x="2108" y="11526"/>
                      <a:pt x="1373" y="9593"/>
                      <a:pt x="1359" y="7631"/>
                    </a:cubicBezTo>
                    <a:cubicBezTo>
                      <a:pt x="1338" y="5663"/>
                      <a:pt x="2108" y="3722"/>
                      <a:pt x="3452" y="2253"/>
                    </a:cubicBezTo>
                    <a:cubicBezTo>
                      <a:pt x="4180" y="1463"/>
                      <a:pt x="5060" y="825"/>
                      <a:pt x="6037" y="382"/>
                    </a:cubicBezTo>
                    <a:lnTo>
                      <a:pt x="5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6" name="Google Shape;3446;p41"/>
            <p:cNvGrpSpPr/>
            <p:nvPr/>
          </p:nvGrpSpPr>
          <p:grpSpPr>
            <a:xfrm>
              <a:off x="6847875" y="3637820"/>
              <a:ext cx="303539" cy="212702"/>
              <a:chOff x="6847875" y="3637820"/>
              <a:chExt cx="303539" cy="212702"/>
            </a:xfrm>
          </p:grpSpPr>
          <p:sp>
            <p:nvSpPr>
              <p:cNvPr id="3447" name="Google Shape;3447;p41"/>
              <p:cNvSpPr/>
              <p:nvPr/>
            </p:nvSpPr>
            <p:spPr>
              <a:xfrm>
                <a:off x="7025568" y="3797958"/>
                <a:ext cx="45820" cy="52565"/>
              </a:xfrm>
              <a:custGeom>
                <a:avLst/>
                <a:gdLst/>
                <a:ahLst/>
                <a:cxnLst/>
                <a:rect l="l" t="t" r="r" b="b"/>
                <a:pathLst>
                  <a:path w="2738" h="3141" extrusionOk="0">
                    <a:moveTo>
                      <a:pt x="1663" y="0"/>
                    </a:moveTo>
                    <a:lnTo>
                      <a:pt x="333" y="1976"/>
                    </a:lnTo>
                    <a:cubicBezTo>
                      <a:pt x="0" y="2475"/>
                      <a:pt x="354" y="3140"/>
                      <a:pt x="957" y="3140"/>
                    </a:cubicBezTo>
                    <a:lnTo>
                      <a:pt x="1726" y="3140"/>
                    </a:lnTo>
                    <a:cubicBezTo>
                      <a:pt x="2287" y="3140"/>
                      <a:pt x="2738" y="2690"/>
                      <a:pt x="2738" y="2128"/>
                    </a:cubicBezTo>
                    <a:lnTo>
                      <a:pt x="2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1"/>
              <p:cNvSpPr/>
              <p:nvPr/>
            </p:nvSpPr>
            <p:spPr>
              <a:xfrm>
                <a:off x="7025568" y="3797958"/>
                <a:ext cx="45820" cy="52565"/>
              </a:xfrm>
              <a:custGeom>
                <a:avLst/>
                <a:gdLst/>
                <a:ahLst/>
                <a:cxnLst/>
                <a:rect l="l" t="t" r="r" b="b"/>
                <a:pathLst>
                  <a:path w="2738" h="3141" extrusionOk="0">
                    <a:moveTo>
                      <a:pt x="1663" y="0"/>
                    </a:moveTo>
                    <a:lnTo>
                      <a:pt x="333" y="1976"/>
                    </a:lnTo>
                    <a:cubicBezTo>
                      <a:pt x="0" y="2475"/>
                      <a:pt x="354" y="3140"/>
                      <a:pt x="957" y="3140"/>
                    </a:cubicBezTo>
                    <a:lnTo>
                      <a:pt x="1726" y="3140"/>
                    </a:lnTo>
                    <a:cubicBezTo>
                      <a:pt x="2287" y="3140"/>
                      <a:pt x="2738" y="2690"/>
                      <a:pt x="2738" y="2128"/>
                    </a:cubicBezTo>
                    <a:lnTo>
                      <a:pt x="2738" y="0"/>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1"/>
              <p:cNvSpPr/>
              <p:nvPr/>
            </p:nvSpPr>
            <p:spPr>
              <a:xfrm>
                <a:off x="6951214" y="3637820"/>
                <a:ext cx="130617" cy="65852"/>
              </a:xfrm>
              <a:custGeom>
                <a:avLst/>
                <a:gdLst/>
                <a:ahLst/>
                <a:cxnLst/>
                <a:rect l="l" t="t" r="r" b="b"/>
                <a:pathLst>
                  <a:path w="7805" h="3935" extrusionOk="0">
                    <a:moveTo>
                      <a:pt x="6495" y="1"/>
                    </a:moveTo>
                    <a:cubicBezTo>
                      <a:pt x="6223" y="1"/>
                      <a:pt x="5957" y="118"/>
                      <a:pt x="5781" y="338"/>
                    </a:cubicBezTo>
                    <a:lnTo>
                      <a:pt x="5282" y="913"/>
                    </a:lnTo>
                    <a:cubicBezTo>
                      <a:pt x="4788" y="685"/>
                      <a:pt x="4257" y="572"/>
                      <a:pt x="3728" y="572"/>
                    </a:cubicBezTo>
                    <a:cubicBezTo>
                      <a:pt x="3068" y="572"/>
                      <a:pt x="2411" y="747"/>
                      <a:pt x="1830" y="1093"/>
                    </a:cubicBezTo>
                    <a:lnTo>
                      <a:pt x="1033" y="1565"/>
                    </a:lnTo>
                    <a:cubicBezTo>
                      <a:pt x="319" y="1953"/>
                      <a:pt x="1" y="2805"/>
                      <a:pt x="285" y="3561"/>
                    </a:cubicBezTo>
                    <a:lnTo>
                      <a:pt x="416" y="3935"/>
                    </a:lnTo>
                    <a:lnTo>
                      <a:pt x="7805" y="1343"/>
                    </a:lnTo>
                    <a:lnTo>
                      <a:pt x="7347" y="497"/>
                    </a:lnTo>
                    <a:cubicBezTo>
                      <a:pt x="7236" y="303"/>
                      <a:pt x="7063" y="151"/>
                      <a:pt x="6862" y="74"/>
                    </a:cubicBezTo>
                    <a:cubicBezTo>
                      <a:pt x="6743" y="25"/>
                      <a:pt x="6618" y="1"/>
                      <a:pt x="6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1"/>
              <p:cNvSpPr/>
              <p:nvPr/>
            </p:nvSpPr>
            <p:spPr>
              <a:xfrm>
                <a:off x="6939734" y="3653099"/>
                <a:ext cx="211681" cy="178044"/>
              </a:xfrm>
              <a:custGeom>
                <a:avLst/>
                <a:gdLst/>
                <a:ahLst/>
                <a:cxnLst/>
                <a:rect l="l" t="t" r="r" b="b"/>
                <a:pathLst>
                  <a:path w="12649" h="10639" extrusionOk="0">
                    <a:moveTo>
                      <a:pt x="6328" y="0"/>
                    </a:moveTo>
                    <a:cubicBezTo>
                      <a:pt x="4228" y="0"/>
                      <a:pt x="2350" y="1178"/>
                      <a:pt x="1102" y="3022"/>
                    </a:cubicBezTo>
                    <a:cubicBezTo>
                      <a:pt x="652" y="3687"/>
                      <a:pt x="298" y="4415"/>
                      <a:pt x="42" y="5177"/>
                    </a:cubicBezTo>
                    <a:cubicBezTo>
                      <a:pt x="28" y="5226"/>
                      <a:pt x="21" y="5274"/>
                      <a:pt x="0" y="5316"/>
                    </a:cubicBezTo>
                    <a:cubicBezTo>
                      <a:pt x="14" y="5378"/>
                      <a:pt x="35" y="5434"/>
                      <a:pt x="63" y="5489"/>
                    </a:cubicBezTo>
                    <a:cubicBezTo>
                      <a:pt x="1082" y="8504"/>
                      <a:pt x="3500" y="10639"/>
                      <a:pt x="6328" y="10639"/>
                    </a:cubicBezTo>
                    <a:cubicBezTo>
                      <a:pt x="7527" y="10632"/>
                      <a:pt x="8692" y="10244"/>
                      <a:pt x="9669" y="9544"/>
                    </a:cubicBezTo>
                    <a:lnTo>
                      <a:pt x="9696" y="9530"/>
                    </a:lnTo>
                    <a:lnTo>
                      <a:pt x="9953" y="9336"/>
                    </a:lnTo>
                    <a:cubicBezTo>
                      <a:pt x="11166" y="8393"/>
                      <a:pt x="12122" y="6979"/>
                      <a:pt x="12649" y="5316"/>
                    </a:cubicBezTo>
                    <a:cubicBezTo>
                      <a:pt x="12122" y="3646"/>
                      <a:pt x="11166" y="2246"/>
                      <a:pt x="9953" y="1296"/>
                    </a:cubicBezTo>
                    <a:lnTo>
                      <a:pt x="9669" y="1081"/>
                    </a:lnTo>
                    <a:cubicBezTo>
                      <a:pt x="9294" y="825"/>
                      <a:pt x="8899" y="603"/>
                      <a:pt x="8484" y="430"/>
                    </a:cubicBezTo>
                    <a:cubicBezTo>
                      <a:pt x="7797" y="146"/>
                      <a:pt x="7063" y="0"/>
                      <a:pt x="6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1"/>
              <p:cNvSpPr/>
              <p:nvPr/>
            </p:nvSpPr>
            <p:spPr>
              <a:xfrm>
                <a:off x="6939734" y="3742046"/>
                <a:ext cx="211681" cy="88980"/>
              </a:xfrm>
              <a:custGeom>
                <a:avLst/>
                <a:gdLst/>
                <a:ahLst/>
                <a:cxnLst/>
                <a:rect l="l" t="t" r="r" b="b"/>
                <a:pathLst>
                  <a:path w="12649" h="5317" extrusionOk="0">
                    <a:moveTo>
                      <a:pt x="0" y="1"/>
                    </a:moveTo>
                    <a:cubicBezTo>
                      <a:pt x="991" y="3113"/>
                      <a:pt x="3452" y="5317"/>
                      <a:pt x="6328" y="5317"/>
                    </a:cubicBezTo>
                    <a:cubicBezTo>
                      <a:pt x="9197" y="5317"/>
                      <a:pt x="11658" y="3113"/>
                      <a:pt x="12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1"/>
              <p:cNvSpPr/>
              <p:nvPr/>
            </p:nvSpPr>
            <p:spPr>
              <a:xfrm>
                <a:off x="6847875" y="3659827"/>
                <a:ext cx="95356" cy="177358"/>
              </a:xfrm>
              <a:custGeom>
                <a:avLst/>
                <a:gdLst/>
                <a:ahLst/>
                <a:cxnLst/>
                <a:rect l="l" t="t" r="r" b="b"/>
                <a:pathLst>
                  <a:path w="5698" h="10598" extrusionOk="0">
                    <a:moveTo>
                      <a:pt x="0" y="0"/>
                    </a:moveTo>
                    <a:lnTo>
                      <a:pt x="423" y="936"/>
                    </a:lnTo>
                    <a:cubicBezTo>
                      <a:pt x="1282" y="2876"/>
                      <a:pt x="2994" y="4311"/>
                      <a:pt x="5060" y="4817"/>
                    </a:cubicBezTo>
                    <a:lnTo>
                      <a:pt x="5212" y="4865"/>
                    </a:lnTo>
                    <a:cubicBezTo>
                      <a:pt x="5302" y="4893"/>
                      <a:pt x="5309" y="5011"/>
                      <a:pt x="5233" y="5052"/>
                    </a:cubicBezTo>
                    <a:lnTo>
                      <a:pt x="4859" y="5219"/>
                    </a:lnTo>
                    <a:cubicBezTo>
                      <a:pt x="2925" y="6085"/>
                      <a:pt x="1497" y="7797"/>
                      <a:pt x="984" y="9855"/>
                    </a:cubicBezTo>
                    <a:lnTo>
                      <a:pt x="797" y="10597"/>
                    </a:lnTo>
                    <a:lnTo>
                      <a:pt x="797" y="10597"/>
                    </a:lnTo>
                    <a:lnTo>
                      <a:pt x="5649" y="4969"/>
                    </a:lnTo>
                    <a:lnTo>
                      <a:pt x="5697" y="4914"/>
                    </a:lnTo>
                    <a:lnTo>
                      <a:pt x="5635" y="487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1"/>
              <p:cNvSpPr/>
              <p:nvPr/>
            </p:nvSpPr>
            <p:spPr>
              <a:xfrm>
                <a:off x="7082517" y="3697866"/>
                <a:ext cx="35077" cy="29905"/>
              </a:xfrm>
              <a:custGeom>
                <a:avLst/>
                <a:gdLst/>
                <a:ahLst/>
                <a:cxnLst/>
                <a:rect l="l" t="t" r="r" b="b"/>
                <a:pathLst>
                  <a:path w="2096" h="1787" extrusionOk="0">
                    <a:moveTo>
                      <a:pt x="1199" y="0"/>
                    </a:moveTo>
                    <a:cubicBezTo>
                      <a:pt x="402" y="0"/>
                      <a:pt x="0" y="964"/>
                      <a:pt x="568" y="1525"/>
                    </a:cubicBezTo>
                    <a:cubicBezTo>
                      <a:pt x="751" y="1706"/>
                      <a:pt x="975" y="1787"/>
                      <a:pt x="1194" y="1787"/>
                    </a:cubicBezTo>
                    <a:cubicBezTo>
                      <a:pt x="1656" y="1787"/>
                      <a:pt x="2096" y="1428"/>
                      <a:pt x="2086" y="887"/>
                    </a:cubicBezTo>
                    <a:cubicBezTo>
                      <a:pt x="2086" y="395"/>
                      <a:pt x="1684"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1"/>
              <p:cNvSpPr/>
              <p:nvPr/>
            </p:nvSpPr>
            <p:spPr>
              <a:xfrm>
                <a:off x="7093411" y="3703539"/>
                <a:ext cx="18224" cy="18241"/>
              </a:xfrm>
              <a:custGeom>
                <a:avLst/>
                <a:gdLst/>
                <a:ahLst/>
                <a:cxnLst/>
                <a:rect l="l" t="t" r="r" b="b"/>
                <a:pathLst>
                  <a:path w="1089" h="1090" extrusionOk="0">
                    <a:moveTo>
                      <a:pt x="548" y="1"/>
                    </a:moveTo>
                    <a:cubicBezTo>
                      <a:pt x="243" y="1"/>
                      <a:pt x="1" y="243"/>
                      <a:pt x="1" y="548"/>
                    </a:cubicBezTo>
                    <a:cubicBezTo>
                      <a:pt x="1" y="846"/>
                      <a:pt x="243" y="1089"/>
                      <a:pt x="548" y="1089"/>
                    </a:cubicBezTo>
                    <a:cubicBezTo>
                      <a:pt x="846" y="1089"/>
                      <a:pt x="1089" y="846"/>
                      <a:pt x="1089" y="548"/>
                    </a:cubicBezTo>
                    <a:cubicBezTo>
                      <a:pt x="1089" y="243"/>
                      <a:pt x="846"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1"/>
              <p:cNvSpPr/>
              <p:nvPr/>
            </p:nvSpPr>
            <p:spPr>
              <a:xfrm>
                <a:off x="7004331" y="3797958"/>
                <a:ext cx="45954" cy="52565"/>
              </a:xfrm>
              <a:custGeom>
                <a:avLst/>
                <a:gdLst/>
                <a:ahLst/>
                <a:cxnLst/>
                <a:rect l="l" t="t" r="r" b="b"/>
                <a:pathLst>
                  <a:path w="2746" h="3141" extrusionOk="0">
                    <a:moveTo>
                      <a:pt x="1671" y="0"/>
                    </a:moveTo>
                    <a:lnTo>
                      <a:pt x="333" y="1976"/>
                    </a:lnTo>
                    <a:cubicBezTo>
                      <a:pt x="1" y="2475"/>
                      <a:pt x="361" y="3140"/>
                      <a:pt x="957" y="3140"/>
                    </a:cubicBezTo>
                    <a:lnTo>
                      <a:pt x="1727" y="3140"/>
                    </a:lnTo>
                    <a:cubicBezTo>
                      <a:pt x="2288" y="3140"/>
                      <a:pt x="2745" y="2690"/>
                      <a:pt x="2745" y="2128"/>
                    </a:cubicBezTo>
                    <a:lnTo>
                      <a:pt x="2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1"/>
              <p:cNvSpPr/>
              <p:nvPr/>
            </p:nvSpPr>
            <p:spPr>
              <a:xfrm>
                <a:off x="7050268" y="3671190"/>
                <a:ext cx="56029" cy="141628"/>
              </a:xfrm>
              <a:custGeom>
                <a:avLst/>
                <a:gdLst/>
                <a:ahLst/>
                <a:cxnLst/>
                <a:rect l="l" t="t" r="r" b="b"/>
                <a:pathLst>
                  <a:path w="3348" h="8463" extrusionOk="0">
                    <a:moveTo>
                      <a:pt x="3064" y="0"/>
                    </a:moveTo>
                    <a:cubicBezTo>
                      <a:pt x="2509" y="201"/>
                      <a:pt x="2003" y="506"/>
                      <a:pt x="1574" y="908"/>
                    </a:cubicBezTo>
                    <a:cubicBezTo>
                      <a:pt x="1116" y="1331"/>
                      <a:pt x="756" y="1844"/>
                      <a:pt x="506" y="2419"/>
                    </a:cubicBezTo>
                    <a:cubicBezTo>
                      <a:pt x="0" y="3576"/>
                      <a:pt x="0" y="4893"/>
                      <a:pt x="506" y="6058"/>
                    </a:cubicBezTo>
                    <a:cubicBezTo>
                      <a:pt x="756" y="6626"/>
                      <a:pt x="1116" y="7132"/>
                      <a:pt x="1574" y="7555"/>
                    </a:cubicBezTo>
                    <a:cubicBezTo>
                      <a:pt x="2003" y="7957"/>
                      <a:pt x="2509" y="8269"/>
                      <a:pt x="3064" y="8463"/>
                    </a:cubicBezTo>
                    <a:lnTo>
                      <a:pt x="3091" y="8449"/>
                    </a:lnTo>
                    <a:lnTo>
                      <a:pt x="3348" y="8255"/>
                    </a:lnTo>
                    <a:cubicBezTo>
                      <a:pt x="2807" y="8005"/>
                      <a:pt x="2322" y="7652"/>
                      <a:pt x="1920" y="7208"/>
                    </a:cubicBezTo>
                    <a:cubicBezTo>
                      <a:pt x="1165" y="6404"/>
                      <a:pt x="749" y="5337"/>
                      <a:pt x="749" y="4235"/>
                    </a:cubicBezTo>
                    <a:cubicBezTo>
                      <a:pt x="749" y="3133"/>
                      <a:pt x="1165" y="2073"/>
                      <a:pt x="1913" y="1255"/>
                    </a:cubicBezTo>
                    <a:cubicBezTo>
                      <a:pt x="2322" y="818"/>
                      <a:pt x="2807" y="465"/>
                      <a:pt x="3348" y="215"/>
                    </a:cubicBezTo>
                    <a:lnTo>
                      <a:pt x="30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7" name="Google Shape;3457;p41"/>
            <p:cNvGrpSpPr/>
            <p:nvPr/>
          </p:nvGrpSpPr>
          <p:grpSpPr>
            <a:xfrm>
              <a:off x="6892056" y="2835427"/>
              <a:ext cx="773759" cy="542331"/>
              <a:chOff x="6892056" y="2835427"/>
              <a:chExt cx="773759" cy="542331"/>
            </a:xfrm>
          </p:grpSpPr>
          <p:sp>
            <p:nvSpPr>
              <p:cNvPr id="3458" name="Google Shape;3458;p41"/>
              <p:cNvSpPr/>
              <p:nvPr/>
            </p:nvSpPr>
            <p:spPr>
              <a:xfrm>
                <a:off x="7344871" y="3243544"/>
                <a:ext cx="117162" cy="134215"/>
              </a:xfrm>
              <a:custGeom>
                <a:avLst/>
                <a:gdLst/>
                <a:ahLst/>
                <a:cxnLst/>
                <a:rect l="l" t="t" r="r" b="b"/>
                <a:pathLst>
                  <a:path w="7001" h="8020" extrusionOk="0">
                    <a:moveTo>
                      <a:pt x="4249" y="1"/>
                    </a:moveTo>
                    <a:lnTo>
                      <a:pt x="853" y="5032"/>
                    </a:lnTo>
                    <a:cubicBezTo>
                      <a:pt x="0" y="6308"/>
                      <a:pt x="915" y="8020"/>
                      <a:pt x="2447" y="8020"/>
                    </a:cubicBezTo>
                    <a:lnTo>
                      <a:pt x="4415" y="8020"/>
                    </a:lnTo>
                    <a:cubicBezTo>
                      <a:pt x="5843" y="8020"/>
                      <a:pt x="7000" y="6862"/>
                      <a:pt x="7000" y="5441"/>
                    </a:cubicBezTo>
                    <a:lnTo>
                      <a:pt x="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1"/>
              <p:cNvSpPr/>
              <p:nvPr/>
            </p:nvSpPr>
            <p:spPr>
              <a:xfrm>
                <a:off x="7344871" y="3243544"/>
                <a:ext cx="117162" cy="134215"/>
              </a:xfrm>
              <a:custGeom>
                <a:avLst/>
                <a:gdLst/>
                <a:ahLst/>
                <a:cxnLst/>
                <a:rect l="l" t="t" r="r" b="b"/>
                <a:pathLst>
                  <a:path w="7001" h="8020" extrusionOk="0">
                    <a:moveTo>
                      <a:pt x="4249" y="1"/>
                    </a:moveTo>
                    <a:lnTo>
                      <a:pt x="853" y="5032"/>
                    </a:lnTo>
                    <a:cubicBezTo>
                      <a:pt x="0" y="6308"/>
                      <a:pt x="915" y="8020"/>
                      <a:pt x="2447" y="8020"/>
                    </a:cubicBezTo>
                    <a:lnTo>
                      <a:pt x="4415" y="8020"/>
                    </a:lnTo>
                    <a:cubicBezTo>
                      <a:pt x="5843" y="8020"/>
                      <a:pt x="7000" y="6862"/>
                      <a:pt x="7000" y="5441"/>
                    </a:cubicBezTo>
                    <a:lnTo>
                      <a:pt x="7000" y="1"/>
                    </a:ln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1"/>
              <p:cNvSpPr/>
              <p:nvPr/>
            </p:nvSpPr>
            <p:spPr>
              <a:xfrm>
                <a:off x="7161372" y="2835427"/>
                <a:ext cx="326985" cy="167701"/>
              </a:xfrm>
              <a:custGeom>
                <a:avLst/>
                <a:gdLst/>
                <a:ahLst/>
                <a:cxnLst/>
                <a:rect l="l" t="t" r="r" b="b"/>
                <a:pathLst>
                  <a:path w="19539" h="10021" extrusionOk="0">
                    <a:moveTo>
                      <a:pt x="16228" y="1"/>
                    </a:moveTo>
                    <a:cubicBezTo>
                      <a:pt x="15526" y="1"/>
                      <a:pt x="14841" y="305"/>
                      <a:pt x="14368" y="865"/>
                    </a:cubicBezTo>
                    <a:lnTo>
                      <a:pt x="13121" y="2327"/>
                    </a:lnTo>
                    <a:cubicBezTo>
                      <a:pt x="11857" y="1749"/>
                      <a:pt x="10502" y="1462"/>
                      <a:pt x="9150" y="1462"/>
                    </a:cubicBezTo>
                    <a:cubicBezTo>
                      <a:pt x="7470" y="1462"/>
                      <a:pt x="5795" y="1905"/>
                      <a:pt x="4305" y="2785"/>
                    </a:cubicBezTo>
                    <a:lnTo>
                      <a:pt x="2274" y="3984"/>
                    </a:lnTo>
                    <a:cubicBezTo>
                      <a:pt x="1526" y="4427"/>
                      <a:pt x="895" y="5037"/>
                      <a:pt x="535" y="5820"/>
                    </a:cubicBezTo>
                    <a:cubicBezTo>
                      <a:pt x="56" y="6846"/>
                      <a:pt x="1" y="8017"/>
                      <a:pt x="375" y="9085"/>
                    </a:cubicBezTo>
                    <a:lnTo>
                      <a:pt x="715" y="10020"/>
                    </a:lnTo>
                    <a:lnTo>
                      <a:pt x="19539" y="3436"/>
                    </a:lnTo>
                    <a:lnTo>
                      <a:pt x="18360" y="1274"/>
                    </a:lnTo>
                    <a:cubicBezTo>
                      <a:pt x="18090" y="775"/>
                      <a:pt x="17660" y="394"/>
                      <a:pt x="17141" y="179"/>
                    </a:cubicBezTo>
                    <a:cubicBezTo>
                      <a:pt x="16844" y="59"/>
                      <a:pt x="16534" y="1"/>
                      <a:pt x="16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1"/>
              <p:cNvSpPr/>
              <p:nvPr/>
            </p:nvSpPr>
            <p:spPr>
              <a:xfrm>
                <a:off x="7125308" y="2874370"/>
                <a:ext cx="540507" cy="453636"/>
              </a:xfrm>
              <a:custGeom>
                <a:avLst/>
                <a:gdLst/>
                <a:ahLst/>
                <a:cxnLst/>
                <a:rect l="l" t="t" r="r" b="b"/>
                <a:pathLst>
                  <a:path w="32298" h="27107" extrusionOk="0">
                    <a:moveTo>
                      <a:pt x="16177" y="0"/>
                    </a:moveTo>
                    <a:cubicBezTo>
                      <a:pt x="10833" y="0"/>
                      <a:pt x="6037" y="2987"/>
                      <a:pt x="2870" y="7693"/>
                    </a:cubicBezTo>
                    <a:cubicBezTo>
                      <a:pt x="1719" y="9398"/>
                      <a:pt x="811" y="11256"/>
                      <a:pt x="174" y="13210"/>
                    </a:cubicBezTo>
                    <a:cubicBezTo>
                      <a:pt x="132" y="13314"/>
                      <a:pt x="1" y="13397"/>
                      <a:pt x="49" y="13550"/>
                    </a:cubicBezTo>
                    <a:cubicBezTo>
                      <a:pt x="104" y="13709"/>
                      <a:pt x="146" y="13855"/>
                      <a:pt x="202" y="13993"/>
                    </a:cubicBezTo>
                    <a:cubicBezTo>
                      <a:pt x="2807" y="21693"/>
                      <a:pt x="8976" y="27106"/>
                      <a:pt x="16177" y="27106"/>
                    </a:cubicBezTo>
                    <a:cubicBezTo>
                      <a:pt x="19275" y="27106"/>
                      <a:pt x="22186" y="26094"/>
                      <a:pt x="24702" y="24348"/>
                    </a:cubicBezTo>
                    <a:lnTo>
                      <a:pt x="24771" y="24292"/>
                    </a:lnTo>
                    <a:lnTo>
                      <a:pt x="25429" y="23800"/>
                    </a:lnTo>
                    <a:cubicBezTo>
                      <a:pt x="28520" y="21388"/>
                      <a:pt x="30946" y="17805"/>
                      <a:pt x="32298" y="13550"/>
                    </a:cubicBezTo>
                    <a:cubicBezTo>
                      <a:pt x="30946" y="9308"/>
                      <a:pt x="28520" y="5711"/>
                      <a:pt x="25429" y="3299"/>
                    </a:cubicBezTo>
                    <a:cubicBezTo>
                      <a:pt x="25194" y="3112"/>
                      <a:pt x="24944" y="2939"/>
                      <a:pt x="24702" y="2766"/>
                    </a:cubicBezTo>
                    <a:cubicBezTo>
                      <a:pt x="23759" y="2100"/>
                      <a:pt x="22747" y="1546"/>
                      <a:pt x="21687" y="1109"/>
                    </a:cubicBezTo>
                    <a:cubicBezTo>
                      <a:pt x="19940" y="381"/>
                      <a:pt x="18069" y="0"/>
                      <a:pt x="16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1"/>
              <p:cNvSpPr/>
              <p:nvPr/>
            </p:nvSpPr>
            <p:spPr>
              <a:xfrm>
                <a:off x="7126229" y="3101112"/>
                <a:ext cx="539587" cy="226893"/>
              </a:xfrm>
              <a:custGeom>
                <a:avLst/>
                <a:gdLst/>
                <a:ahLst/>
                <a:cxnLst/>
                <a:rect l="l" t="t" r="r" b="b"/>
                <a:pathLst>
                  <a:path w="32243" h="13558" extrusionOk="0">
                    <a:moveTo>
                      <a:pt x="1" y="1"/>
                    </a:moveTo>
                    <a:cubicBezTo>
                      <a:pt x="2517" y="7936"/>
                      <a:pt x="8782" y="13557"/>
                      <a:pt x="16122" y="13557"/>
                    </a:cubicBezTo>
                    <a:cubicBezTo>
                      <a:pt x="23461" y="13557"/>
                      <a:pt x="29720" y="7936"/>
                      <a:pt x="32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1"/>
              <p:cNvSpPr/>
              <p:nvPr/>
            </p:nvSpPr>
            <p:spPr>
              <a:xfrm>
                <a:off x="6892056" y="2891757"/>
                <a:ext cx="243009" cy="451778"/>
              </a:xfrm>
              <a:custGeom>
                <a:avLst/>
                <a:gdLst/>
                <a:ahLst/>
                <a:cxnLst/>
                <a:rect l="l" t="t" r="r" b="b"/>
                <a:pathLst>
                  <a:path w="14521" h="26996" extrusionOk="0">
                    <a:moveTo>
                      <a:pt x="1" y="1"/>
                    </a:moveTo>
                    <a:lnTo>
                      <a:pt x="1068" y="2385"/>
                    </a:lnTo>
                    <a:cubicBezTo>
                      <a:pt x="3272" y="7320"/>
                      <a:pt x="7632" y="10972"/>
                      <a:pt x="12885" y="12275"/>
                    </a:cubicBezTo>
                    <a:lnTo>
                      <a:pt x="13280" y="12372"/>
                    </a:lnTo>
                    <a:cubicBezTo>
                      <a:pt x="13530" y="12428"/>
                      <a:pt x="13557" y="12767"/>
                      <a:pt x="13322" y="12864"/>
                    </a:cubicBezTo>
                    <a:lnTo>
                      <a:pt x="12386" y="13280"/>
                    </a:lnTo>
                    <a:cubicBezTo>
                      <a:pt x="7451" y="15491"/>
                      <a:pt x="3806" y="19850"/>
                      <a:pt x="2503" y="25097"/>
                    </a:cubicBezTo>
                    <a:lnTo>
                      <a:pt x="2025" y="26996"/>
                    </a:lnTo>
                    <a:lnTo>
                      <a:pt x="14396" y="12656"/>
                    </a:lnTo>
                    <a:lnTo>
                      <a:pt x="14521" y="12518"/>
                    </a:lnTo>
                    <a:lnTo>
                      <a:pt x="14375" y="1240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1"/>
              <p:cNvSpPr/>
              <p:nvPr/>
            </p:nvSpPr>
            <p:spPr>
              <a:xfrm>
                <a:off x="7490432" y="2988502"/>
                <a:ext cx="88863" cy="75960"/>
              </a:xfrm>
              <a:custGeom>
                <a:avLst/>
                <a:gdLst/>
                <a:ahLst/>
                <a:cxnLst/>
                <a:rect l="l" t="t" r="r" b="b"/>
                <a:pathLst>
                  <a:path w="5310" h="4539" extrusionOk="0">
                    <a:moveTo>
                      <a:pt x="3049" y="0"/>
                    </a:moveTo>
                    <a:cubicBezTo>
                      <a:pt x="3045" y="0"/>
                      <a:pt x="3040" y="0"/>
                      <a:pt x="3036" y="0"/>
                    </a:cubicBezTo>
                    <a:cubicBezTo>
                      <a:pt x="1012" y="0"/>
                      <a:pt x="0" y="2447"/>
                      <a:pt x="1435" y="3874"/>
                    </a:cubicBezTo>
                    <a:cubicBezTo>
                      <a:pt x="1868" y="4308"/>
                      <a:pt x="2446" y="4539"/>
                      <a:pt x="3033" y="4539"/>
                    </a:cubicBezTo>
                    <a:cubicBezTo>
                      <a:pt x="3328" y="4539"/>
                      <a:pt x="3626" y="4480"/>
                      <a:pt x="3909" y="4359"/>
                    </a:cubicBezTo>
                    <a:cubicBezTo>
                      <a:pt x="4762" y="4006"/>
                      <a:pt x="5309" y="3181"/>
                      <a:pt x="5309" y="2259"/>
                    </a:cubicBezTo>
                    <a:cubicBezTo>
                      <a:pt x="5309" y="1009"/>
                      <a:pt x="4297" y="0"/>
                      <a:pt x="3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1"/>
              <p:cNvSpPr/>
              <p:nvPr/>
            </p:nvSpPr>
            <p:spPr>
              <a:xfrm>
                <a:off x="7510263" y="3003112"/>
                <a:ext cx="54305" cy="46406"/>
              </a:xfrm>
              <a:custGeom>
                <a:avLst/>
                <a:gdLst/>
                <a:ahLst/>
                <a:cxnLst/>
                <a:rect l="l" t="t" r="r" b="b"/>
                <a:pathLst>
                  <a:path w="3245" h="2773" extrusionOk="0">
                    <a:moveTo>
                      <a:pt x="1864" y="0"/>
                    </a:moveTo>
                    <a:cubicBezTo>
                      <a:pt x="1859" y="0"/>
                      <a:pt x="1855" y="0"/>
                      <a:pt x="1851" y="0"/>
                    </a:cubicBezTo>
                    <a:cubicBezTo>
                      <a:pt x="617" y="0"/>
                      <a:pt x="1" y="1490"/>
                      <a:pt x="874" y="2364"/>
                    </a:cubicBezTo>
                    <a:cubicBezTo>
                      <a:pt x="1156" y="2646"/>
                      <a:pt x="1504" y="2773"/>
                      <a:pt x="1844" y="2773"/>
                    </a:cubicBezTo>
                    <a:cubicBezTo>
                      <a:pt x="2556" y="2773"/>
                      <a:pt x="3237" y="2221"/>
                      <a:pt x="3237" y="1386"/>
                    </a:cubicBezTo>
                    <a:cubicBezTo>
                      <a:pt x="3244" y="621"/>
                      <a:pt x="2627" y="0"/>
                      <a:pt x="1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1"/>
              <p:cNvSpPr/>
              <p:nvPr/>
            </p:nvSpPr>
            <p:spPr>
              <a:xfrm>
                <a:off x="7290700" y="3243544"/>
                <a:ext cx="117162" cy="134215"/>
              </a:xfrm>
              <a:custGeom>
                <a:avLst/>
                <a:gdLst/>
                <a:ahLst/>
                <a:cxnLst/>
                <a:rect l="l" t="t" r="r" b="b"/>
                <a:pathLst>
                  <a:path w="7001" h="8020" extrusionOk="0">
                    <a:moveTo>
                      <a:pt x="4256" y="1"/>
                    </a:moveTo>
                    <a:lnTo>
                      <a:pt x="860" y="5032"/>
                    </a:lnTo>
                    <a:cubicBezTo>
                      <a:pt x="1" y="6301"/>
                      <a:pt x="909" y="8020"/>
                      <a:pt x="2447" y="8020"/>
                    </a:cubicBezTo>
                    <a:lnTo>
                      <a:pt x="4422" y="8020"/>
                    </a:lnTo>
                    <a:cubicBezTo>
                      <a:pt x="5843" y="8013"/>
                      <a:pt x="7001" y="6862"/>
                      <a:pt x="7001" y="5441"/>
                    </a:cubicBezTo>
                    <a:lnTo>
                      <a:pt x="7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1"/>
              <p:cNvSpPr/>
              <p:nvPr/>
            </p:nvSpPr>
            <p:spPr>
              <a:xfrm>
                <a:off x="7408079" y="2920642"/>
                <a:ext cx="142800" cy="361192"/>
              </a:xfrm>
              <a:custGeom>
                <a:avLst/>
                <a:gdLst/>
                <a:ahLst/>
                <a:cxnLst/>
                <a:rect l="l" t="t" r="r" b="b"/>
                <a:pathLst>
                  <a:path w="8533" h="21583" extrusionOk="0">
                    <a:moveTo>
                      <a:pt x="7805" y="1"/>
                    </a:moveTo>
                    <a:cubicBezTo>
                      <a:pt x="6391" y="507"/>
                      <a:pt x="5095" y="1297"/>
                      <a:pt x="4000" y="2322"/>
                    </a:cubicBezTo>
                    <a:cubicBezTo>
                      <a:pt x="2842" y="3397"/>
                      <a:pt x="1920" y="4700"/>
                      <a:pt x="1276" y="6148"/>
                    </a:cubicBezTo>
                    <a:cubicBezTo>
                      <a:pt x="1" y="9108"/>
                      <a:pt x="1" y="12462"/>
                      <a:pt x="1276" y="15421"/>
                    </a:cubicBezTo>
                    <a:cubicBezTo>
                      <a:pt x="1913" y="16870"/>
                      <a:pt x="2842" y="18173"/>
                      <a:pt x="4000" y="19261"/>
                    </a:cubicBezTo>
                    <a:cubicBezTo>
                      <a:pt x="5095" y="20280"/>
                      <a:pt x="6391" y="21070"/>
                      <a:pt x="7805" y="21583"/>
                    </a:cubicBezTo>
                    <a:lnTo>
                      <a:pt x="7874" y="21527"/>
                    </a:lnTo>
                    <a:lnTo>
                      <a:pt x="8532" y="21035"/>
                    </a:lnTo>
                    <a:cubicBezTo>
                      <a:pt x="7153" y="20391"/>
                      <a:pt x="5912" y="19490"/>
                      <a:pt x="4887" y="18374"/>
                    </a:cubicBezTo>
                    <a:cubicBezTo>
                      <a:pt x="2981" y="16302"/>
                      <a:pt x="1941" y="13557"/>
                      <a:pt x="1913" y="10785"/>
                    </a:cubicBezTo>
                    <a:cubicBezTo>
                      <a:pt x="1886" y="8013"/>
                      <a:pt x="2981" y="5268"/>
                      <a:pt x="4873" y="3189"/>
                    </a:cubicBezTo>
                    <a:cubicBezTo>
                      <a:pt x="5912" y="2073"/>
                      <a:pt x="7153" y="1172"/>
                      <a:pt x="8532" y="534"/>
                    </a:cubicBezTo>
                    <a:cubicBezTo>
                      <a:pt x="8297" y="347"/>
                      <a:pt x="8047" y="174"/>
                      <a:pt x="7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8" name="Google Shape;3468;p41"/>
            <p:cNvSpPr/>
            <p:nvPr/>
          </p:nvSpPr>
          <p:spPr>
            <a:xfrm>
              <a:off x="7473363" y="2222993"/>
              <a:ext cx="2594" cy="1674"/>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1"/>
            <p:cNvSpPr/>
            <p:nvPr/>
          </p:nvSpPr>
          <p:spPr>
            <a:xfrm>
              <a:off x="7650252" y="1780018"/>
              <a:ext cx="20668" cy="20818"/>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1"/>
            <p:cNvSpPr/>
            <p:nvPr/>
          </p:nvSpPr>
          <p:spPr>
            <a:xfrm>
              <a:off x="7730295" y="1870939"/>
              <a:ext cx="18911" cy="19329"/>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1"/>
            <p:cNvSpPr/>
            <p:nvPr/>
          </p:nvSpPr>
          <p:spPr>
            <a:xfrm>
              <a:off x="7664175" y="2022458"/>
              <a:ext cx="18927" cy="20199"/>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1"/>
            <p:cNvSpPr/>
            <p:nvPr/>
          </p:nvSpPr>
          <p:spPr>
            <a:xfrm>
              <a:off x="7546562" y="2136440"/>
              <a:ext cx="21588" cy="20115"/>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1"/>
            <p:cNvSpPr/>
            <p:nvPr/>
          </p:nvSpPr>
          <p:spPr>
            <a:xfrm>
              <a:off x="7807193" y="2185875"/>
              <a:ext cx="24132" cy="20199"/>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1"/>
            <p:cNvSpPr/>
            <p:nvPr/>
          </p:nvSpPr>
          <p:spPr>
            <a:xfrm>
              <a:off x="7480927" y="2715806"/>
              <a:ext cx="19965" cy="20668"/>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1"/>
            <p:cNvSpPr/>
            <p:nvPr/>
          </p:nvSpPr>
          <p:spPr>
            <a:xfrm>
              <a:off x="7454134" y="2401606"/>
              <a:ext cx="16367" cy="15915"/>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1"/>
            <p:cNvSpPr/>
            <p:nvPr/>
          </p:nvSpPr>
          <p:spPr>
            <a:xfrm>
              <a:off x="7802774" y="2673115"/>
              <a:ext cx="16718" cy="16417"/>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1"/>
            <p:cNvSpPr/>
            <p:nvPr/>
          </p:nvSpPr>
          <p:spPr>
            <a:xfrm>
              <a:off x="7749658" y="2391515"/>
              <a:ext cx="15095" cy="18141"/>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1"/>
            <p:cNvSpPr/>
            <p:nvPr/>
          </p:nvSpPr>
          <p:spPr>
            <a:xfrm>
              <a:off x="7709996" y="2949510"/>
              <a:ext cx="20316" cy="19279"/>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1"/>
            <p:cNvSpPr/>
            <p:nvPr/>
          </p:nvSpPr>
          <p:spPr>
            <a:xfrm>
              <a:off x="7712071" y="2520960"/>
              <a:ext cx="20082" cy="19396"/>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1"/>
            <p:cNvSpPr/>
            <p:nvPr/>
          </p:nvSpPr>
          <p:spPr>
            <a:xfrm>
              <a:off x="7665447" y="2250824"/>
              <a:ext cx="18927" cy="19630"/>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1"/>
            <p:cNvSpPr/>
            <p:nvPr/>
          </p:nvSpPr>
          <p:spPr>
            <a:xfrm>
              <a:off x="7528270" y="2481298"/>
              <a:ext cx="88947" cy="75994"/>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1"/>
            <p:cNvSpPr/>
            <p:nvPr/>
          </p:nvSpPr>
          <p:spPr>
            <a:xfrm>
              <a:off x="7806021" y="1985105"/>
              <a:ext cx="39695" cy="39679"/>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1"/>
            <p:cNvSpPr/>
            <p:nvPr/>
          </p:nvSpPr>
          <p:spPr>
            <a:xfrm>
              <a:off x="7655239" y="2756990"/>
              <a:ext cx="142565" cy="137093"/>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1"/>
            <p:cNvSpPr/>
            <p:nvPr/>
          </p:nvSpPr>
          <p:spPr>
            <a:xfrm>
              <a:off x="7749172" y="2779064"/>
              <a:ext cx="24634" cy="24684"/>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1"/>
            <p:cNvSpPr/>
            <p:nvPr/>
          </p:nvSpPr>
          <p:spPr>
            <a:xfrm>
              <a:off x="7588198" y="2490737"/>
              <a:ext cx="14978" cy="12267"/>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1"/>
            <p:cNvSpPr/>
            <p:nvPr/>
          </p:nvSpPr>
          <p:spPr>
            <a:xfrm>
              <a:off x="7827710" y="1989490"/>
              <a:ext cx="13237" cy="12217"/>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phic 2" descr="Shark with solid fill">
            <a:extLst>
              <a:ext uri="{FF2B5EF4-FFF2-40B4-BE49-F238E27FC236}">
                <a16:creationId xmlns:a16="http://schemas.microsoft.com/office/drawing/2014/main" id="{83BA59FF-E10B-AF66-D68E-1230B3B9D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5544" y="1678683"/>
            <a:ext cx="914400" cy="914400"/>
          </a:xfrm>
          <a:prstGeom prst="rect">
            <a:avLst/>
          </a:prstGeom>
        </p:spPr>
      </p:pic>
      <p:pic>
        <p:nvPicPr>
          <p:cNvPr id="5" name="Graphic 4" descr="Snake with solid fill">
            <a:extLst>
              <a:ext uri="{FF2B5EF4-FFF2-40B4-BE49-F238E27FC236}">
                <a16:creationId xmlns:a16="http://schemas.microsoft.com/office/drawing/2014/main" id="{42A83978-F8C1-5C95-B0A1-72CB1B1556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9998" y="1701912"/>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39"/>
          <p:cNvSpPr txBox="1">
            <a:spLocks noGrp="1"/>
          </p:cNvSpPr>
          <p:nvPr>
            <p:ph type="title"/>
          </p:nvPr>
        </p:nvSpPr>
        <p:spPr>
          <a:xfrm>
            <a:off x="2327333" y="597721"/>
            <a:ext cx="6280218" cy="95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400" dirty="0"/>
              <a:t>Symmetry/anatomy</a:t>
            </a:r>
          </a:p>
        </p:txBody>
      </p:sp>
      <p:sp>
        <p:nvSpPr>
          <p:cNvPr id="2820" name="Google Shape;2820;p39"/>
          <p:cNvSpPr txBox="1">
            <a:spLocks noGrp="1"/>
          </p:cNvSpPr>
          <p:nvPr>
            <p:ph type="subTitle" idx="1"/>
          </p:nvPr>
        </p:nvSpPr>
        <p:spPr>
          <a:xfrm>
            <a:off x="3390152" y="1777627"/>
            <a:ext cx="3586765" cy="411107"/>
          </a:xfrm>
          <a:prstGeom prst="rect">
            <a:avLst/>
          </a:prstGeom>
        </p:spPr>
        <p:txBody>
          <a:bodyPr spcFirstLastPara="1" wrap="square" lIns="0" tIns="0" rIns="0" bIns="0" anchor="ctr" anchorCtr="0">
            <a:noAutofit/>
          </a:bodyPr>
          <a:lstStyle/>
          <a:p>
            <a:endParaRPr lang="en-US" sz="2000" dirty="0"/>
          </a:p>
          <a:p>
            <a:r>
              <a:rPr lang="en-US" sz="2000" dirty="0"/>
              <a:t>Bilaterally symmetrical</a:t>
            </a:r>
          </a:p>
          <a:p>
            <a:br>
              <a:rPr lang="en-US" dirty="0"/>
            </a:br>
            <a:endParaRPr lang="en-US" dirty="0"/>
          </a:p>
        </p:txBody>
      </p:sp>
      <p:grpSp>
        <p:nvGrpSpPr>
          <p:cNvPr id="2821" name="Google Shape;2821;p39"/>
          <p:cNvGrpSpPr/>
          <p:nvPr/>
        </p:nvGrpSpPr>
        <p:grpSpPr>
          <a:xfrm>
            <a:off x="7409880" y="798680"/>
            <a:ext cx="1952356" cy="3810266"/>
            <a:chOff x="6324205" y="239945"/>
            <a:chExt cx="1555910" cy="3036552"/>
          </a:xfrm>
        </p:grpSpPr>
        <p:grpSp>
          <p:nvGrpSpPr>
            <p:cNvPr id="2822" name="Google Shape;2822;p39"/>
            <p:cNvGrpSpPr/>
            <p:nvPr/>
          </p:nvGrpSpPr>
          <p:grpSpPr>
            <a:xfrm>
              <a:off x="6864702" y="2556223"/>
              <a:ext cx="1015414" cy="476489"/>
              <a:chOff x="711950" y="3159350"/>
              <a:chExt cx="1757075" cy="824375"/>
            </a:xfrm>
          </p:grpSpPr>
          <p:sp>
            <p:nvSpPr>
              <p:cNvPr id="2823" name="Google Shape;2823;p39"/>
              <p:cNvSpPr/>
              <p:nvPr/>
            </p:nvSpPr>
            <p:spPr>
              <a:xfrm>
                <a:off x="1471925" y="3820625"/>
                <a:ext cx="436225" cy="163100"/>
              </a:xfrm>
              <a:custGeom>
                <a:avLst/>
                <a:gdLst/>
                <a:ahLst/>
                <a:cxnLst/>
                <a:rect l="l" t="t" r="r" b="b"/>
                <a:pathLst>
                  <a:path w="17449" h="6524" extrusionOk="0">
                    <a:moveTo>
                      <a:pt x="8942" y="1"/>
                    </a:moveTo>
                    <a:lnTo>
                      <a:pt x="0" y="4615"/>
                    </a:lnTo>
                    <a:cubicBezTo>
                      <a:pt x="0" y="4615"/>
                      <a:pt x="2445" y="6524"/>
                      <a:pt x="5725" y="6524"/>
                    </a:cubicBezTo>
                    <a:cubicBezTo>
                      <a:pt x="7096" y="6524"/>
                      <a:pt x="8613" y="6190"/>
                      <a:pt x="10159" y="5243"/>
                    </a:cubicBezTo>
                    <a:cubicBezTo>
                      <a:pt x="10159" y="5243"/>
                      <a:pt x="11147" y="5511"/>
                      <a:pt x="12408" y="5511"/>
                    </a:cubicBezTo>
                    <a:cubicBezTo>
                      <a:pt x="14241" y="5511"/>
                      <a:pt x="16654" y="4944"/>
                      <a:pt x="17449" y="2164"/>
                    </a:cubicBezTo>
                    <a:lnTo>
                      <a:pt x="8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9"/>
              <p:cNvSpPr/>
              <p:nvPr/>
            </p:nvSpPr>
            <p:spPr>
              <a:xfrm>
                <a:off x="1159800" y="3159350"/>
                <a:ext cx="830350" cy="369725"/>
              </a:xfrm>
              <a:custGeom>
                <a:avLst/>
                <a:gdLst/>
                <a:ahLst/>
                <a:cxnLst/>
                <a:rect l="l" t="t" r="r" b="b"/>
                <a:pathLst>
                  <a:path w="33214" h="14789" extrusionOk="0">
                    <a:moveTo>
                      <a:pt x="10166" y="0"/>
                    </a:moveTo>
                    <a:cubicBezTo>
                      <a:pt x="9721" y="0"/>
                      <a:pt x="9251" y="38"/>
                      <a:pt x="8755" y="124"/>
                    </a:cubicBezTo>
                    <a:cubicBezTo>
                      <a:pt x="4289" y="900"/>
                      <a:pt x="0" y="6018"/>
                      <a:pt x="0" y="6018"/>
                    </a:cubicBezTo>
                    <a:lnTo>
                      <a:pt x="33214" y="14789"/>
                    </a:lnTo>
                    <a:cubicBezTo>
                      <a:pt x="33214" y="14789"/>
                      <a:pt x="32950" y="10128"/>
                      <a:pt x="31081" y="8182"/>
                    </a:cubicBezTo>
                    <a:cubicBezTo>
                      <a:pt x="29766" y="6806"/>
                      <a:pt x="27839" y="6602"/>
                      <a:pt x="26814" y="6602"/>
                    </a:cubicBezTo>
                    <a:cubicBezTo>
                      <a:pt x="26383" y="6602"/>
                      <a:pt x="26111" y="6638"/>
                      <a:pt x="26111" y="6638"/>
                    </a:cubicBezTo>
                    <a:cubicBezTo>
                      <a:pt x="26111" y="6638"/>
                      <a:pt x="24389" y="2660"/>
                      <a:pt x="21559" y="1683"/>
                    </a:cubicBezTo>
                    <a:cubicBezTo>
                      <a:pt x="20941" y="1470"/>
                      <a:pt x="20313" y="1387"/>
                      <a:pt x="19708" y="1387"/>
                    </a:cubicBezTo>
                    <a:cubicBezTo>
                      <a:pt x="17538" y="1387"/>
                      <a:pt x="15665" y="2458"/>
                      <a:pt x="15665" y="2458"/>
                    </a:cubicBezTo>
                    <a:cubicBezTo>
                      <a:pt x="15665" y="2458"/>
                      <a:pt x="13734" y="0"/>
                      <a:pt x="10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9"/>
              <p:cNvSpPr/>
              <p:nvPr/>
            </p:nvSpPr>
            <p:spPr>
              <a:xfrm>
                <a:off x="2059350" y="3538700"/>
                <a:ext cx="409675" cy="357300"/>
              </a:xfrm>
              <a:custGeom>
                <a:avLst/>
                <a:gdLst/>
                <a:ahLst/>
                <a:cxnLst/>
                <a:rect l="l" t="t" r="r" b="b"/>
                <a:pathLst>
                  <a:path w="16387" h="14292" extrusionOk="0">
                    <a:moveTo>
                      <a:pt x="10903" y="1"/>
                    </a:moveTo>
                    <a:cubicBezTo>
                      <a:pt x="6490" y="1"/>
                      <a:pt x="0" y="6516"/>
                      <a:pt x="0" y="6516"/>
                    </a:cubicBezTo>
                    <a:lnTo>
                      <a:pt x="458" y="10239"/>
                    </a:lnTo>
                    <a:cubicBezTo>
                      <a:pt x="458" y="10239"/>
                      <a:pt x="5767" y="14291"/>
                      <a:pt x="9766" y="14291"/>
                    </a:cubicBezTo>
                    <a:cubicBezTo>
                      <a:pt x="10541" y="14291"/>
                      <a:pt x="11268" y="14139"/>
                      <a:pt x="11896" y="13775"/>
                    </a:cubicBezTo>
                    <a:cubicBezTo>
                      <a:pt x="15766" y="11541"/>
                      <a:pt x="16386" y="1623"/>
                      <a:pt x="12075" y="181"/>
                    </a:cubicBezTo>
                    <a:cubicBezTo>
                      <a:pt x="11707" y="57"/>
                      <a:pt x="11314" y="1"/>
                      <a:pt x="10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9"/>
              <p:cNvSpPr/>
              <p:nvPr/>
            </p:nvSpPr>
            <p:spPr>
              <a:xfrm>
                <a:off x="711950" y="3237275"/>
                <a:ext cx="1443400" cy="701375"/>
              </a:xfrm>
              <a:custGeom>
                <a:avLst/>
                <a:gdLst/>
                <a:ahLst/>
                <a:cxnLst/>
                <a:rect l="l" t="t" r="r" b="b"/>
                <a:pathLst>
                  <a:path w="57736" h="28055" extrusionOk="0">
                    <a:moveTo>
                      <a:pt x="28472" y="1"/>
                    </a:moveTo>
                    <a:cubicBezTo>
                      <a:pt x="12382" y="1"/>
                      <a:pt x="2502" y="19234"/>
                      <a:pt x="1" y="24738"/>
                    </a:cubicBezTo>
                    <a:cubicBezTo>
                      <a:pt x="1079" y="24731"/>
                      <a:pt x="2552" y="24452"/>
                      <a:pt x="4219" y="23405"/>
                    </a:cubicBezTo>
                    <a:lnTo>
                      <a:pt x="4219" y="23405"/>
                    </a:lnTo>
                    <a:cubicBezTo>
                      <a:pt x="4219" y="23405"/>
                      <a:pt x="3312" y="25305"/>
                      <a:pt x="1350" y="26444"/>
                    </a:cubicBezTo>
                    <a:cubicBezTo>
                      <a:pt x="5576" y="26956"/>
                      <a:pt x="15986" y="28054"/>
                      <a:pt x="26671" y="28054"/>
                    </a:cubicBezTo>
                    <a:cubicBezTo>
                      <a:pt x="29104" y="28054"/>
                      <a:pt x="31552" y="27997"/>
                      <a:pt x="33943" y="27864"/>
                    </a:cubicBezTo>
                    <a:cubicBezTo>
                      <a:pt x="46832" y="27135"/>
                      <a:pt x="57735" y="22009"/>
                      <a:pt x="57735" y="22009"/>
                    </a:cubicBezTo>
                    <a:cubicBezTo>
                      <a:pt x="57735" y="22009"/>
                      <a:pt x="48817" y="962"/>
                      <a:pt x="29446" y="24"/>
                    </a:cubicBezTo>
                    <a:cubicBezTo>
                      <a:pt x="29119" y="8"/>
                      <a:pt x="28794" y="1"/>
                      <a:pt x="28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9"/>
              <p:cNvSpPr/>
              <p:nvPr/>
            </p:nvSpPr>
            <p:spPr>
              <a:xfrm>
                <a:off x="711950" y="3363875"/>
                <a:ext cx="546550" cy="572125"/>
              </a:xfrm>
              <a:custGeom>
                <a:avLst/>
                <a:gdLst/>
                <a:ahLst/>
                <a:cxnLst/>
                <a:rect l="l" t="t" r="r" b="b"/>
                <a:pathLst>
                  <a:path w="21862" h="22885" extrusionOk="0">
                    <a:moveTo>
                      <a:pt x="14657" y="1"/>
                    </a:moveTo>
                    <a:cubicBezTo>
                      <a:pt x="6685" y="6096"/>
                      <a:pt x="1684" y="15983"/>
                      <a:pt x="1" y="19674"/>
                    </a:cubicBezTo>
                    <a:cubicBezTo>
                      <a:pt x="1079" y="19667"/>
                      <a:pt x="2552" y="19388"/>
                      <a:pt x="4219" y="18341"/>
                    </a:cubicBezTo>
                    <a:lnTo>
                      <a:pt x="4219" y="18341"/>
                    </a:lnTo>
                    <a:cubicBezTo>
                      <a:pt x="4219" y="18341"/>
                      <a:pt x="3312" y="20241"/>
                      <a:pt x="1350" y="21380"/>
                    </a:cubicBezTo>
                    <a:cubicBezTo>
                      <a:pt x="4762" y="21799"/>
                      <a:pt x="12199" y="22590"/>
                      <a:pt x="20566" y="22885"/>
                    </a:cubicBezTo>
                    <a:cubicBezTo>
                      <a:pt x="21419" y="20512"/>
                      <a:pt x="21861" y="17999"/>
                      <a:pt x="21854" y="15479"/>
                    </a:cubicBezTo>
                    <a:cubicBezTo>
                      <a:pt x="21854" y="8864"/>
                      <a:pt x="18953" y="3087"/>
                      <a:pt x="14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9"/>
              <p:cNvSpPr/>
              <p:nvPr/>
            </p:nvSpPr>
            <p:spPr>
              <a:xfrm>
                <a:off x="857950" y="3638600"/>
                <a:ext cx="163825" cy="157525"/>
              </a:xfrm>
              <a:custGeom>
                <a:avLst/>
                <a:gdLst/>
                <a:ahLst/>
                <a:cxnLst/>
                <a:rect l="l" t="t" r="r" b="b"/>
                <a:pathLst>
                  <a:path w="6553" h="6301" extrusionOk="0">
                    <a:moveTo>
                      <a:pt x="3404" y="0"/>
                    </a:moveTo>
                    <a:cubicBezTo>
                      <a:pt x="2125" y="0"/>
                      <a:pt x="977" y="768"/>
                      <a:pt x="489" y="1947"/>
                    </a:cubicBezTo>
                    <a:cubicBezTo>
                      <a:pt x="0" y="3125"/>
                      <a:pt x="271" y="4475"/>
                      <a:pt x="1171" y="5374"/>
                    </a:cubicBezTo>
                    <a:cubicBezTo>
                      <a:pt x="1773" y="5982"/>
                      <a:pt x="2581" y="6301"/>
                      <a:pt x="3403" y="6301"/>
                    </a:cubicBezTo>
                    <a:cubicBezTo>
                      <a:pt x="3808" y="6301"/>
                      <a:pt x="4217" y="6223"/>
                      <a:pt x="4606" y="6064"/>
                    </a:cubicBezTo>
                    <a:cubicBezTo>
                      <a:pt x="5785" y="5576"/>
                      <a:pt x="6553" y="4428"/>
                      <a:pt x="6553" y="3149"/>
                    </a:cubicBezTo>
                    <a:cubicBezTo>
                      <a:pt x="6553" y="1411"/>
                      <a:pt x="514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9"/>
              <p:cNvSpPr/>
              <p:nvPr/>
            </p:nvSpPr>
            <p:spPr>
              <a:xfrm>
                <a:off x="868800" y="3683750"/>
                <a:ext cx="78925" cy="67400"/>
              </a:xfrm>
              <a:custGeom>
                <a:avLst/>
                <a:gdLst/>
                <a:ahLst/>
                <a:cxnLst/>
                <a:rect l="l" t="t" r="r" b="b"/>
                <a:pathLst>
                  <a:path w="3157" h="2696" extrusionOk="0">
                    <a:moveTo>
                      <a:pt x="1814" y="1"/>
                    </a:moveTo>
                    <a:cubicBezTo>
                      <a:pt x="1809" y="1"/>
                      <a:pt x="1804" y="1"/>
                      <a:pt x="1799" y="1"/>
                    </a:cubicBezTo>
                    <a:cubicBezTo>
                      <a:pt x="605" y="1"/>
                      <a:pt x="0" y="1451"/>
                      <a:pt x="853" y="2296"/>
                    </a:cubicBezTo>
                    <a:cubicBezTo>
                      <a:pt x="1127" y="2572"/>
                      <a:pt x="1463" y="2696"/>
                      <a:pt x="1794" y="2696"/>
                    </a:cubicBezTo>
                    <a:cubicBezTo>
                      <a:pt x="2485" y="2696"/>
                      <a:pt x="3149" y="2156"/>
                      <a:pt x="3149" y="1343"/>
                    </a:cubicBezTo>
                    <a:cubicBezTo>
                      <a:pt x="3156" y="603"/>
                      <a:pt x="2559" y="1"/>
                      <a:pt x="1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9"/>
              <p:cNvSpPr/>
              <p:nvPr/>
            </p:nvSpPr>
            <p:spPr>
              <a:xfrm>
                <a:off x="1453125" y="3586550"/>
                <a:ext cx="117125" cy="53275"/>
              </a:xfrm>
              <a:custGeom>
                <a:avLst/>
                <a:gdLst/>
                <a:ahLst/>
                <a:cxnLst/>
                <a:rect l="l" t="t" r="r" b="b"/>
                <a:pathLst>
                  <a:path w="4685" h="2131" extrusionOk="0">
                    <a:moveTo>
                      <a:pt x="2193" y="1"/>
                    </a:moveTo>
                    <a:cubicBezTo>
                      <a:pt x="1708" y="1"/>
                      <a:pt x="1222" y="112"/>
                      <a:pt x="776" y="337"/>
                    </a:cubicBezTo>
                    <a:cubicBezTo>
                      <a:pt x="574" y="438"/>
                      <a:pt x="388" y="554"/>
                      <a:pt x="210" y="694"/>
                    </a:cubicBezTo>
                    <a:cubicBezTo>
                      <a:pt x="155" y="740"/>
                      <a:pt x="101" y="787"/>
                      <a:pt x="55" y="841"/>
                    </a:cubicBezTo>
                    <a:lnTo>
                      <a:pt x="0" y="888"/>
                    </a:lnTo>
                    <a:lnTo>
                      <a:pt x="47" y="950"/>
                    </a:lnTo>
                    <a:cubicBezTo>
                      <a:pt x="86" y="1004"/>
                      <a:pt x="132" y="1058"/>
                      <a:pt x="186" y="1113"/>
                    </a:cubicBezTo>
                    <a:cubicBezTo>
                      <a:pt x="334" y="1283"/>
                      <a:pt x="504" y="1431"/>
                      <a:pt x="690" y="1562"/>
                    </a:cubicBezTo>
                    <a:cubicBezTo>
                      <a:pt x="1148" y="1888"/>
                      <a:pt x="1691" y="2082"/>
                      <a:pt x="2257" y="2121"/>
                    </a:cubicBezTo>
                    <a:cubicBezTo>
                      <a:pt x="2339" y="2128"/>
                      <a:pt x="2420" y="2131"/>
                      <a:pt x="2502" y="2131"/>
                    </a:cubicBezTo>
                    <a:cubicBezTo>
                      <a:pt x="2987" y="2131"/>
                      <a:pt x="3471" y="2014"/>
                      <a:pt x="3909" y="1795"/>
                    </a:cubicBezTo>
                    <a:cubicBezTo>
                      <a:pt x="4103" y="1687"/>
                      <a:pt x="4281" y="1570"/>
                      <a:pt x="4459" y="1431"/>
                    </a:cubicBezTo>
                    <a:cubicBezTo>
                      <a:pt x="4529" y="1384"/>
                      <a:pt x="4583" y="1314"/>
                      <a:pt x="4622" y="1291"/>
                    </a:cubicBezTo>
                    <a:lnTo>
                      <a:pt x="4684" y="1229"/>
                    </a:lnTo>
                    <a:lnTo>
                      <a:pt x="4630" y="1175"/>
                    </a:lnTo>
                    <a:cubicBezTo>
                      <a:pt x="4591" y="1136"/>
                      <a:pt x="4552" y="1066"/>
                      <a:pt x="4498" y="1004"/>
                    </a:cubicBezTo>
                    <a:cubicBezTo>
                      <a:pt x="4343" y="841"/>
                      <a:pt x="4172" y="702"/>
                      <a:pt x="3994" y="570"/>
                    </a:cubicBezTo>
                    <a:cubicBezTo>
                      <a:pt x="3458" y="192"/>
                      <a:pt x="2827" y="1"/>
                      <a:pt x="2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9"/>
              <p:cNvSpPr/>
              <p:nvPr/>
            </p:nvSpPr>
            <p:spPr>
              <a:xfrm>
                <a:off x="1462800" y="3454000"/>
                <a:ext cx="117125" cy="53475"/>
              </a:xfrm>
              <a:custGeom>
                <a:avLst/>
                <a:gdLst/>
                <a:ahLst/>
                <a:cxnLst/>
                <a:rect l="l" t="t" r="r" b="b"/>
                <a:pathLst>
                  <a:path w="4685" h="2139" extrusionOk="0">
                    <a:moveTo>
                      <a:pt x="2187" y="1"/>
                    </a:moveTo>
                    <a:cubicBezTo>
                      <a:pt x="1705" y="1"/>
                      <a:pt x="1221" y="111"/>
                      <a:pt x="776" y="335"/>
                    </a:cubicBezTo>
                    <a:cubicBezTo>
                      <a:pt x="575" y="436"/>
                      <a:pt x="389" y="560"/>
                      <a:pt x="210" y="699"/>
                    </a:cubicBezTo>
                    <a:cubicBezTo>
                      <a:pt x="156" y="738"/>
                      <a:pt x="102" y="785"/>
                      <a:pt x="55" y="839"/>
                    </a:cubicBezTo>
                    <a:lnTo>
                      <a:pt x="1" y="901"/>
                    </a:lnTo>
                    <a:lnTo>
                      <a:pt x="47" y="955"/>
                    </a:lnTo>
                    <a:cubicBezTo>
                      <a:pt x="86" y="1017"/>
                      <a:pt x="133" y="1072"/>
                      <a:pt x="187" y="1126"/>
                    </a:cubicBezTo>
                    <a:cubicBezTo>
                      <a:pt x="334" y="1281"/>
                      <a:pt x="505" y="1428"/>
                      <a:pt x="691" y="1560"/>
                    </a:cubicBezTo>
                    <a:cubicBezTo>
                      <a:pt x="1149" y="1886"/>
                      <a:pt x="1692" y="2080"/>
                      <a:pt x="2258" y="2134"/>
                    </a:cubicBezTo>
                    <a:cubicBezTo>
                      <a:pt x="2318" y="2137"/>
                      <a:pt x="2378" y="2139"/>
                      <a:pt x="2438" y="2139"/>
                    </a:cubicBezTo>
                    <a:cubicBezTo>
                      <a:pt x="2944" y="2139"/>
                      <a:pt x="3452" y="2023"/>
                      <a:pt x="3909" y="1801"/>
                    </a:cubicBezTo>
                    <a:cubicBezTo>
                      <a:pt x="4103" y="1692"/>
                      <a:pt x="4289" y="1568"/>
                      <a:pt x="4460" y="1436"/>
                    </a:cubicBezTo>
                    <a:cubicBezTo>
                      <a:pt x="4514" y="1390"/>
                      <a:pt x="4569" y="1343"/>
                      <a:pt x="4623" y="1289"/>
                    </a:cubicBezTo>
                    <a:lnTo>
                      <a:pt x="4685" y="1242"/>
                    </a:lnTo>
                    <a:lnTo>
                      <a:pt x="4631" y="1172"/>
                    </a:lnTo>
                    <a:cubicBezTo>
                      <a:pt x="4592" y="1141"/>
                      <a:pt x="4553" y="1072"/>
                      <a:pt x="4491" y="1017"/>
                    </a:cubicBezTo>
                    <a:cubicBezTo>
                      <a:pt x="4336" y="855"/>
                      <a:pt x="4173" y="699"/>
                      <a:pt x="3995" y="568"/>
                    </a:cubicBezTo>
                    <a:cubicBezTo>
                      <a:pt x="3456" y="193"/>
                      <a:pt x="2823" y="1"/>
                      <a:pt x="2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9"/>
              <p:cNvSpPr/>
              <p:nvPr/>
            </p:nvSpPr>
            <p:spPr>
              <a:xfrm>
                <a:off x="1443425" y="3718875"/>
                <a:ext cx="117125" cy="53500"/>
              </a:xfrm>
              <a:custGeom>
                <a:avLst/>
                <a:gdLst/>
                <a:ahLst/>
                <a:cxnLst/>
                <a:rect l="l" t="t" r="r" b="b"/>
                <a:pathLst>
                  <a:path w="4685" h="2140" extrusionOk="0">
                    <a:moveTo>
                      <a:pt x="2199" y="0"/>
                    </a:moveTo>
                    <a:cubicBezTo>
                      <a:pt x="1705" y="0"/>
                      <a:pt x="1217" y="117"/>
                      <a:pt x="776" y="341"/>
                    </a:cubicBezTo>
                    <a:cubicBezTo>
                      <a:pt x="574" y="442"/>
                      <a:pt x="388" y="566"/>
                      <a:pt x="210" y="705"/>
                    </a:cubicBezTo>
                    <a:cubicBezTo>
                      <a:pt x="148" y="752"/>
                      <a:pt x="94" y="814"/>
                      <a:pt x="55" y="845"/>
                    </a:cubicBezTo>
                    <a:lnTo>
                      <a:pt x="0" y="899"/>
                    </a:lnTo>
                    <a:lnTo>
                      <a:pt x="47" y="953"/>
                    </a:lnTo>
                    <a:cubicBezTo>
                      <a:pt x="86" y="1015"/>
                      <a:pt x="132" y="1070"/>
                      <a:pt x="187" y="1124"/>
                    </a:cubicBezTo>
                    <a:cubicBezTo>
                      <a:pt x="334" y="1287"/>
                      <a:pt x="505" y="1434"/>
                      <a:pt x="683" y="1558"/>
                    </a:cubicBezTo>
                    <a:cubicBezTo>
                      <a:pt x="1148" y="1884"/>
                      <a:pt x="1691" y="2086"/>
                      <a:pt x="2257" y="2132"/>
                    </a:cubicBezTo>
                    <a:cubicBezTo>
                      <a:pt x="2328" y="2137"/>
                      <a:pt x="2400" y="2139"/>
                      <a:pt x="2471" y="2139"/>
                    </a:cubicBezTo>
                    <a:cubicBezTo>
                      <a:pt x="2966" y="2139"/>
                      <a:pt x="3460" y="2022"/>
                      <a:pt x="3901" y="1799"/>
                    </a:cubicBezTo>
                    <a:cubicBezTo>
                      <a:pt x="4103" y="1698"/>
                      <a:pt x="4289" y="1574"/>
                      <a:pt x="4467" y="1434"/>
                    </a:cubicBezTo>
                    <a:lnTo>
                      <a:pt x="4622" y="1295"/>
                    </a:lnTo>
                    <a:lnTo>
                      <a:pt x="4684" y="1240"/>
                    </a:lnTo>
                    <a:lnTo>
                      <a:pt x="4630" y="1178"/>
                    </a:lnTo>
                    <a:cubicBezTo>
                      <a:pt x="4591" y="1124"/>
                      <a:pt x="4545" y="1070"/>
                      <a:pt x="4498" y="1015"/>
                    </a:cubicBezTo>
                    <a:cubicBezTo>
                      <a:pt x="4343" y="853"/>
                      <a:pt x="4173" y="705"/>
                      <a:pt x="3994" y="566"/>
                    </a:cubicBezTo>
                    <a:cubicBezTo>
                      <a:pt x="3529" y="240"/>
                      <a:pt x="2978" y="46"/>
                      <a:pt x="2412" y="7"/>
                    </a:cubicBezTo>
                    <a:cubicBezTo>
                      <a:pt x="2341" y="2"/>
                      <a:pt x="2270" y="0"/>
                      <a:pt x="2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9"/>
              <p:cNvSpPr/>
              <p:nvPr/>
            </p:nvSpPr>
            <p:spPr>
              <a:xfrm>
                <a:off x="1471925" y="3325300"/>
                <a:ext cx="117125" cy="53525"/>
              </a:xfrm>
              <a:custGeom>
                <a:avLst/>
                <a:gdLst/>
                <a:ahLst/>
                <a:cxnLst/>
                <a:rect l="l" t="t" r="r" b="b"/>
                <a:pathLst>
                  <a:path w="4685" h="2141" extrusionOk="0">
                    <a:moveTo>
                      <a:pt x="2214" y="1"/>
                    </a:moveTo>
                    <a:cubicBezTo>
                      <a:pt x="1720" y="1"/>
                      <a:pt x="1232" y="118"/>
                      <a:pt x="791" y="342"/>
                    </a:cubicBezTo>
                    <a:cubicBezTo>
                      <a:pt x="590" y="442"/>
                      <a:pt x="404" y="566"/>
                      <a:pt x="225" y="706"/>
                    </a:cubicBezTo>
                    <a:lnTo>
                      <a:pt x="62" y="846"/>
                    </a:lnTo>
                    <a:lnTo>
                      <a:pt x="0" y="900"/>
                    </a:lnTo>
                    <a:lnTo>
                      <a:pt x="47" y="954"/>
                    </a:lnTo>
                    <a:cubicBezTo>
                      <a:pt x="93" y="1016"/>
                      <a:pt x="148" y="1070"/>
                      <a:pt x="194" y="1125"/>
                    </a:cubicBezTo>
                    <a:cubicBezTo>
                      <a:pt x="349" y="1288"/>
                      <a:pt x="512" y="1427"/>
                      <a:pt x="691" y="1559"/>
                    </a:cubicBezTo>
                    <a:cubicBezTo>
                      <a:pt x="1156" y="1885"/>
                      <a:pt x="1699" y="2086"/>
                      <a:pt x="2273" y="2133"/>
                    </a:cubicBezTo>
                    <a:cubicBezTo>
                      <a:pt x="2344" y="2138"/>
                      <a:pt x="2415" y="2140"/>
                      <a:pt x="2486" y="2140"/>
                    </a:cubicBezTo>
                    <a:cubicBezTo>
                      <a:pt x="2980" y="2140"/>
                      <a:pt x="3468" y="2023"/>
                      <a:pt x="3909" y="1799"/>
                    </a:cubicBezTo>
                    <a:cubicBezTo>
                      <a:pt x="4110" y="1699"/>
                      <a:pt x="4297" y="1575"/>
                      <a:pt x="4475" y="1435"/>
                    </a:cubicBezTo>
                    <a:cubicBezTo>
                      <a:pt x="4529" y="1388"/>
                      <a:pt x="4576" y="1350"/>
                      <a:pt x="4630" y="1295"/>
                    </a:cubicBezTo>
                    <a:lnTo>
                      <a:pt x="4684" y="1241"/>
                    </a:lnTo>
                    <a:lnTo>
                      <a:pt x="4638" y="1179"/>
                    </a:lnTo>
                    <a:cubicBezTo>
                      <a:pt x="4591" y="1125"/>
                      <a:pt x="4552" y="1070"/>
                      <a:pt x="4498" y="1016"/>
                    </a:cubicBezTo>
                    <a:cubicBezTo>
                      <a:pt x="4351" y="853"/>
                      <a:pt x="4188" y="698"/>
                      <a:pt x="4010" y="574"/>
                    </a:cubicBezTo>
                    <a:cubicBezTo>
                      <a:pt x="3537" y="248"/>
                      <a:pt x="2994" y="55"/>
                      <a:pt x="2428" y="8"/>
                    </a:cubicBezTo>
                    <a:cubicBezTo>
                      <a:pt x="2356" y="3"/>
                      <a:pt x="2285" y="1"/>
                      <a:pt x="2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9"/>
              <p:cNvSpPr/>
              <p:nvPr/>
            </p:nvSpPr>
            <p:spPr>
              <a:xfrm>
                <a:off x="1434700" y="3839825"/>
                <a:ext cx="116725" cy="53200"/>
              </a:xfrm>
              <a:custGeom>
                <a:avLst/>
                <a:gdLst/>
                <a:ahLst/>
                <a:cxnLst/>
                <a:rect l="l" t="t" r="r" b="b"/>
                <a:pathLst>
                  <a:path w="4669" h="2128" extrusionOk="0">
                    <a:moveTo>
                      <a:pt x="2189" y="1"/>
                    </a:moveTo>
                    <a:cubicBezTo>
                      <a:pt x="1698" y="1"/>
                      <a:pt x="1214" y="112"/>
                      <a:pt x="776" y="334"/>
                    </a:cubicBezTo>
                    <a:cubicBezTo>
                      <a:pt x="574" y="435"/>
                      <a:pt x="388" y="559"/>
                      <a:pt x="210" y="698"/>
                    </a:cubicBezTo>
                    <a:cubicBezTo>
                      <a:pt x="148" y="745"/>
                      <a:pt x="86" y="815"/>
                      <a:pt x="47" y="838"/>
                    </a:cubicBezTo>
                    <a:lnTo>
                      <a:pt x="1" y="900"/>
                    </a:lnTo>
                    <a:lnTo>
                      <a:pt x="47" y="954"/>
                    </a:lnTo>
                    <a:cubicBezTo>
                      <a:pt x="86" y="1016"/>
                      <a:pt x="132" y="1071"/>
                      <a:pt x="187" y="1117"/>
                    </a:cubicBezTo>
                    <a:cubicBezTo>
                      <a:pt x="334" y="1280"/>
                      <a:pt x="497" y="1427"/>
                      <a:pt x="675" y="1559"/>
                    </a:cubicBezTo>
                    <a:cubicBezTo>
                      <a:pt x="1140" y="1885"/>
                      <a:pt x="1691" y="2079"/>
                      <a:pt x="2257" y="2118"/>
                    </a:cubicBezTo>
                    <a:cubicBezTo>
                      <a:pt x="2339" y="2124"/>
                      <a:pt x="2421" y="2128"/>
                      <a:pt x="2503" y="2128"/>
                    </a:cubicBezTo>
                    <a:cubicBezTo>
                      <a:pt x="2986" y="2128"/>
                      <a:pt x="3462" y="2012"/>
                      <a:pt x="3893" y="1800"/>
                    </a:cubicBezTo>
                    <a:cubicBezTo>
                      <a:pt x="4095" y="1699"/>
                      <a:pt x="4281" y="1575"/>
                      <a:pt x="4460" y="1427"/>
                    </a:cubicBezTo>
                    <a:cubicBezTo>
                      <a:pt x="4514" y="1389"/>
                      <a:pt x="4568" y="1342"/>
                      <a:pt x="4622" y="1288"/>
                    </a:cubicBezTo>
                    <a:lnTo>
                      <a:pt x="4669" y="1234"/>
                    </a:lnTo>
                    <a:lnTo>
                      <a:pt x="4622" y="1179"/>
                    </a:lnTo>
                    <a:lnTo>
                      <a:pt x="4491" y="1009"/>
                    </a:lnTo>
                    <a:cubicBezTo>
                      <a:pt x="4335" y="846"/>
                      <a:pt x="4173" y="698"/>
                      <a:pt x="3994" y="567"/>
                    </a:cubicBezTo>
                    <a:cubicBezTo>
                      <a:pt x="3529" y="241"/>
                      <a:pt x="2978" y="47"/>
                      <a:pt x="2412" y="8"/>
                    </a:cubicBezTo>
                    <a:cubicBezTo>
                      <a:pt x="2338" y="3"/>
                      <a:pt x="2263"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9"/>
              <p:cNvSpPr/>
              <p:nvPr/>
            </p:nvSpPr>
            <p:spPr>
              <a:xfrm>
                <a:off x="1572150" y="3529125"/>
                <a:ext cx="116925" cy="53400"/>
              </a:xfrm>
              <a:custGeom>
                <a:avLst/>
                <a:gdLst/>
                <a:ahLst/>
                <a:cxnLst/>
                <a:rect l="l" t="t" r="r" b="b"/>
                <a:pathLst>
                  <a:path w="4677" h="2136" extrusionOk="0">
                    <a:moveTo>
                      <a:pt x="2232" y="0"/>
                    </a:moveTo>
                    <a:cubicBezTo>
                      <a:pt x="1728" y="0"/>
                      <a:pt x="1224" y="111"/>
                      <a:pt x="776" y="339"/>
                    </a:cubicBezTo>
                    <a:cubicBezTo>
                      <a:pt x="575" y="440"/>
                      <a:pt x="388" y="564"/>
                      <a:pt x="218" y="703"/>
                    </a:cubicBezTo>
                    <a:lnTo>
                      <a:pt x="55" y="843"/>
                    </a:lnTo>
                    <a:lnTo>
                      <a:pt x="1" y="897"/>
                    </a:lnTo>
                    <a:lnTo>
                      <a:pt x="47" y="959"/>
                    </a:lnTo>
                    <a:cubicBezTo>
                      <a:pt x="86" y="998"/>
                      <a:pt x="125" y="1060"/>
                      <a:pt x="179" y="1122"/>
                    </a:cubicBezTo>
                    <a:cubicBezTo>
                      <a:pt x="334" y="1277"/>
                      <a:pt x="505" y="1424"/>
                      <a:pt x="683" y="1556"/>
                    </a:cubicBezTo>
                    <a:cubicBezTo>
                      <a:pt x="1222" y="1940"/>
                      <a:pt x="1856" y="2136"/>
                      <a:pt x="2492" y="2136"/>
                    </a:cubicBezTo>
                    <a:cubicBezTo>
                      <a:pt x="2974" y="2136"/>
                      <a:pt x="3457" y="2024"/>
                      <a:pt x="3901" y="1797"/>
                    </a:cubicBezTo>
                    <a:cubicBezTo>
                      <a:pt x="4103" y="1704"/>
                      <a:pt x="4297" y="1580"/>
                      <a:pt x="4467" y="1432"/>
                    </a:cubicBezTo>
                    <a:cubicBezTo>
                      <a:pt x="4537" y="1386"/>
                      <a:pt x="4584" y="1324"/>
                      <a:pt x="4623" y="1293"/>
                    </a:cubicBezTo>
                    <a:lnTo>
                      <a:pt x="4677" y="1238"/>
                    </a:lnTo>
                    <a:lnTo>
                      <a:pt x="4630" y="1176"/>
                    </a:lnTo>
                    <a:cubicBezTo>
                      <a:pt x="4591" y="1122"/>
                      <a:pt x="4545" y="1068"/>
                      <a:pt x="4498" y="1013"/>
                    </a:cubicBezTo>
                    <a:cubicBezTo>
                      <a:pt x="4343" y="851"/>
                      <a:pt x="4173" y="696"/>
                      <a:pt x="3994" y="571"/>
                    </a:cubicBezTo>
                    <a:cubicBezTo>
                      <a:pt x="3529" y="246"/>
                      <a:pt x="2986" y="52"/>
                      <a:pt x="2420" y="5"/>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9"/>
              <p:cNvSpPr/>
              <p:nvPr/>
            </p:nvSpPr>
            <p:spPr>
              <a:xfrm>
                <a:off x="1581850" y="3396525"/>
                <a:ext cx="116925" cy="53500"/>
              </a:xfrm>
              <a:custGeom>
                <a:avLst/>
                <a:gdLst/>
                <a:ahLst/>
                <a:cxnLst/>
                <a:rect l="l" t="t" r="r" b="b"/>
                <a:pathLst>
                  <a:path w="4677" h="2140" extrusionOk="0">
                    <a:moveTo>
                      <a:pt x="2240" y="0"/>
                    </a:moveTo>
                    <a:cubicBezTo>
                      <a:pt x="1733" y="0"/>
                      <a:pt x="1227" y="117"/>
                      <a:pt x="776" y="346"/>
                    </a:cubicBezTo>
                    <a:cubicBezTo>
                      <a:pt x="574" y="447"/>
                      <a:pt x="396" y="571"/>
                      <a:pt x="218" y="703"/>
                    </a:cubicBezTo>
                    <a:cubicBezTo>
                      <a:pt x="163" y="750"/>
                      <a:pt x="109" y="796"/>
                      <a:pt x="55" y="850"/>
                    </a:cubicBezTo>
                    <a:lnTo>
                      <a:pt x="0" y="905"/>
                    </a:lnTo>
                    <a:lnTo>
                      <a:pt x="47" y="959"/>
                    </a:lnTo>
                    <a:cubicBezTo>
                      <a:pt x="86" y="998"/>
                      <a:pt x="124" y="1067"/>
                      <a:pt x="179" y="1122"/>
                    </a:cubicBezTo>
                    <a:cubicBezTo>
                      <a:pt x="334" y="1285"/>
                      <a:pt x="504" y="1440"/>
                      <a:pt x="683" y="1572"/>
                    </a:cubicBezTo>
                    <a:cubicBezTo>
                      <a:pt x="1148" y="1897"/>
                      <a:pt x="1699" y="2091"/>
                      <a:pt x="2265" y="2130"/>
                    </a:cubicBezTo>
                    <a:cubicBezTo>
                      <a:pt x="2347" y="2137"/>
                      <a:pt x="2428" y="2140"/>
                      <a:pt x="2510" y="2140"/>
                    </a:cubicBezTo>
                    <a:cubicBezTo>
                      <a:pt x="2993" y="2140"/>
                      <a:pt x="3470" y="2023"/>
                      <a:pt x="3901" y="1804"/>
                    </a:cubicBezTo>
                    <a:cubicBezTo>
                      <a:pt x="4103" y="1703"/>
                      <a:pt x="4289" y="1579"/>
                      <a:pt x="4467" y="1440"/>
                    </a:cubicBezTo>
                    <a:cubicBezTo>
                      <a:pt x="4537" y="1393"/>
                      <a:pt x="4583" y="1323"/>
                      <a:pt x="4622" y="1300"/>
                    </a:cubicBezTo>
                    <a:lnTo>
                      <a:pt x="4677" y="1238"/>
                    </a:lnTo>
                    <a:lnTo>
                      <a:pt x="4630" y="1184"/>
                    </a:lnTo>
                    <a:cubicBezTo>
                      <a:pt x="4591" y="1122"/>
                      <a:pt x="4545" y="1067"/>
                      <a:pt x="4498" y="1021"/>
                    </a:cubicBezTo>
                    <a:cubicBezTo>
                      <a:pt x="4343" y="850"/>
                      <a:pt x="4172" y="711"/>
                      <a:pt x="3994" y="579"/>
                    </a:cubicBezTo>
                    <a:cubicBezTo>
                      <a:pt x="3529" y="253"/>
                      <a:pt x="2986" y="52"/>
                      <a:pt x="2420" y="5"/>
                    </a:cubicBezTo>
                    <a:cubicBezTo>
                      <a:pt x="2360" y="2"/>
                      <a:pt x="2300"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9"/>
              <p:cNvSpPr/>
              <p:nvPr/>
            </p:nvSpPr>
            <p:spPr>
              <a:xfrm>
                <a:off x="1562450" y="3661675"/>
                <a:ext cx="116950" cy="53325"/>
              </a:xfrm>
              <a:custGeom>
                <a:avLst/>
                <a:gdLst/>
                <a:ahLst/>
                <a:cxnLst/>
                <a:rect l="l" t="t" r="r" b="b"/>
                <a:pathLst>
                  <a:path w="4678" h="2133" extrusionOk="0">
                    <a:moveTo>
                      <a:pt x="2207" y="0"/>
                    </a:moveTo>
                    <a:cubicBezTo>
                      <a:pt x="1711" y="0"/>
                      <a:pt x="1217" y="117"/>
                      <a:pt x="776" y="341"/>
                    </a:cubicBezTo>
                    <a:cubicBezTo>
                      <a:pt x="575" y="442"/>
                      <a:pt x="396" y="558"/>
                      <a:pt x="218" y="698"/>
                    </a:cubicBezTo>
                    <a:cubicBezTo>
                      <a:pt x="156" y="744"/>
                      <a:pt x="94" y="814"/>
                      <a:pt x="55" y="845"/>
                    </a:cubicBezTo>
                    <a:lnTo>
                      <a:pt x="1" y="892"/>
                    </a:lnTo>
                    <a:lnTo>
                      <a:pt x="47" y="961"/>
                    </a:lnTo>
                    <a:cubicBezTo>
                      <a:pt x="94" y="1016"/>
                      <a:pt x="141" y="1070"/>
                      <a:pt x="187" y="1124"/>
                    </a:cubicBezTo>
                    <a:cubicBezTo>
                      <a:pt x="342" y="1279"/>
                      <a:pt x="505" y="1427"/>
                      <a:pt x="683" y="1559"/>
                    </a:cubicBezTo>
                    <a:cubicBezTo>
                      <a:pt x="1149" y="1884"/>
                      <a:pt x="1699" y="2078"/>
                      <a:pt x="2265" y="2125"/>
                    </a:cubicBezTo>
                    <a:cubicBezTo>
                      <a:pt x="2340" y="2130"/>
                      <a:pt x="2414" y="2132"/>
                      <a:pt x="2489" y="2132"/>
                    </a:cubicBezTo>
                    <a:cubicBezTo>
                      <a:pt x="2979" y="2132"/>
                      <a:pt x="3464" y="2021"/>
                      <a:pt x="3902" y="1799"/>
                    </a:cubicBezTo>
                    <a:cubicBezTo>
                      <a:pt x="4103" y="1698"/>
                      <a:pt x="4289" y="1574"/>
                      <a:pt x="4468" y="1435"/>
                    </a:cubicBezTo>
                    <a:cubicBezTo>
                      <a:pt x="4522" y="1388"/>
                      <a:pt x="4576" y="1341"/>
                      <a:pt x="4623" y="1287"/>
                    </a:cubicBezTo>
                    <a:lnTo>
                      <a:pt x="4677" y="1241"/>
                    </a:lnTo>
                    <a:lnTo>
                      <a:pt x="4631" y="1171"/>
                    </a:lnTo>
                    <a:cubicBezTo>
                      <a:pt x="4600" y="1140"/>
                      <a:pt x="4553" y="1062"/>
                      <a:pt x="4499" y="1008"/>
                    </a:cubicBezTo>
                    <a:cubicBezTo>
                      <a:pt x="4344" y="845"/>
                      <a:pt x="4173" y="698"/>
                      <a:pt x="3995" y="574"/>
                    </a:cubicBezTo>
                    <a:cubicBezTo>
                      <a:pt x="3529" y="240"/>
                      <a:pt x="2987" y="46"/>
                      <a:pt x="2420" y="8"/>
                    </a:cubicBezTo>
                    <a:cubicBezTo>
                      <a:pt x="2349" y="3"/>
                      <a:pt x="2278" y="0"/>
                      <a:pt x="2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9"/>
              <p:cNvSpPr/>
              <p:nvPr/>
            </p:nvSpPr>
            <p:spPr>
              <a:xfrm>
                <a:off x="1553725" y="3782325"/>
                <a:ext cx="116950" cy="53500"/>
              </a:xfrm>
              <a:custGeom>
                <a:avLst/>
                <a:gdLst/>
                <a:ahLst/>
                <a:cxnLst/>
                <a:rect l="l" t="t" r="r" b="b"/>
                <a:pathLst>
                  <a:path w="4678" h="2140" extrusionOk="0">
                    <a:moveTo>
                      <a:pt x="2189" y="1"/>
                    </a:moveTo>
                    <a:cubicBezTo>
                      <a:pt x="1705" y="1"/>
                      <a:pt x="1220" y="115"/>
                      <a:pt x="776" y="346"/>
                    </a:cubicBezTo>
                    <a:cubicBezTo>
                      <a:pt x="575" y="447"/>
                      <a:pt x="389" y="571"/>
                      <a:pt x="210" y="711"/>
                    </a:cubicBezTo>
                    <a:cubicBezTo>
                      <a:pt x="156" y="750"/>
                      <a:pt x="102" y="796"/>
                      <a:pt x="55" y="850"/>
                    </a:cubicBezTo>
                    <a:lnTo>
                      <a:pt x="1" y="905"/>
                    </a:lnTo>
                    <a:lnTo>
                      <a:pt x="47" y="959"/>
                    </a:lnTo>
                    <a:cubicBezTo>
                      <a:pt x="86" y="1013"/>
                      <a:pt x="133" y="1075"/>
                      <a:pt x="179" y="1122"/>
                    </a:cubicBezTo>
                    <a:cubicBezTo>
                      <a:pt x="334" y="1285"/>
                      <a:pt x="505" y="1440"/>
                      <a:pt x="683" y="1572"/>
                    </a:cubicBezTo>
                    <a:cubicBezTo>
                      <a:pt x="1149" y="1897"/>
                      <a:pt x="1691" y="2091"/>
                      <a:pt x="2258" y="2130"/>
                    </a:cubicBezTo>
                    <a:cubicBezTo>
                      <a:pt x="2339" y="2137"/>
                      <a:pt x="2421" y="2140"/>
                      <a:pt x="2503" y="2140"/>
                    </a:cubicBezTo>
                    <a:cubicBezTo>
                      <a:pt x="2988" y="2140"/>
                      <a:pt x="3470" y="2023"/>
                      <a:pt x="3902" y="1804"/>
                    </a:cubicBezTo>
                    <a:cubicBezTo>
                      <a:pt x="4103" y="1696"/>
                      <a:pt x="4289" y="1579"/>
                      <a:pt x="4468" y="1448"/>
                    </a:cubicBezTo>
                    <a:cubicBezTo>
                      <a:pt x="4537" y="1393"/>
                      <a:pt x="4584" y="1323"/>
                      <a:pt x="4623" y="1300"/>
                    </a:cubicBezTo>
                    <a:lnTo>
                      <a:pt x="4677" y="1238"/>
                    </a:lnTo>
                    <a:lnTo>
                      <a:pt x="4631" y="1184"/>
                    </a:lnTo>
                    <a:cubicBezTo>
                      <a:pt x="4592" y="1122"/>
                      <a:pt x="4545" y="1068"/>
                      <a:pt x="4499" y="1021"/>
                    </a:cubicBezTo>
                    <a:cubicBezTo>
                      <a:pt x="4344" y="858"/>
                      <a:pt x="4173" y="711"/>
                      <a:pt x="3995" y="579"/>
                    </a:cubicBezTo>
                    <a:cubicBezTo>
                      <a:pt x="3458" y="196"/>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9"/>
              <p:cNvSpPr/>
              <p:nvPr/>
            </p:nvSpPr>
            <p:spPr>
              <a:xfrm>
                <a:off x="1695450" y="3610025"/>
                <a:ext cx="117125" cy="53275"/>
              </a:xfrm>
              <a:custGeom>
                <a:avLst/>
                <a:gdLst/>
                <a:ahLst/>
                <a:cxnLst/>
                <a:rect l="l" t="t" r="r" b="b"/>
                <a:pathLst>
                  <a:path w="4685" h="2131" extrusionOk="0">
                    <a:moveTo>
                      <a:pt x="2175" y="1"/>
                    </a:moveTo>
                    <a:cubicBezTo>
                      <a:pt x="1692" y="1"/>
                      <a:pt x="1215" y="118"/>
                      <a:pt x="784" y="337"/>
                    </a:cubicBezTo>
                    <a:cubicBezTo>
                      <a:pt x="582" y="437"/>
                      <a:pt x="396" y="561"/>
                      <a:pt x="226" y="701"/>
                    </a:cubicBezTo>
                    <a:cubicBezTo>
                      <a:pt x="156" y="748"/>
                      <a:pt x="94" y="817"/>
                      <a:pt x="55" y="841"/>
                    </a:cubicBezTo>
                    <a:lnTo>
                      <a:pt x="1" y="895"/>
                    </a:lnTo>
                    <a:lnTo>
                      <a:pt x="47" y="957"/>
                    </a:lnTo>
                    <a:cubicBezTo>
                      <a:pt x="86" y="988"/>
                      <a:pt x="125" y="1066"/>
                      <a:pt x="195" y="1128"/>
                    </a:cubicBezTo>
                    <a:cubicBezTo>
                      <a:pt x="342" y="1283"/>
                      <a:pt x="513" y="1430"/>
                      <a:pt x="691" y="1562"/>
                    </a:cubicBezTo>
                    <a:cubicBezTo>
                      <a:pt x="1156" y="1888"/>
                      <a:pt x="1699" y="2081"/>
                      <a:pt x="2265" y="2120"/>
                    </a:cubicBezTo>
                    <a:cubicBezTo>
                      <a:pt x="2347" y="2127"/>
                      <a:pt x="2429" y="2130"/>
                      <a:pt x="2510" y="2130"/>
                    </a:cubicBezTo>
                    <a:cubicBezTo>
                      <a:pt x="2993" y="2130"/>
                      <a:pt x="3471" y="2013"/>
                      <a:pt x="3909" y="1794"/>
                    </a:cubicBezTo>
                    <a:cubicBezTo>
                      <a:pt x="4103" y="1694"/>
                      <a:pt x="4289" y="1570"/>
                      <a:pt x="4467" y="1430"/>
                    </a:cubicBezTo>
                    <a:cubicBezTo>
                      <a:pt x="4529" y="1391"/>
                      <a:pt x="4576" y="1345"/>
                      <a:pt x="4623" y="1290"/>
                    </a:cubicBezTo>
                    <a:lnTo>
                      <a:pt x="4685" y="1236"/>
                    </a:lnTo>
                    <a:cubicBezTo>
                      <a:pt x="4669" y="1213"/>
                      <a:pt x="4654" y="1190"/>
                      <a:pt x="4630" y="1174"/>
                    </a:cubicBezTo>
                    <a:cubicBezTo>
                      <a:pt x="4607" y="1143"/>
                      <a:pt x="4553" y="1066"/>
                      <a:pt x="4498" y="1003"/>
                    </a:cubicBezTo>
                    <a:cubicBezTo>
                      <a:pt x="4343" y="848"/>
                      <a:pt x="4181" y="701"/>
                      <a:pt x="4002" y="569"/>
                    </a:cubicBezTo>
                    <a:cubicBezTo>
                      <a:pt x="3537" y="244"/>
                      <a:pt x="2994" y="50"/>
                      <a:pt x="2420" y="11"/>
                    </a:cubicBezTo>
                    <a:cubicBezTo>
                      <a:pt x="2338" y="4"/>
                      <a:pt x="2257"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9"/>
              <p:cNvSpPr/>
              <p:nvPr/>
            </p:nvSpPr>
            <p:spPr>
              <a:xfrm>
                <a:off x="1705150" y="3477550"/>
                <a:ext cx="117125" cy="53425"/>
              </a:xfrm>
              <a:custGeom>
                <a:avLst/>
                <a:gdLst/>
                <a:ahLst/>
                <a:cxnLst/>
                <a:rect l="l" t="t" r="r" b="b"/>
                <a:pathLst>
                  <a:path w="4685" h="2137" extrusionOk="0">
                    <a:moveTo>
                      <a:pt x="2232" y="0"/>
                    </a:moveTo>
                    <a:cubicBezTo>
                      <a:pt x="1729" y="0"/>
                      <a:pt x="1231" y="111"/>
                      <a:pt x="776" y="339"/>
                    </a:cubicBezTo>
                    <a:cubicBezTo>
                      <a:pt x="582" y="440"/>
                      <a:pt x="396" y="564"/>
                      <a:pt x="225" y="704"/>
                    </a:cubicBezTo>
                    <a:lnTo>
                      <a:pt x="55" y="843"/>
                    </a:lnTo>
                    <a:lnTo>
                      <a:pt x="0" y="897"/>
                    </a:lnTo>
                    <a:lnTo>
                      <a:pt x="47" y="952"/>
                    </a:lnTo>
                    <a:cubicBezTo>
                      <a:pt x="86" y="990"/>
                      <a:pt x="125" y="1060"/>
                      <a:pt x="187" y="1122"/>
                    </a:cubicBezTo>
                    <a:cubicBezTo>
                      <a:pt x="342" y="1277"/>
                      <a:pt x="504" y="1425"/>
                      <a:pt x="691" y="1557"/>
                    </a:cubicBezTo>
                    <a:cubicBezTo>
                      <a:pt x="1225" y="1941"/>
                      <a:pt x="1857" y="2136"/>
                      <a:pt x="2494" y="2136"/>
                    </a:cubicBezTo>
                    <a:cubicBezTo>
                      <a:pt x="2976" y="2136"/>
                      <a:pt x="3461" y="2024"/>
                      <a:pt x="3909" y="1797"/>
                    </a:cubicBezTo>
                    <a:cubicBezTo>
                      <a:pt x="4103" y="1696"/>
                      <a:pt x="4289" y="1572"/>
                      <a:pt x="4467" y="1432"/>
                    </a:cubicBezTo>
                    <a:cubicBezTo>
                      <a:pt x="4521" y="1386"/>
                      <a:pt x="4576" y="1347"/>
                      <a:pt x="4622" y="1293"/>
                    </a:cubicBezTo>
                    <a:lnTo>
                      <a:pt x="4684" y="1239"/>
                    </a:lnTo>
                    <a:lnTo>
                      <a:pt x="4630" y="1177"/>
                    </a:lnTo>
                    <a:cubicBezTo>
                      <a:pt x="4591" y="1122"/>
                      <a:pt x="4545" y="1068"/>
                      <a:pt x="4498" y="1014"/>
                    </a:cubicBezTo>
                    <a:cubicBezTo>
                      <a:pt x="4343" y="843"/>
                      <a:pt x="4173" y="696"/>
                      <a:pt x="3994" y="572"/>
                    </a:cubicBezTo>
                    <a:cubicBezTo>
                      <a:pt x="3529" y="238"/>
                      <a:pt x="2986" y="44"/>
                      <a:pt x="2420" y="6"/>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9"/>
              <p:cNvSpPr/>
              <p:nvPr/>
            </p:nvSpPr>
            <p:spPr>
              <a:xfrm>
                <a:off x="1685950" y="3742375"/>
                <a:ext cx="116925" cy="53525"/>
              </a:xfrm>
              <a:custGeom>
                <a:avLst/>
                <a:gdLst/>
                <a:ahLst/>
                <a:cxnLst/>
                <a:rect l="l" t="t" r="r" b="b"/>
                <a:pathLst>
                  <a:path w="4677" h="2141" extrusionOk="0">
                    <a:moveTo>
                      <a:pt x="2225" y="0"/>
                    </a:moveTo>
                    <a:cubicBezTo>
                      <a:pt x="1723" y="0"/>
                      <a:pt x="1231" y="112"/>
                      <a:pt x="776" y="339"/>
                    </a:cubicBezTo>
                    <a:cubicBezTo>
                      <a:pt x="575" y="440"/>
                      <a:pt x="388" y="564"/>
                      <a:pt x="218" y="704"/>
                    </a:cubicBezTo>
                    <a:cubicBezTo>
                      <a:pt x="156" y="750"/>
                      <a:pt x="102" y="797"/>
                      <a:pt x="47" y="851"/>
                    </a:cubicBezTo>
                    <a:lnTo>
                      <a:pt x="1" y="897"/>
                    </a:lnTo>
                    <a:lnTo>
                      <a:pt x="47" y="959"/>
                    </a:lnTo>
                    <a:cubicBezTo>
                      <a:pt x="94" y="1014"/>
                      <a:pt x="133" y="1068"/>
                      <a:pt x="187" y="1122"/>
                    </a:cubicBezTo>
                    <a:cubicBezTo>
                      <a:pt x="334" y="1285"/>
                      <a:pt x="497" y="1440"/>
                      <a:pt x="683" y="1564"/>
                    </a:cubicBezTo>
                    <a:cubicBezTo>
                      <a:pt x="1148" y="1890"/>
                      <a:pt x="1691" y="2084"/>
                      <a:pt x="2257" y="2130"/>
                    </a:cubicBezTo>
                    <a:cubicBezTo>
                      <a:pt x="2339" y="2137"/>
                      <a:pt x="2420" y="2140"/>
                      <a:pt x="2501" y="2140"/>
                    </a:cubicBezTo>
                    <a:cubicBezTo>
                      <a:pt x="2985" y="2140"/>
                      <a:pt x="3463" y="2023"/>
                      <a:pt x="3901" y="1797"/>
                    </a:cubicBezTo>
                    <a:cubicBezTo>
                      <a:pt x="4095" y="1704"/>
                      <a:pt x="4281" y="1580"/>
                      <a:pt x="4460" y="1440"/>
                    </a:cubicBezTo>
                    <a:lnTo>
                      <a:pt x="4623" y="1293"/>
                    </a:lnTo>
                    <a:lnTo>
                      <a:pt x="4677" y="1239"/>
                    </a:lnTo>
                    <a:lnTo>
                      <a:pt x="4623" y="1177"/>
                    </a:lnTo>
                    <a:cubicBezTo>
                      <a:pt x="4584" y="1122"/>
                      <a:pt x="4537" y="1068"/>
                      <a:pt x="4491" y="1014"/>
                    </a:cubicBezTo>
                    <a:cubicBezTo>
                      <a:pt x="4336" y="851"/>
                      <a:pt x="4173" y="704"/>
                      <a:pt x="3994" y="572"/>
                    </a:cubicBezTo>
                    <a:cubicBezTo>
                      <a:pt x="3521" y="246"/>
                      <a:pt x="2979" y="52"/>
                      <a:pt x="2412" y="6"/>
                    </a:cubicBezTo>
                    <a:cubicBezTo>
                      <a:pt x="2350" y="2"/>
                      <a:pt x="2287" y="0"/>
                      <a:pt x="2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9"/>
              <p:cNvSpPr/>
              <p:nvPr/>
            </p:nvSpPr>
            <p:spPr>
              <a:xfrm>
                <a:off x="1829425" y="3548000"/>
                <a:ext cx="117125" cy="53250"/>
              </a:xfrm>
              <a:custGeom>
                <a:avLst/>
                <a:gdLst/>
                <a:ahLst/>
                <a:cxnLst/>
                <a:rect l="l" t="t" r="r" b="b"/>
                <a:pathLst>
                  <a:path w="4685" h="2130" extrusionOk="0">
                    <a:moveTo>
                      <a:pt x="2167" y="0"/>
                    </a:moveTo>
                    <a:cubicBezTo>
                      <a:pt x="1684" y="0"/>
                      <a:pt x="1207" y="117"/>
                      <a:pt x="776" y="336"/>
                    </a:cubicBezTo>
                    <a:cubicBezTo>
                      <a:pt x="574" y="437"/>
                      <a:pt x="388" y="561"/>
                      <a:pt x="217" y="701"/>
                    </a:cubicBezTo>
                    <a:cubicBezTo>
                      <a:pt x="148" y="747"/>
                      <a:pt x="86" y="817"/>
                      <a:pt x="47" y="840"/>
                    </a:cubicBezTo>
                    <a:lnTo>
                      <a:pt x="0" y="894"/>
                    </a:lnTo>
                    <a:lnTo>
                      <a:pt x="47" y="956"/>
                    </a:lnTo>
                    <a:lnTo>
                      <a:pt x="186" y="1112"/>
                    </a:lnTo>
                    <a:cubicBezTo>
                      <a:pt x="334" y="1274"/>
                      <a:pt x="497" y="1429"/>
                      <a:pt x="683" y="1561"/>
                    </a:cubicBezTo>
                    <a:cubicBezTo>
                      <a:pt x="1148" y="1887"/>
                      <a:pt x="1691" y="2081"/>
                      <a:pt x="2257" y="2120"/>
                    </a:cubicBezTo>
                    <a:cubicBezTo>
                      <a:pt x="2339" y="2126"/>
                      <a:pt x="2420" y="2130"/>
                      <a:pt x="2502" y="2130"/>
                    </a:cubicBezTo>
                    <a:cubicBezTo>
                      <a:pt x="2985" y="2130"/>
                      <a:pt x="3462" y="2013"/>
                      <a:pt x="3893" y="1794"/>
                    </a:cubicBezTo>
                    <a:cubicBezTo>
                      <a:pt x="4095" y="1693"/>
                      <a:pt x="4281" y="1569"/>
                      <a:pt x="4459" y="1429"/>
                    </a:cubicBezTo>
                    <a:cubicBezTo>
                      <a:pt x="4529" y="1383"/>
                      <a:pt x="4583" y="1313"/>
                      <a:pt x="4622" y="1290"/>
                    </a:cubicBezTo>
                    <a:lnTo>
                      <a:pt x="4684" y="1228"/>
                    </a:lnTo>
                    <a:lnTo>
                      <a:pt x="4622" y="1174"/>
                    </a:lnTo>
                    <a:cubicBezTo>
                      <a:pt x="4583" y="1112"/>
                      <a:pt x="4537" y="1057"/>
                      <a:pt x="4490" y="1003"/>
                    </a:cubicBezTo>
                    <a:cubicBezTo>
                      <a:pt x="4335" y="848"/>
                      <a:pt x="4172" y="701"/>
                      <a:pt x="3994" y="569"/>
                    </a:cubicBezTo>
                    <a:cubicBezTo>
                      <a:pt x="3529" y="243"/>
                      <a:pt x="2986" y="49"/>
                      <a:pt x="2412" y="10"/>
                    </a:cubicBezTo>
                    <a:cubicBezTo>
                      <a:pt x="2330" y="4"/>
                      <a:pt x="2249" y="0"/>
                      <a:pt x="2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9"/>
              <p:cNvSpPr/>
              <p:nvPr/>
            </p:nvSpPr>
            <p:spPr>
              <a:xfrm>
                <a:off x="1819725" y="3680300"/>
                <a:ext cx="117125" cy="53500"/>
              </a:xfrm>
              <a:custGeom>
                <a:avLst/>
                <a:gdLst/>
                <a:ahLst/>
                <a:cxnLst/>
                <a:rect l="l" t="t" r="r" b="b"/>
                <a:pathLst>
                  <a:path w="4685" h="2140" extrusionOk="0">
                    <a:moveTo>
                      <a:pt x="2189" y="1"/>
                    </a:moveTo>
                    <a:cubicBezTo>
                      <a:pt x="1706" y="1"/>
                      <a:pt x="1222" y="113"/>
                      <a:pt x="776" y="341"/>
                    </a:cubicBezTo>
                    <a:cubicBezTo>
                      <a:pt x="574" y="441"/>
                      <a:pt x="388" y="565"/>
                      <a:pt x="218" y="705"/>
                    </a:cubicBezTo>
                    <a:cubicBezTo>
                      <a:pt x="156" y="752"/>
                      <a:pt x="109" y="790"/>
                      <a:pt x="63" y="845"/>
                    </a:cubicBezTo>
                    <a:lnTo>
                      <a:pt x="1" y="899"/>
                    </a:lnTo>
                    <a:lnTo>
                      <a:pt x="47" y="961"/>
                    </a:lnTo>
                    <a:cubicBezTo>
                      <a:pt x="94" y="1015"/>
                      <a:pt x="132" y="1070"/>
                      <a:pt x="187" y="1124"/>
                    </a:cubicBezTo>
                    <a:cubicBezTo>
                      <a:pt x="334" y="1287"/>
                      <a:pt x="505" y="1434"/>
                      <a:pt x="691" y="1558"/>
                    </a:cubicBezTo>
                    <a:cubicBezTo>
                      <a:pt x="1148" y="1892"/>
                      <a:pt x="1691" y="2085"/>
                      <a:pt x="2257" y="2132"/>
                    </a:cubicBezTo>
                    <a:cubicBezTo>
                      <a:pt x="2330" y="2137"/>
                      <a:pt x="2402" y="2139"/>
                      <a:pt x="2474" y="2139"/>
                    </a:cubicBezTo>
                    <a:cubicBezTo>
                      <a:pt x="2973" y="2139"/>
                      <a:pt x="3462" y="2023"/>
                      <a:pt x="3909" y="1806"/>
                    </a:cubicBezTo>
                    <a:cubicBezTo>
                      <a:pt x="4103" y="1698"/>
                      <a:pt x="4289" y="1574"/>
                      <a:pt x="4459" y="1434"/>
                    </a:cubicBezTo>
                    <a:lnTo>
                      <a:pt x="4622" y="1302"/>
                    </a:lnTo>
                    <a:lnTo>
                      <a:pt x="4684" y="1240"/>
                    </a:lnTo>
                    <a:lnTo>
                      <a:pt x="4638" y="1186"/>
                    </a:lnTo>
                    <a:cubicBezTo>
                      <a:pt x="4591" y="1124"/>
                      <a:pt x="4537" y="1070"/>
                      <a:pt x="4491" y="1015"/>
                    </a:cubicBezTo>
                    <a:cubicBezTo>
                      <a:pt x="4335" y="852"/>
                      <a:pt x="4173" y="705"/>
                      <a:pt x="3994" y="573"/>
                    </a:cubicBezTo>
                    <a:cubicBezTo>
                      <a:pt x="3457" y="194"/>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6" name="Google Shape;2846;p39"/>
            <p:cNvGrpSpPr/>
            <p:nvPr/>
          </p:nvGrpSpPr>
          <p:grpSpPr>
            <a:xfrm>
              <a:off x="6413218" y="2463123"/>
              <a:ext cx="531515" cy="249373"/>
              <a:chOff x="711950" y="3159350"/>
              <a:chExt cx="1757075" cy="824375"/>
            </a:xfrm>
          </p:grpSpPr>
          <p:sp>
            <p:nvSpPr>
              <p:cNvPr id="2847" name="Google Shape;2847;p39"/>
              <p:cNvSpPr/>
              <p:nvPr/>
            </p:nvSpPr>
            <p:spPr>
              <a:xfrm>
                <a:off x="1471925" y="3820625"/>
                <a:ext cx="436225" cy="163100"/>
              </a:xfrm>
              <a:custGeom>
                <a:avLst/>
                <a:gdLst/>
                <a:ahLst/>
                <a:cxnLst/>
                <a:rect l="l" t="t" r="r" b="b"/>
                <a:pathLst>
                  <a:path w="17449" h="6524" extrusionOk="0">
                    <a:moveTo>
                      <a:pt x="8942" y="1"/>
                    </a:moveTo>
                    <a:lnTo>
                      <a:pt x="0" y="4615"/>
                    </a:lnTo>
                    <a:cubicBezTo>
                      <a:pt x="0" y="4615"/>
                      <a:pt x="2445" y="6524"/>
                      <a:pt x="5725" y="6524"/>
                    </a:cubicBezTo>
                    <a:cubicBezTo>
                      <a:pt x="7096" y="6524"/>
                      <a:pt x="8613" y="6190"/>
                      <a:pt x="10159" y="5243"/>
                    </a:cubicBezTo>
                    <a:cubicBezTo>
                      <a:pt x="10159" y="5243"/>
                      <a:pt x="11147" y="5511"/>
                      <a:pt x="12408" y="5511"/>
                    </a:cubicBezTo>
                    <a:cubicBezTo>
                      <a:pt x="14241" y="5511"/>
                      <a:pt x="16654" y="4944"/>
                      <a:pt x="17449" y="2164"/>
                    </a:cubicBezTo>
                    <a:lnTo>
                      <a:pt x="8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9"/>
              <p:cNvSpPr/>
              <p:nvPr/>
            </p:nvSpPr>
            <p:spPr>
              <a:xfrm>
                <a:off x="1159800" y="3159350"/>
                <a:ext cx="830350" cy="369725"/>
              </a:xfrm>
              <a:custGeom>
                <a:avLst/>
                <a:gdLst/>
                <a:ahLst/>
                <a:cxnLst/>
                <a:rect l="l" t="t" r="r" b="b"/>
                <a:pathLst>
                  <a:path w="33214" h="14789" extrusionOk="0">
                    <a:moveTo>
                      <a:pt x="10166" y="0"/>
                    </a:moveTo>
                    <a:cubicBezTo>
                      <a:pt x="9721" y="0"/>
                      <a:pt x="9251" y="38"/>
                      <a:pt x="8755" y="124"/>
                    </a:cubicBezTo>
                    <a:cubicBezTo>
                      <a:pt x="4289" y="900"/>
                      <a:pt x="0" y="6018"/>
                      <a:pt x="0" y="6018"/>
                    </a:cubicBezTo>
                    <a:lnTo>
                      <a:pt x="33214" y="14789"/>
                    </a:lnTo>
                    <a:cubicBezTo>
                      <a:pt x="33214" y="14789"/>
                      <a:pt x="32950" y="10128"/>
                      <a:pt x="31081" y="8182"/>
                    </a:cubicBezTo>
                    <a:cubicBezTo>
                      <a:pt x="29766" y="6806"/>
                      <a:pt x="27839" y="6602"/>
                      <a:pt x="26814" y="6602"/>
                    </a:cubicBezTo>
                    <a:cubicBezTo>
                      <a:pt x="26383" y="6602"/>
                      <a:pt x="26111" y="6638"/>
                      <a:pt x="26111" y="6638"/>
                    </a:cubicBezTo>
                    <a:cubicBezTo>
                      <a:pt x="26111" y="6638"/>
                      <a:pt x="24389" y="2660"/>
                      <a:pt x="21559" y="1683"/>
                    </a:cubicBezTo>
                    <a:cubicBezTo>
                      <a:pt x="20941" y="1470"/>
                      <a:pt x="20313" y="1387"/>
                      <a:pt x="19708" y="1387"/>
                    </a:cubicBezTo>
                    <a:cubicBezTo>
                      <a:pt x="17538" y="1387"/>
                      <a:pt x="15665" y="2458"/>
                      <a:pt x="15665" y="2458"/>
                    </a:cubicBezTo>
                    <a:cubicBezTo>
                      <a:pt x="15665" y="2458"/>
                      <a:pt x="13734" y="0"/>
                      <a:pt x="10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9"/>
              <p:cNvSpPr/>
              <p:nvPr/>
            </p:nvSpPr>
            <p:spPr>
              <a:xfrm>
                <a:off x="2059350" y="3538700"/>
                <a:ext cx="409675" cy="357300"/>
              </a:xfrm>
              <a:custGeom>
                <a:avLst/>
                <a:gdLst/>
                <a:ahLst/>
                <a:cxnLst/>
                <a:rect l="l" t="t" r="r" b="b"/>
                <a:pathLst>
                  <a:path w="16387" h="14292" extrusionOk="0">
                    <a:moveTo>
                      <a:pt x="10903" y="1"/>
                    </a:moveTo>
                    <a:cubicBezTo>
                      <a:pt x="6490" y="1"/>
                      <a:pt x="0" y="6516"/>
                      <a:pt x="0" y="6516"/>
                    </a:cubicBezTo>
                    <a:lnTo>
                      <a:pt x="458" y="10239"/>
                    </a:lnTo>
                    <a:cubicBezTo>
                      <a:pt x="458" y="10239"/>
                      <a:pt x="5767" y="14291"/>
                      <a:pt x="9766" y="14291"/>
                    </a:cubicBezTo>
                    <a:cubicBezTo>
                      <a:pt x="10541" y="14291"/>
                      <a:pt x="11268" y="14139"/>
                      <a:pt x="11896" y="13775"/>
                    </a:cubicBezTo>
                    <a:cubicBezTo>
                      <a:pt x="15766" y="11541"/>
                      <a:pt x="16386" y="1623"/>
                      <a:pt x="12075" y="181"/>
                    </a:cubicBezTo>
                    <a:cubicBezTo>
                      <a:pt x="11707" y="57"/>
                      <a:pt x="11314" y="1"/>
                      <a:pt x="10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9"/>
              <p:cNvSpPr/>
              <p:nvPr/>
            </p:nvSpPr>
            <p:spPr>
              <a:xfrm>
                <a:off x="711950" y="3237275"/>
                <a:ext cx="1443400" cy="701375"/>
              </a:xfrm>
              <a:custGeom>
                <a:avLst/>
                <a:gdLst/>
                <a:ahLst/>
                <a:cxnLst/>
                <a:rect l="l" t="t" r="r" b="b"/>
                <a:pathLst>
                  <a:path w="57736" h="28055" extrusionOk="0">
                    <a:moveTo>
                      <a:pt x="28472" y="1"/>
                    </a:moveTo>
                    <a:cubicBezTo>
                      <a:pt x="12382" y="1"/>
                      <a:pt x="2502" y="19234"/>
                      <a:pt x="1" y="24738"/>
                    </a:cubicBezTo>
                    <a:cubicBezTo>
                      <a:pt x="1079" y="24731"/>
                      <a:pt x="2552" y="24452"/>
                      <a:pt x="4219" y="23405"/>
                    </a:cubicBezTo>
                    <a:lnTo>
                      <a:pt x="4219" y="23405"/>
                    </a:lnTo>
                    <a:cubicBezTo>
                      <a:pt x="4219" y="23405"/>
                      <a:pt x="3312" y="25305"/>
                      <a:pt x="1350" y="26444"/>
                    </a:cubicBezTo>
                    <a:cubicBezTo>
                      <a:pt x="5576" y="26956"/>
                      <a:pt x="15986" y="28054"/>
                      <a:pt x="26671" y="28054"/>
                    </a:cubicBezTo>
                    <a:cubicBezTo>
                      <a:pt x="29104" y="28054"/>
                      <a:pt x="31552" y="27997"/>
                      <a:pt x="33943" y="27864"/>
                    </a:cubicBezTo>
                    <a:cubicBezTo>
                      <a:pt x="46832" y="27135"/>
                      <a:pt x="57735" y="22009"/>
                      <a:pt x="57735" y="22009"/>
                    </a:cubicBezTo>
                    <a:cubicBezTo>
                      <a:pt x="57735" y="22009"/>
                      <a:pt x="48817" y="962"/>
                      <a:pt x="29446" y="24"/>
                    </a:cubicBezTo>
                    <a:cubicBezTo>
                      <a:pt x="29119" y="8"/>
                      <a:pt x="28794" y="1"/>
                      <a:pt x="28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9"/>
              <p:cNvSpPr/>
              <p:nvPr/>
            </p:nvSpPr>
            <p:spPr>
              <a:xfrm>
                <a:off x="711950" y="3363875"/>
                <a:ext cx="546550" cy="572125"/>
              </a:xfrm>
              <a:custGeom>
                <a:avLst/>
                <a:gdLst/>
                <a:ahLst/>
                <a:cxnLst/>
                <a:rect l="l" t="t" r="r" b="b"/>
                <a:pathLst>
                  <a:path w="21862" h="22885" extrusionOk="0">
                    <a:moveTo>
                      <a:pt x="14657" y="1"/>
                    </a:moveTo>
                    <a:cubicBezTo>
                      <a:pt x="6685" y="6096"/>
                      <a:pt x="1684" y="15983"/>
                      <a:pt x="1" y="19674"/>
                    </a:cubicBezTo>
                    <a:cubicBezTo>
                      <a:pt x="1079" y="19667"/>
                      <a:pt x="2552" y="19388"/>
                      <a:pt x="4219" y="18341"/>
                    </a:cubicBezTo>
                    <a:lnTo>
                      <a:pt x="4219" y="18341"/>
                    </a:lnTo>
                    <a:cubicBezTo>
                      <a:pt x="4219" y="18341"/>
                      <a:pt x="3312" y="20241"/>
                      <a:pt x="1350" y="21380"/>
                    </a:cubicBezTo>
                    <a:cubicBezTo>
                      <a:pt x="4762" y="21799"/>
                      <a:pt x="12199" y="22590"/>
                      <a:pt x="20566" y="22885"/>
                    </a:cubicBezTo>
                    <a:cubicBezTo>
                      <a:pt x="21419" y="20512"/>
                      <a:pt x="21861" y="17999"/>
                      <a:pt x="21854" y="15479"/>
                    </a:cubicBezTo>
                    <a:cubicBezTo>
                      <a:pt x="21854" y="8864"/>
                      <a:pt x="18953" y="3087"/>
                      <a:pt x="14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9"/>
              <p:cNvSpPr/>
              <p:nvPr/>
            </p:nvSpPr>
            <p:spPr>
              <a:xfrm>
                <a:off x="857950" y="3638600"/>
                <a:ext cx="163825" cy="157525"/>
              </a:xfrm>
              <a:custGeom>
                <a:avLst/>
                <a:gdLst/>
                <a:ahLst/>
                <a:cxnLst/>
                <a:rect l="l" t="t" r="r" b="b"/>
                <a:pathLst>
                  <a:path w="6553" h="6301" extrusionOk="0">
                    <a:moveTo>
                      <a:pt x="3404" y="0"/>
                    </a:moveTo>
                    <a:cubicBezTo>
                      <a:pt x="2125" y="0"/>
                      <a:pt x="977" y="768"/>
                      <a:pt x="489" y="1947"/>
                    </a:cubicBezTo>
                    <a:cubicBezTo>
                      <a:pt x="0" y="3125"/>
                      <a:pt x="271" y="4475"/>
                      <a:pt x="1171" y="5374"/>
                    </a:cubicBezTo>
                    <a:cubicBezTo>
                      <a:pt x="1773" y="5982"/>
                      <a:pt x="2581" y="6301"/>
                      <a:pt x="3403" y="6301"/>
                    </a:cubicBezTo>
                    <a:cubicBezTo>
                      <a:pt x="3808" y="6301"/>
                      <a:pt x="4217" y="6223"/>
                      <a:pt x="4606" y="6064"/>
                    </a:cubicBezTo>
                    <a:cubicBezTo>
                      <a:pt x="5785" y="5576"/>
                      <a:pt x="6553" y="4428"/>
                      <a:pt x="6553" y="3149"/>
                    </a:cubicBezTo>
                    <a:cubicBezTo>
                      <a:pt x="6553" y="1411"/>
                      <a:pt x="514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9"/>
              <p:cNvSpPr/>
              <p:nvPr/>
            </p:nvSpPr>
            <p:spPr>
              <a:xfrm>
                <a:off x="868800" y="3683750"/>
                <a:ext cx="78925" cy="67400"/>
              </a:xfrm>
              <a:custGeom>
                <a:avLst/>
                <a:gdLst/>
                <a:ahLst/>
                <a:cxnLst/>
                <a:rect l="l" t="t" r="r" b="b"/>
                <a:pathLst>
                  <a:path w="3157" h="2696" extrusionOk="0">
                    <a:moveTo>
                      <a:pt x="1814" y="1"/>
                    </a:moveTo>
                    <a:cubicBezTo>
                      <a:pt x="1809" y="1"/>
                      <a:pt x="1804" y="1"/>
                      <a:pt x="1799" y="1"/>
                    </a:cubicBezTo>
                    <a:cubicBezTo>
                      <a:pt x="605" y="1"/>
                      <a:pt x="0" y="1451"/>
                      <a:pt x="853" y="2296"/>
                    </a:cubicBezTo>
                    <a:cubicBezTo>
                      <a:pt x="1127" y="2572"/>
                      <a:pt x="1463" y="2696"/>
                      <a:pt x="1794" y="2696"/>
                    </a:cubicBezTo>
                    <a:cubicBezTo>
                      <a:pt x="2485" y="2696"/>
                      <a:pt x="3149" y="2156"/>
                      <a:pt x="3149" y="1343"/>
                    </a:cubicBezTo>
                    <a:cubicBezTo>
                      <a:pt x="3156" y="603"/>
                      <a:pt x="2559" y="1"/>
                      <a:pt x="1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9"/>
              <p:cNvSpPr/>
              <p:nvPr/>
            </p:nvSpPr>
            <p:spPr>
              <a:xfrm>
                <a:off x="1453125" y="3586550"/>
                <a:ext cx="117125" cy="53275"/>
              </a:xfrm>
              <a:custGeom>
                <a:avLst/>
                <a:gdLst/>
                <a:ahLst/>
                <a:cxnLst/>
                <a:rect l="l" t="t" r="r" b="b"/>
                <a:pathLst>
                  <a:path w="4685" h="2131" extrusionOk="0">
                    <a:moveTo>
                      <a:pt x="2193" y="1"/>
                    </a:moveTo>
                    <a:cubicBezTo>
                      <a:pt x="1708" y="1"/>
                      <a:pt x="1222" y="112"/>
                      <a:pt x="776" y="337"/>
                    </a:cubicBezTo>
                    <a:cubicBezTo>
                      <a:pt x="574" y="438"/>
                      <a:pt x="388" y="554"/>
                      <a:pt x="210" y="694"/>
                    </a:cubicBezTo>
                    <a:cubicBezTo>
                      <a:pt x="155" y="740"/>
                      <a:pt x="101" y="787"/>
                      <a:pt x="55" y="841"/>
                    </a:cubicBezTo>
                    <a:lnTo>
                      <a:pt x="0" y="888"/>
                    </a:lnTo>
                    <a:lnTo>
                      <a:pt x="47" y="950"/>
                    </a:lnTo>
                    <a:cubicBezTo>
                      <a:pt x="86" y="1004"/>
                      <a:pt x="132" y="1058"/>
                      <a:pt x="186" y="1113"/>
                    </a:cubicBezTo>
                    <a:cubicBezTo>
                      <a:pt x="334" y="1283"/>
                      <a:pt x="504" y="1431"/>
                      <a:pt x="690" y="1562"/>
                    </a:cubicBezTo>
                    <a:cubicBezTo>
                      <a:pt x="1148" y="1888"/>
                      <a:pt x="1691" y="2082"/>
                      <a:pt x="2257" y="2121"/>
                    </a:cubicBezTo>
                    <a:cubicBezTo>
                      <a:pt x="2339" y="2128"/>
                      <a:pt x="2420" y="2131"/>
                      <a:pt x="2502" y="2131"/>
                    </a:cubicBezTo>
                    <a:cubicBezTo>
                      <a:pt x="2987" y="2131"/>
                      <a:pt x="3471" y="2014"/>
                      <a:pt x="3909" y="1795"/>
                    </a:cubicBezTo>
                    <a:cubicBezTo>
                      <a:pt x="4103" y="1687"/>
                      <a:pt x="4281" y="1570"/>
                      <a:pt x="4459" y="1431"/>
                    </a:cubicBezTo>
                    <a:cubicBezTo>
                      <a:pt x="4529" y="1384"/>
                      <a:pt x="4583" y="1314"/>
                      <a:pt x="4622" y="1291"/>
                    </a:cubicBezTo>
                    <a:lnTo>
                      <a:pt x="4684" y="1229"/>
                    </a:lnTo>
                    <a:lnTo>
                      <a:pt x="4630" y="1175"/>
                    </a:lnTo>
                    <a:cubicBezTo>
                      <a:pt x="4591" y="1136"/>
                      <a:pt x="4552" y="1066"/>
                      <a:pt x="4498" y="1004"/>
                    </a:cubicBezTo>
                    <a:cubicBezTo>
                      <a:pt x="4343" y="841"/>
                      <a:pt x="4172" y="702"/>
                      <a:pt x="3994" y="570"/>
                    </a:cubicBezTo>
                    <a:cubicBezTo>
                      <a:pt x="3458" y="192"/>
                      <a:pt x="2827" y="1"/>
                      <a:pt x="2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9"/>
              <p:cNvSpPr/>
              <p:nvPr/>
            </p:nvSpPr>
            <p:spPr>
              <a:xfrm>
                <a:off x="1462800" y="3454000"/>
                <a:ext cx="117125" cy="53475"/>
              </a:xfrm>
              <a:custGeom>
                <a:avLst/>
                <a:gdLst/>
                <a:ahLst/>
                <a:cxnLst/>
                <a:rect l="l" t="t" r="r" b="b"/>
                <a:pathLst>
                  <a:path w="4685" h="2139" extrusionOk="0">
                    <a:moveTo>
                      <a:pt x="2187" y="1"/>
                    </a:moveTo>
                    <a:cubicBezTo>
                      <a:pt x="1705" y="1"/>
                      <a:pt x="1221" y="111"/>
                      <a:pt x="776" y="335"/>
                    </a:cubicBezTo>
                    <a:cubicBezTo>
                      <a:pt x="575" y="436"/>
                      <a:pt x="389" y="560"/>
                      <a:pt x="210" y="699"/>
                    </a:cubicBezTo>
                    <a:cubicBezTo>
                      <a:pt x="156" y="738"/>
                      <a:pt x="102" y="785"/>
                      <a:pt x="55" y="839"/>
                    </a:cubicBezTo>
                    <a:lnTo>
                      <a:pt x="1" y="901"/>
                    </a:lnTo>
                    <a:lnTo>
                      <a:pt x="47" y="955"/>
                    </a:lnTo>
                    <a:cubicBezTo>
                      <a:pt x="86" y="1017"/>
                      <a:pt x="133" y="1072"/>
                      <a:pt x="187" y="1126"/>
                    </a:cubicBezTo>
                    <a:cubicBezTo>
                      <a:pt x="334" y="1281"/>
                      <a:pt x="505" y="1428"/>
                      <a:pt x="691" y="1560"/>
                    </a:cubicBezTo>
                    <a:cubicBezTo>
                      <a:pt x="1149" y="1886"/>
                      <a:pt x="1692" y="2080"/>
                      <a:pt x="2258" y="2134"/>
                    </a:cubicBezTo>
                    <a:cubicBezTo>
                      <a:pt x="2318" y="2137"/>
                      <a:pt x="2378" y="2139"/>
                      <a:pt x="2438" y="2139"/>
                    </a:cubicBezTo>
                    <a:cubicBezTo>
                      <a:pt x="2944" y="2139"/>
                      <a:pt x="3452" y="2023"/>
                      <a:pt x="3909" y="1801"/>
                    </a:cubicBezTo>
                    <a:cubicBezTo>
                      <a:pt x="4103" y="1692"/>
                      <a:pt x="4289" y="1568"/>
                      <a:pt x="4460" y="1436"/>
                    </a:cubicBezTo>
                    <a:cubicBezTo>
                      <a:pt x="4514" y="1390"/>
                      <a:pt x="4569" y="1343"/>
                      <a:pt x="4623" y="1289"/>
                    </a:cubicBezTo>
                    <a:lnTo>
                      <a:pt x="4685" y="1242"/>
                    </a:lnTo>
                    <a:lnTo>
                      <a:pt x="4631" y="1172"/>
                    </a:lnTo>
                    <a:cubicBezTo>
                      <a:pt x="4592" y="1141"/>
                      <a:pt x="4553" y="1072"/>
                      <a:pt x="4491" y="1017"/>
                    </a:cubicBezTo>
                    <a:cubicBezTo>
                      <a:pt x="4336" y="855"/>
                      <a:pt x="4173" y="699"/>
                      <a:pt x="3995" y="568"/>
                    </a:cubicBezTo>
                    <a:cubicBezTo>
                      <a:pt x="3456" y="193"/>
                      <a:pt x="2823" y="1"/>
                      <a:pt x="2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9"/>
              <p:cNvSpPr/>
              <p:nvPr/>
            </p:nvSpPr>
            <p:spPr>
              <a:xfrm>
                <a:off x="1443425" y="3718875"/>
                <a:ext cx="117125" cy="53500"/>
              </a:xfrm>
              <a:custGeom>
                <a:avLst/>
                <a:gdLst/>
                <a:ahLst/>
                <a:cxnLst/>
                <a:rect l="l" t="t" r="r" b="b"/>
                <a:pathLst>
                  <a:path w="4685" h="2140" extrusionOk="0">
                    <a:moveTo>
                      <a:pt x="2199" y="0"/>
                    </a:moveTo>
                    <a:cubicBezTo>
                      <a:pt x="1705" y="0"/>
                      <a:pt x="1217" y="117"/>
                      <a:pt x="776" y="341"/>
                    </a:cubicBezTo>
                    <a:cubicBezTo>
                      <a:pt x="574" y="442"/>
                      <a:pt x="388" y="566"/>
                      <a:pt x="210" y="705"/>
                    </a:cubicBezTo>
                    <a:cubicBezTo>
                      <a:pt x="148" y="752"/>
                      <a:pt x="94" y="814"/>
                      <a:pt x="55" y="845"/>
                    </a:cubicBezTo>
                    <a:lnTo>
                      <a:pt x="0" y="899"/>
                    </a:lnTo>
                    <a:lnTo>
                      <a:pt x="47" y="953"/>
                    </a:lnTo>
                    <a:cubicBezTo>
                      <a:pt x="86" y="1015"/>
                      <a:pt x="132" y="1070"/>
                      <a:pt x="187" y="1124"/>
                    </a:cubicBezTo>
                    <a:cubicBezTo>
                      <a:pt x="334" y="1287"/>
                      <a:pt x="505" y="1434"/>
                      <a:pt x="683" y="1558"/>
                    </a:cubicBezTo>
                    <a:cubicBezTo>
                      <a:pt x="1148" y="1884"/>
                      <a:pt x="1691" y="2086"/>
                      <a:pt x="2257" y="2132"/>
                    </a:cubicBezTo>
                    <a:cubicBezTo>
                      <a:pt x="2328" y="2137"/>
                      <a:pt x="2400" y="2139"/>
                      <a:pt x="2471" y="2139"/>
                    </a:cubicBezTo>
                    <a:cubicBezTo>
                      <a:pt x="2966" y="2139"/>
                      <a:pt x="3460" y="2022"/>
                      <a:pt x="3901" y="1799"/>
                    </a:cubicBezTo>
                    <a:cubicBezTo>
                      <a:pt x="4103" y="1698"/>
                      <a:pt x="4289" y="1574"/>
                      <a:pt x="4467" y="1434"/>
                    </a:cubicBezTo>
                    <a:lnTo>
                      <a:pt x="4622" y="1295"/>
                    </a:lnTo>
                    <a:lnTo>
                      <a:pt x="4684" y="1240"/>
                    </a:lnTo>
                    <a:lnTo>
                      <a:pt x="4630" y="1178"/>
                    </a:lnTo>
                    <a:cubicBezTo>
                      <a:pt x="4591" y="1124"/>
                      <a:pt x="4545" y="1070"/>
                      <a:pt x="4498" y="1015"/>
                    </a:cubicBezTo>
                    <a:cubicBezTo>
                      <a:pt x="4343" y="853"/>
                      <a:pt x="4173" y="705"/>
                      <a:pt x="3994" y="566"/>
                    </a:cubicBezTo>
                    <a:cubicBezTo>
                      <a:pt x="3529" y="240"/>
                      <a:pt x="2978" y="46"/>
                      <a:pt x="2412" y="7"/>
                    </a:cubicBezTo>
                    <a:cubicBezTo>
                      <a:pt x="2341" y="2"/>
                      <a:pt x="2270" y="0"/>
                      <a:pt x="2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9"/>
              <p:cNvSpPr/>
              <p:nvPr/>
            </p:nvSpPr>
            <p:spPr>
              <a:xfrm>
                <a:off x="1471925" y="3325300"/>
                <a:ext cx="117125" cy="53525"/>
              </a:xfrm>
              <a:custGeom>
                <a:avLst/>
                <a:gdLst/>
                <a:ahLst/>
                <a:cxnLst/>
                <a:rect l="l" t="t" r="r" b="b"/>
                <a:pathLst>
                  <a:path w="4685" h="2141" extrusionOk="0">
                    <a:moveTo>
                      <a:pt x="2214" y="1"/>
                    </a:moveTo>
                    <a:cubicBezTo>
                      <a:pt x="1720" y="1"/>
                      <a:pt x="1232" y="118"/>
                      <a:pt x="791" y="342"/>
                    </a:cubicBezTo>
                    <a:cubicBezTo>
                      <a:pt x="590" y="442"/>
                      <a:pt x="404" y="566"/>
                      <a:pt x="225" y="706"/>
                    </a:cubicBezTo>
                    <a:lnTo>
                      <a:pt x="62" y="846"/>
                    </a:lnTo>
                    <a:lnTo>
                      <a:pt x="0" y="900"/>
                    </a:lnTo>
                    <a:lnTo>
                      <a:pt x="47" y="954"/>
                    </a:lnTo>
                    <a:cubicBezTo>
                      <a:pt x="93" y="1016"/>
                      <a:pt x="148" y="1070"/>
                      <a:pt x="194" y="1125"/>
                    </a:cubicBezTo>
                    <a:cubicBezTo>
                      <a:pt x="349" y="1288"/>
                      <a:pt x="512" y="1427"/>
                      <a:pt x="691" y="1559"/>
                    </a:cubicBezTo>
                    <a:cubicBezTo>
                      <a:pt x="1156" y="1885"/>
                      <a:pt x="1699" y="2086"/>
                      <a:pt x="2273" y="2133"/>
                    </a:cubicBezTo>
                    <a:cubicBezTo>
                      <a:pt x="2344" y="2138"/>
                      <a:pt x="2415" y="2140"/>
                      <a:pt x="2486" y="2140"/>
                    </a:cubicBezTo>
                    <a:cubicBezTo>
                      <a:pt x="2980" y="2140"/>
                      <a:pt x="3468" y="2023"/>
                      <a:pt x="3909" y="1799"/>
                    </a:cubicBezTo>
                    <a:cubicBezTo>
                      <a:pt x="4110" y="1699"/>
                      <a:pt x="4297" y="1575"/>
                      <a:pt x="4475" y="1435"/>
                    </a:cubicBezTo>
                    <a:cubicBezTo>
                      <a:pt x="4529" y="1388"/>
                      <a:pt x="4576" y="1350"/>
                      <a:pt x="4630" y="1295"/>
                    </a:cubicBezTo>
                    <a:lnTo>
                      <a:pt x="4684" y="1241"/>
                    </a:lnTo>
                    <a:lnTo>
                      <a:pt x="4638" y="1179"/>
                    </a:lnTo>
                    <a:cubicBezTo>
                      <a:pt x="4591" y="1125"/>
                      <a:pt x="4552" y="1070"/>
                      <a:pt x="4498" y="1016"/>
                    </a:cubicBezTo>
                    <a:cubicBezTo>
                      <a:pt x="4351" y="853"/>
                      <a:pt x="4188" y="698"/>
                      <a:pt x="4010" y="574"/>
                    </a:cubicBezTo>
                    <a:cubicBezTo>
                      <a:pt x="3537" y="248"/>
                      <a:pt x="2994" y="55"/>
                      <a:pt x="2428" y="8"/>
                    </a:cubicBezTo>
                    <a:cubicBezTo>
                      <a:pt x="2356" y="3"/>
                      <a:pt x="2285" y="1"/>
                      <a:pt x="2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9"/>
              <p:cNvSpPr/>
              <p:nvPr/>
            </p:nvSpPr>
            <p:spPr>
              <a:xfrm>
                <a:off x="1434700" y="3839825"/>
                <a:ext cx="116725" cy="53200"/>
              </a:xfrm>
              <a:custGeom>
                <a:avLst/>
                <a:gdLst/>
                <a:ahLst/>
                <a:cxnLst/>
                <a:rect l="l" t="t" r="r" b="b"/>
                <a:pathLst>
                  <a:path w="4669" h="2128" extrusionOk="0">
                    <a:moveTo>
                      <a:pt x="2189" y="1"/>
                    </a:moveTo>
                    <a:cubicBezTo>
                      <a:pt x="1698" y="1"/>
                      <a:pt x="1214" y="112"/>
                      <a:pt x="776" y="334"/>
                    </a:cubicBezTo>
                    <a:cubicBezTo>
                      <a:pt x="574" y="435"/>
                      <a:pt x="388" y="559"/>
                      <a:pt x="210" y="698"/>
                    </a:cubicBezTo>
                    <a:cubicBezTo>
                      <a:pt x="148" y="745"/>
                      <a:pt x="86" y="815"/>
                      <a:pt x="47" y="838"/>
                    </a:cubicBezTo>
                    <a:lnTo>
                      <a:pt x="1" y="900"/>
                    </a:lnTo>
                    <a:lnTo>
                      <a:pt x="47" y="954"/>
                    </a:lnTo>
                    <a:cubicBezTo>
                      <a:pt x="86" y="1016"/>
                      <a:pt x="132" y="1071"/>
                      <a:pt x="187" y="1117"/>
                    </a:cubicBezTo>
                    <a:cubicBezTo>
                      <a:pt x="334" y="1280"/>
                      <a:pt x="497" y="1427"/>
                      <a:pt x="675" y="1559"/>
                    </a:cubicBezTo>
                    <a:cubicBezTo>
                      <a:pt x="1140" y="1885"/>
                      <a:pt x="1691" y="2079"/>
                      <a:pt x="2257" y="2118"/>
                    </a:cubicBezTo>
                    <a:cubicBezTo>
                      <a:pt x="2339" y="2124"/>
                      <a:pt x="2421" y="2128"/>
                      <a:pt x="2503" y="2128"/>
                    </a:cubicBezTo>
                    <a:cubicBezTo>
                      <a:pt x="2986" y="2128"/>
                      <a:pt x="3462" y="2012"/>
                      <a:pt x="3893" y="1800"/>
                    </a:cubicBezTo>
                    <a:cubicBezTo>
                      <a:pt x="4095" y="1699"/>
                      <a:pt x="4281" y="1575"/>
                      <a:pt x="4460" y="1427"/>
                    </a:cubicBezTo>
                    <a:cubicBezTo>
                      <a:pt x="4514" y="1389"/>
                      <a:pt x="4568" y="1342"/>
                      <a:pt x="4622" y="1288"/>
                    </a:cubicBezTo>
                    <a:lnTo>
                      <a:pt x="4669" y="1234"/>
                    </a:lnTo>
                    <a:lnTo>
                      <a:pt x="4622" y="1179"/>
                    </a:lnTo>
                    <a:lnTo>
                      <a:pt x="4491" y="1009"/>
                    </a:lnTo>
                    <a:cubicBezTo>
                      <a:pt x="4335" y="846"/>
                      <a:pt x="4173" y="698"/>
                      <a:pt x="3994" y="567"/>
                    </a:cubicBezTo>
                    <a:cubicBezTo>
                      <a:pt x="3529" y="241"/>
                      <a:pt x="2978" y="47"/>
                      <a:pt x="2412" y="8"/>
                    </a:cubicBezTo>
                    <a:cubicBezTo>
                      <a:pt x="2338" y="3"/>
                      <a:pt x="2263"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9"/>
              <p:cNvSpPr/>
              <p:nvPr/>
            </p:nvSpPr>
            <p:spPr>
              <a:xfrm>
                <a:off x="1572150" y="3529125"/>
                <a:ext cx="116925" cy="53400"/>
              </a:xfrm>
              <a:custGeom>
                <a:avLst/>
                <a:gdLst/>
                <a:ahLst/>
                <a:cxnLst/>
                <a:rect l="l" t="t" r="r" b="b"/>
                <a:pathLst>
                  <a:path w="4677" h="2136" extrusionOk="0">
                    <a:moveTo>
                      <a:pt x="2232" y="0"/>
                    </a:moveTo>
                    <a:cubicBezTo>
                      <a:pt x="1728" y="0"/>
                      <a:pt x="1224" y="111"/>
                      <a:pt x="776" y="339"/>
                    </a:cubicBezTo>
                    <a:cubicBezTo>
                      <a:pt x="575" y="440"/>
                      <a:pt x="388" y="564"/>
                      <a:pt x="218" y="703"/>
                    </a:cubicBezTo>
                    <a:lnTo>
                      <a:pt x="55" y="843"/>
                    </a:lnTo>
                    <a:lnTo>
                      <a:pt x="1" y="897"/>
                    </a:lnTo>
                    <a:lnTo>
                      <a:pt x="47" y="959"/>
                    </a:lnTo>
                    <a:cubicBezTo>
                      <a:pt x="86" y="998"/>
                      <a:pt x="125" y="1060"/>
                      <a:pt x="179" y="1122"/>
                    </a:cubicBezTo>
                    <a:cubicBezTo>
                      <a:pt x="334" y="1277"/>
                      <a:pt x="505" y="1424"/>
                      <a:pt x="683" y="1556"/>
                    </a:cubicBezTo>
                    <a:cubicBezTo>
                      <a:pt x="1222" y="1940"/>
                      <a:pt x="1856" y="2136"/>
                      <a:pt x="2492" y="2136"/>
                    </a:cubicBezTo>
                    <a:cubicBezTo>
                      <a:pt x="2974" y="2136"/>
                      <a:pt x="3457" y="2024"/>
                      <a:pt x="3901" y="1797"/>
                    </a:cubicBezTo>
                    <a:cubicBezTo>
                      <a:pt x="4103" y="1704"/>
                      <a:pt x="4297" y="1580"/>
                      <a:pt x="4467" y="1432"/>
                    </a:cubicBezTo>
                    <a:cubicBezTo>
                      <a:pt x="4537" y="1386"/>
                      <a:pt x="4584" y="1324"/>
                      <a:pt x="4623" y="1293"/>
                    </a:cubicBezTo>
                    <a:lnTo>
                      <a:pt x="4677" y="1238"/>
                    </a:lnTo>
                    <a:lnTo>
                      <a:pt x="4630" y="1176"/>
                    </a:lnTo>
                    <a:cubicBezTo>
                      <a:pt x="4591" y="1122"/>
                      <a:pt x="4545" y="1068"/>
                      <a:pt x="4498" y="1013"/>
                    </a:cubicBezTo>
                    <a:cubicBezTo>
                      <a:pt x="4343" y="851"/>
                      <a:pt x="4173" y="696"/>
                      <a:pt x="3994" y="571"/>
                    </a:cubicBezTo>
                    <a:cubicBezTo>
                      <a:pt x="3529" y="246"/>
                      <a:pt x="2986" y="52"/>
                      <a:pt x="2420" y="5"/>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9"/>
              <p:cNvSpPr/>
              <p:nvPr/>
            </p:nvSpPr>
            <p:spPr>
              <a:xfrm>
                <a:off x="1581850" y="3396525"/>
                <a:ext cx="116925" cy="53500"/>
              </a:xfrm>
              <a:custGeom>
                <a:avLst/>
                <a:gdLst/>
                <a:ahLst/>
                <a:cxnLst/>
                <a:rect l="l" t="t" r="r" b="b"/>
                <a:pathLst>
                  <a:path w="4677" h="2140" extrusionOk="0">
                    <a:moveTo>
                      <a:pt x="2240" y="0"/>
                    </a:moveTo>
                    <a:cubicBezTo>
                      <a:pt x="1733" y="0"/>
                      <a:pt x="1227" y="117"/>
                      <a:pt x="776" y="346"/>
                    </a:cubicBezTo>
                    <a:cubicBezTo>
                      <a:pt x="574" y="447"/>
                      <a:pt x="396" y="571"/>
                      <a:pt x="218" y="703"/>
                    </a:cubicBezTo>
                    <a:cubicBezTo>
                      <a:pt x="163" y="750"/>
                      <a:pt x="109" y="796"/>
                      <a:pt x="55" y="850"/>
                    </a:cubicBezTo>
                    <a:lnTo>
                      <a:pt x="0" y="905"/>
                    </a:lnTo>
                    <a:lnTo>
                      <a:pt x="47" y="959"/>
                    </a:lnTo>
                    <a:cubicBezTo>
                      <a:pt x="86" y="998"/>
                      <a:pt x="124" y="1067"/>
                      <a:pt x="179" y="1122"/>
                    </a:cubicBezTo>
                    <a:cubicBezTo>
                      <a:pt x="334" y="1285"/>
                      <a:pt x="504" y="1440"/>
                      <a:pt x="683" y="1572"/>
                    </a:cubicBezTo>
                    <a:cubicBezTo>
                      <a:pt x="1148" y="1897"/>
                      <a:pt x="1699" y="2091"/>
                      <a:pt x="2265" y="2130"/>
                    </a:cubicBezTo>
                    <a:cubicBezTo>
                      <a:pt x="2347" y="2137"/>
                      <a:pt x="2428" y="2140"/>
                      <a:pt x="2510" y="2140"/>
                    </a:cubicBezTo>
                    <a:cubicBezTo>
                      <a:pt x="2993" y="2140"/>
                      <a:pt x="3470" y="2023"/>
                      <a:pt x="3901" y="1804"/>
                    </a:cubicBezTo>
                    <a:cubicBezTo>
                      <a:pt x="4103" y="1703"/>
                      <a:pt x="4289" y="1579"/>
                      <a:pt x="4467" y="1440"/>
                    </a:cubicBezTo>
                    <a:cubicBezTo>
                      <a:pt x="4537" y="1393"/>
                      <a:pt x="4583" y="1323"/>
                      <a:pt x="4622" y="1300"/>
                    </a:cubicBezTo>
                    <a:lnTo>
                      <a:pt x="4677" y="1238"/>
                    </a:lnTo>
                    <a:lnTo>
                      <a:pt x="4630" y="1184"/>
                    </a:lnTo>
                    <a:cubicBezTo>
                      <a:pt x="4591" y="1122"/>
                      <a:pt x="4545" y="1067"/>
                      <a:pt x="4498" y="1021"/>
                    </a:cubicBezTo>
                    <a:cubicBezTo>
                      <a:pt x="4343" y="850"/>
                      <a:pt x="4172" y="711"/>
                      <a:pt x="3994" y="579"/>
                    </a:cubicBezTo>
                    <a:cubicBezTo>
                      <a:pt x="3529" y="253"/>
                      <a:pt x="2986" y="52"/>
                      <a:pt x="2420" y="5"/>
                    </a:cubicBezTo>
                    <a:cubicBezTo>
                      <a:pt x="2360" y="2"/>
                      <a:pt x="2300"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9"/>
              <p:cNvSpPr/>
              <p:nvPr/>
            </p:nvSpPr>
            <p:spPr>
              <a:xfrm>
                <a:off x="1562450" y="3661675"/>
                <a:ext cx="116950" cy="53325"/>
              </a:xfrm>
              <a:custGeom>
                <a:avLst/>
                <a:gdLst/>
                <a:ahLst/>
                <a:cxnLst/>
                <a:rect l="l" t="t" r="r" b="b"/>
                <a:pathLst>
                  <a:path w="4678" h="2133" extrusionOk="0">
                    <a:moveTo>
                      <a:pt x="2207" y="0"/>
                    </a:moveTo>
                    <a:cubicBezTo>
                      <a:pt x="1711" y="0"/>
                      <a:pt x="1217" y="117"/>
                      <a:pt x="776" y="341"/>
                    </a:cubicBezTo>
                    <a:cubicBezTo>
                      <a:pt x="575" y="442"/>
                      <a:pt x="396" y="558"/>
                      <a:pt x="218" y="698"/>
                    </a:cubicBezTo>
                    <a:cubicBezTo>
                      <a:pt x="156" y="744"/>
                      <a:pt x="94" y="814"/>
                      <a:pt x="55" y="845"/>
                    </a:cubicBezTo>
                    <a:lnTo>
                      <a:pt x="1" y="892"/>
                    </a:lnTo>
                    <a:lnTo>
                      <a:pt x="47" y="961"/>
                    </a:lnTo>
                    <a:cubicBezTo>
                      <a:pt x="94" y="1016"/>
                      <a:pt x="141" y="1070"/>
                      <a:pt x="187" y="1124"/>
                    </a:cubicBezTo>
                    <a:cubicBezTo>
                      <a:pt x="342" y="1279"/>
                      <a:pt x="505" y="1427"/>
                      <a:pt x="683" y="1559"/>
                    </a:cubicBezTo>
                    <a:cubicBezTo>
                      <a:pt x="1149" y="1884"/>
                      <a:pt x="1699" y="2078"/>
                      <a:pt x="2265" y="2125"/>
                    </a:cubicBezTo>
                    <a:cubicBezTo>
                      <a:pt x="2340" y="2130"/>
                      <a:pt x="2414" y="2132"/>
                      <a:pt x="2489" y="2132"/>
                    </a:cubicBezTo>
                    <a:cubicBezTo>
                      <a:pt x="2979" y="2132"/>
                      <a:pt x="3464" y="2021"/>
                      <a:pt x="3902" y="1799"/>
                    </a:cubicBezTo>
                    <a:cubicBezTo>
                      <a:pt x="4103" y="1698"/>
                      <a:pt x="4289" y="1574"/>
                      <a:pt x="4468" y="1435"/>
                    </a:cubicBezTo>
                    <a:cubicBezTo>
                      <a:pt x="4522" y="1388"/>
                      <a:pt x="4576" y="1341"/>
                      <a:pt x="4623" y="1287"/>
                    </a:cubicBezTo>
                    <a:lnTo>
                      <a:pt x="4677" y="1241"/>
                    </a:lnTo>
                    <a:lnTo>
                      <a:pt x="4631" y="1171"/>
                    </a:lnTo>
                    <a:cubicBezTo>
                      <a:pt x="4600" y="1140"/>
                      <a:pt x="4553" y="1062"/>
                      <a:pt x="4499" y="1008"/>
                    </a:cubicBezTo>
                    <a:cubicBezTo>
                      <a:pt x="4344" y="845"/>
                      <a:pt x="4173" y="698"/>
                      <a:pt x="3995" y="574"/>
                    </a:cubicBezTo>
                    <a:cubicBezTo>
                      <a:pt x="3529" y="240"/>
                      <a:pt x="2987" y="46"/>
                      <a:pt x="2420" y="8"/>
                    </a:cubicBezTo>
                    <a:cubicBezTo>
                      <a:pt x="2349" y="3"/>
                      <a:pt x="2278" y="0"/>
                      <a:pt x="2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9"/>
              <p:cNvSpPr/>
              <p:nvPr/>
            </p:nvSpPr>
            <p:spPr>
              <a:xfrm>
                <a:off x="1553725" y="3782325"/>
                <a:ext cx="116950" cy="53500"/>
              </a:xfrm>
              <a:custGeom>
                <a:avLst/>
                <a:gdLst/>
                <a:ahLst/>
                <a:cxnLst/>
                <a:rect l="l" t="t" r="r" b="b"/>
                <a:pathLst>
                  <a:path w="4678" h="2140" extrusionOk="0">
                    <a:moveTo>
                      <a:pt x="2189" y="1"/>
                    </a:moveTo>
                    <a:cubicBezTo>
                      <a:pt x="1705" y="1"/>
                      <a:pt x="1220" y="115"/>
                      <a:pt x="776" y="346"/>
                    </a:cubicBezTo>
                    <a:cubicBezTo>
                      <a:pt x="575" y="447"/>
                      <a:pt x="389" y="571"/>
                      <a:pt x="210" y="711"/>
                    </a:cubicBezTo>
                    <a:cubicBezTo>
                      <a:pt x="156" y="750"/>
                      <a:pt x="102" y="796"/>
                      <a:pt x="55" y="850"/>
                    </a:cubicBezTo>
                    <a:lnTo>
                      <a:pt x="1" y="905"/>
                    </a:lnTo>
                    <a:lnTo>
                      <a:pt x="47" y="959"/>
                    </a:lnTo>
                    <a:cubicBezTo>
                      <a:pt x="86" y="1013"/>
                      <a:pt x="133" y="1075"/>
                      <a:pt x="179" y="1122"/>
                    </a:cubicBezTo>
                    <a:cubicBezTo>
                      <a:pt x="334" y="1285"/>
                      <a:pt x="505" y="1440"/>
                      <a:pt x="683" y="1572"/>
                    </a:cubicBezTo>
                    <a:cubicBezTo>
                      <a:pt x="1149" y="1897"/>
                      <a:pt x="1691" y="2091"/>
                      <a:pt x="2258" y="2130"/>
                    </a:cubicBezTo>
                    <a:cubicBezTo>
                      <a:pt x="2339" y="2137"/>
                      <a:pt x="2421" y="2140"/>
                      <a:pt x="2503" y="2140"/>
                    </a:cubicBezTo>
                    <a:cubicBezTo>
                      <a:pt x="2988" y="2140"/>
                      <a:pt x="3470" y="2023"/>
                      <a:pt x="3902" y="1804"/>
                    </a:cubicBezTo>
                    <a:cubicBezTo>
                      <a:pt x="4103" y="1696"/>
                      <a:pt x="4289" y="1579"/>
                      <a:pt x="4468" y="1448"/>
                    </a:cubicBezTo>
                    <a:cubicBezTo>
                      <a:pt x="4537" y="1393"/>
                      <a:pt x="4584" y="1323"/>
                      <a:pt x="4623" y="1300"/>
                    </a:cubicBezTo>
                    <a:lnTo>
                      <a:pt x="4677" y="1238"/>
                    </a:lnTo>
                    <a:lnTo>
                      <a:pt x="4631" y="1184"/>
                    </a:lnTo>
                    <a:cubicBezTo>
                      <a:pt x="4592" y="1122"/>
                      <a:pt x="4545" y="1068"/>
                      <a:pt x="4499" y="1021"/>
                    </a:cubicBezTo>
                    <a:cubicBezTo>
                      <a:pt x="4344" y="858"/>
                      <a:pt x="4173" y="711"/>
                      <a:pt x="3995" y="579"/>
                    </a:cubicBezTo>
                    <a:cubicBezTo>
                      <a:pt x="3458" y="196"/>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9"/>
              <p:cNvSpPr/>
              <p:nvPr/>
            </p:nvSpPr>
            <p:spPr>
              <a:xfrm>
                <a:off x="1695450" y="3610025"/>
                <a:ext cx="117125" cy="53275"/>
              </a:xfrm>
              <a:custGeom>
                <a:avLst/>
                <a:gdLst/>
                <a:ahLst/>
                <a:cxnLst/>
                <a:rect l="l" t="t" r="r" b="b"/>
                <a:pathLst>
                  <a:path w="4685" h="2131" extrusionOk="0">
                    <a:moveTo>
                      <a:pt x="2175" y="1"/>
                    </a:moveTo>
                    <a:cubicBezTo>
                      <a:pt x="1692" y="1"/>
                      <a:pt x="1215" y="118"/>
                      <a:pt x="784" y="337"/>
                    </a:cubicBezTo>
                    <a:cubicBezTo>
                      <a:pt x="582" y="437"/>
                      <a:pt x="396" y="561"/>
                      <a:pt x="226" y="701"/>
                    </a:cubicBezTo>
                    <a:cubicBezTo>
                      <a:pt x="156" y="748"/>
                      <a:pt x="94" y="817"/>
                      <a:pt x="55" y="841"/>
                    </a:cubicBezTo>
                    <a:lnTo>
                      <a:pt x="1" y="895"/>
                    </a:lnTo>
                    <a:lnTo>
                      <a:pt x="47" y="957"/>
                    </a:lnTo>
                    <a:cubicBezTo>
                      <a:pt x="86" y="988"/>
                      <a:pt x="125" y="1066"/>
                      <a:pt x="195" y="1128"/>
                    </a:cubicBezTo>
                    <a:cubicBezTo>
                      <a:pt x="342" y="1283"/>
                      <a:pt x="513" y="1430"/>
                      <a:pt x="691" y="1562"/>
                    </a:cubicBezTo>
                    <a:cubicBezTo>
                      <a:pt x="1156" y="1888"/>
                      <a:pt x="1699" y="2081"/>
                      <a:pt x="2265" y="2120"/>
                    </a:cubicBezTo>
                    <a:cubicBezTo>
                      <a:pt x="2347" y="2127"/>
                      <a:pt x="2429" y="2130"/>
                      <a:pt x="2510" y="2130"/>
                    </a:cubicBezTo>
                    <a:cubicBezTo>
                      <a:pt x="2993" y="2130"/>
                      <a:pt x="3471" y="2013"/>
                      <a:pt x="3909" y="1794"/>
                    </a:cubicBezTo>
                    <a:cubicBezTo>
                      <a:pt x="4103" y="1694"/>
                      <a:pt x="4289" y="1570"/>
                      <a:pt x="4467" y="1430"/>
                    </a:cubicBezTo>
                    <a:cubicBezTo>
                      <a:pt x="4529" y="1391"/>
                      <a:pt x="4576" y="1345"/>
                      <a:pt x="4623" y="1290"/>
                    </a:cubicBezTo>
                    <a:lnTo>
                      <a:pt x="4685" y="1236"/>
                    </a:lnTo>
                    <a:cubicBezTo>
                      <a:pt x="4669" y="1213"/>
                      <a:pt x="4654" y="1190"/>
                      <a:pt x="4630" y="1174"/>
                    </a:cubicBezTo>
                    <a:cubicBezTo>
                      <a:pt x="4607" y="1143"/>
                      <a:pt x="4553" y="1066"/>
                      <a:pt x="4498" y="1003"/>
                    </a:cubicBezTo>
                    <a:cubicBezTo>
                      <a:pt x="4343" y="848"/>
                      <a:pt x="4181" y="701"/>
                      <a:pt x="4002" y="569"/>
                    </a:cubicBezTo>
                    <a:cubicBezTo>
                      <a:pt x="3537" y="244"/>
                      <a:pt x="2994" y="50"/>
                      <a:pt x="2420" y="11"/>
                    </a:cubicBezTo>
                    <a:cubicBezTo>
                      <a:pt x="2338" y="4"/>
                      <a:pt x="2257"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9"/>
              <p:cNvSpPr/>
              <p:nvPr/>
            </p:nvSpPr>
            <p:spPr>
              <a:xfrm>
                <a:off x="1705150" y="3477550"/>
                <a:ext cx="117125" cy="53425"/>
              </a:xfrm>
              <a:custGeom>
                <a:avLst/>
                <a:gdLst/>
                <a:ahLst/>
                <a:cxnLst/>
                <a:rect l="l" t="t" r="r" b="b"/>
                <a:pathLst>
                  <a:path w="4685" h="2137" extrusionOk="0">
                    <a:moveTo>
                      <a:pt x="2232" y="0"/>
                    </a:moveTo>
                    <a:cubicBezTo>
                      <a:pt x="1729" y="0"/>
                      <a:pt x="1231" y="111"/>
                      <a:pt x="776" y="339"/>
                    </a:cubicBezTo>
                    <a:cubicBezTo>
                      <a:pt x="582" y="440"/>
                      <a:pt x="396" y="564"/>
                      <a:pt x="225" y="704"/>
                    </a:cubicBezTo>
                    <a:lnTo>
                      <a:pt x="55" y="843"/>
                    </a:lnTo>
                    <a:lnTo>
                      <a:pt x="0" y="897"/>
                    </a:lnTo>
                    <a:lnTo>
                      <a:pt x="47" y="952"/>
                    </a:lnTo>
                    <a:cubicBezTo>
                      <a:pt x="86" y="990"/>
                      <a:pt x="125" y="1060"/>
                      <a:pt x="187" y="1122"/>
                    </a:cubicBezTo>
                    <a:cubicBezTo>
                      <a:pt x="342" y="1277"/>
                      <a:pt x="504" y="1425"/>
                      <a:pt x="691" y="1557"/>
                    </a:cubicBezTo>
                    <a:cubicBezTo>
                      <a:pt x="1225" y="1941"/>
                      <a:pt x="1857" y="2136"/>
                      <a:pt x="2494" y="2136"/>
                    </a:cubicBezTo>
                    <a:cubicBezTo>
                      <a:pt x="2976" y="2136"/>
                      <a:pt x="3461" y="2024"/>
                      <a:pt x="3909" y="1797"/>
                    </a:cubicBezTo>
                    <a:cubicBezTo>
                      <a:pt x="4103" y="1696"/>
                      <a:pt x="4289" y="1572"/>
                      <a:pt x="4467" y="1432"/>
                    </a:cubicBezTo>
                    <a:cubicBezTo>
                      <a:pt x="4521" y="1386"/>
                      <a:pt x="4576" y="1347"/>
                      <a:pt x="4622" y="1293"/>
                    </a:cubicBezTo>
                    <a:lnTo>
                      <a:pt x="4684" y="1239"/>
                    </a:lnTo>
                    <a:lnTo>
                      <a:pt x="4630" y="1177"/>
                    </a:lnTo>
                    <a:cubicBezTo>
                      <a:pt x="4591" y="1122"/>
                      <a:pt x="4545" y="1068"/>
                      <a:pt x="4498" y="1014"/>
                    </a:cubicBezTo>
                    <a:cubicBezTo>
                      <a:pt x="4343" y="843"/>
                      <a:pt x="4173" y="696"/>
                      <a:pt x="3994" y="572"/>
                    </a:cubicBezTo>
                    <a:cubicBezTo>
                      <a:pt x="3529" y="238"/>
                      <a:pt x="2986" y="44"/>
                      <a:pt x="2420" y="6"/>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9"/>
              <p:cNvSpPr/>
              <p:nvPr/>
            </p:nvSpPr>
            <p:spPr>
              <a:xfrm>
                <a:off x="1685950" y="3742375"/>
                <a:ext cx="116925" cy="53525"/>
              </a:xfrm>
              <a:custGeom>
                <a:avLst/>
                <a:gdLst/>
                <a:ahLst/>
                <a:cxnLst/>
                <a:rect l="l" t="t" r="r" b="b"/>
                <a:pathLst>
                  <a:path w="4677" h="2141" extrusionOk="0">
                    <a:moveTo>
                      <a:pt x="2225" y="0"/>
                    </a:moveTo>
                    <a:cubicBezTo>
                      <a:pt x="1723" y="0"/>
                      <a:pt x="1231" y="112"/>
                      <a:pt x="776" y="339"/>
                    </a:cubicBezTo>
                    <a:cubicBezTo>
                      <a:pt x="575" y="440"/>
                      <a:pt x="388" y="564"/>
                      <a:pt x="218" y="704"/>
                    </a:cubicBezTo>
                    <a:cubicBezTo>
                      <a:pt x="156" y="750"/>
                      <a:pt x="102" y="797"/>
                      <a:pt x="47" y="851"/>
                    </a:cubicBezTo>
                    <a:lnTo>
                      <a:pt x="1" y="897"/>
                    </a:lnTo>
                    <a:lnTo>
                      <a:pt x="47" y="959"/>
                    </a:lnTo>
                    <a:cubicBezTo>
                      <a:pt x="94" y="1014"/>
                      <a:pt x="133" y="1068"/>
                      <a:pt x="187" y="1122"/>
                    </a:cubicBezTo>
                    <a:cubicBezTo>
                      <a:pt x="334" y="1285"/>
                      <a:pt x="497" y="1440"/>
                      <a:pt x="683" y="1564"/>
                    </a:cubicBezTo>
                    <a:cubicBezTo>
                      <a:pt x="1148" y="1890"/>
                      <a:pt x="1691" y="2084"/>
                      <a:pt x="2257" y="2130"/>
                    </a:cubicBezTo>
                    <a:cubicBezTo>
                      <a:pt x="2339" y="2137"/>
                      <a:pt x="2420" y="2140"/>
                      <a:pt x="2501" y="2140"/>
                    </a:cubicBezTo>
                    <a:cubicBezTo>
                      <a:pt x="2985" y="2140"/>
                      <a:pt x="3463" y="2023"/>
                      <a:pt x="3901" y="1797"/>
                    </a:cubicBezTo>
                    <a:cubicBezTo>
                      <a:pt x="4095" y="1704"/>
                      <a:pt x="4281" y="1580"/>
                      <a:pt x="4460" y="1440"/>
                    </a:cubicBezTo>
                    <a:lnTo>
                      <a:pt x="4623" y="1293"/>
                    </a:lnTo>
                    <a:lnTo>
                      <a:pt x="4677" y="1239"/>
                    </a:lnTo>
                    <a:lnTo>
                      <a:pt x="4623" y="1177"/>
                    </a:lnTo>
                    <a:cubicBezTo>
                      <a:pt x="4584" y="1122"/>
                      <a:pt x="4537" y="1068"/>
                      <a:pt x="4491" y="1014"/>
                    </a:cubicBezTo>
                    <a:cubicBezTo>
                      <a:pt x="4336" y="851"/>
                      <a:pt x="4173" y="704"/>
                      <a:pt x="3994" y="572"/>
                    </a:cubicBezTo>
                    <a:cubicBezTo>
                      <a:pt x="3521" y="246"/>
                      <a:pt x="2979" y="52"/>
                      <a:pt x="2412" y="6"/>
                    </a:cubicBezTo>
                    <a:cubicBezTo>
                      <a:pt x="2350" y="2"/>
                      <a:pt x="2287" y="0"/>
                      <a:pt x="2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9"/>
              <p:cNvSpPr/>
              <p:nvPr/>
            </p:nvSpPr>
            <p:spPr>
              <a:xfrm>
                <a:off x="1829425" y="3548000"/>
                <a:ext cx="117125" cy="53250"/>
              </a:xfrm>
              <a:custGeom>
                <a:avLst/>
                <a:gdLst/>
                <a:ahLst/>
                <a:cxnLst/>
                <a:rect l="l" t="t" r="r" b="b"/>
                <a:pathLst>
                  <a:path w="4685" h="2130" extrusionOk="0">
                    <a:moveTo>
                      <a:pt x="2167" y="0"/>
                    </a:moveTo>
                    <a:cubicBezTo>
                      <a:pt x="1684" y="0"/>
                      <a:pt x="1207" y="117"/>
                      <a:pt x="776" y="336"/>
                    </a:cubicBezTo>
                    <a:cubicBezTo>
                      <a:pt x="574" y="437"/>
                      <a:pt x="388" y="561"/>
                      <a:pt x="217" y="701"/>
                    </a:cubicBezTo>
                    <a:cubicBezTo>
                      <a:pt x="148" y="747"/>
                      <a:pt x="86" y="817"/>
                      <a:pt x="47" y="840"/>
                    </a:cubicBezTo>
                    <a:lnTo>
                      <a:pt x="0" y="894"/>
                    </a:lnTo>
                    <a:lnTo>
                      <a:pt x="47" y="956"/>
                    </a:lnTo>
                    <a:lnTo>
                      <a:pt x="186" y="1112"/>
                    </a:lnTo>
                    <a:cubicBezTo>
                      <a:pt x="334" y="1274"/>
                      <a:pt x="497" y="1429"/>
                      <a:pt x="683" y="1561"/>
                    </a:cubicBezTo>
                    <a:cubicBezTo>
                      <a:pt x="1148" y="1887"/>
                      <a:pt x="1691" y="2081"/>
                      <a:pt x="2257" y="2120"/>
                    </a:cubicBezTo>
                    <a:cubicBezTo>
                      <a:pt x="2339" y="2126"/>
                      <a:pt x="2420" y="2130"/>
                      <a:pt x="2502" y="2130"/>
                    </a:cubicBezTo>
                    <a:cubicBezTo>
                      <a:pt x="2985" y="2130"/>
                      <a:pt x="3462" y="2013"/>
                      <a:pt x="3893" y="1794"/>
                    </a:cubicBezTo>
                    <a:cubicBezTo>
                      <a:pt x="4095" y="1693"/>
                      <a:pt x="4281" y="1569"/>
                      <a:pt x="4459" y="1429"/>
                    </a:cubicBezTo>
                    <a:cubicBezTo>
                      <a:pt x="4529" y="1383"/>
                      <a:pt x="4583" y="1313"/>
                      <a:pt x="4622" y="1290"/>
                    </a:cubicBezTo>
                    <a:lnTo>
                      <a:pt x="4684" y="1228"/>
                    </a:lnTo>
                    <a:lnTo>
                      <a:pt x="4622" y="1174"/>
                    </a:lnTo>
                    <a:cubicBezTo>
                      <a:pt x="4583" y="1112"/>
                      <a:pt x="4537" y="1057"/>
                      <a:pt x="4490" y="1003"/>
                    </a:cubicBezTo>
                    <a:cubicBezTo>
                      <a:pt x="4335" y="848"/>
                      <a:pt x="4172" y="701"/>
                      <a:pt x="3994" y="569"/>
                    </a:cubicBezTo>
                    <a:cubicBezTo>
                      <a:pt x="3529" y="243"/>
                      <a:pt x="2986" y="49"/>
                      <a:pt x="2412" y="10"/>
                    </a:cubicBezTo>
                    <a:cubicBezTo>
                      <a:pt x="2330" y="4"/>
                      <a:pt x="2249" y="0"/>
                      <a:pt x="2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9"/>
              <p:cNvSpPr/>
              <p:nvPr/>
            </p:nvSpPr>
            <p:spPr>
              <a:xfrm>
                <a:off x="1819725" y="3680300"/>
                <a:ext cx="117125" cy="53500"/>
              </a:xfrm>
              <a:custGeom>
                <a:avLst/>
                <a:gdLst/>
                <a:ahLst/>
                <a:cxnLst/>
                <a:rect l="l" t="t" r="r" b="b"/>
                <a:pathLst>
                  <a:path w="4685" h="2140" extrusionOk="0">
                    <a:moveTo>
                      <a:pt x="2189" y="1"/>
                    </a:moveTo>
                    <a:cubicBezTo>
                      <a:pt x="1706" y="1"/>
                      <a:pt x="1222" y="113"/>
                      <a:pt x="776" y="341"/>
                    </a:cubicBezTo>
                    <a:cubicBezTo>
                      <a:pt x="574" y="441"/>
                      <a:pt x="388" y="565"/>
                      <a:pt x="218" y="705"/>
                    </a:cubicBezTo>
                    <a:cubicBezTo>
                      <a:pt x="156" y="752"/>
                      <a:pt x="109" y="790"/>
                      <a:pt x="63" y="845"/>
                    </a:cubicBezTo>
                    <a:lnTo>
                      <a:pt x="1" y="899"/>
                    </a:lnTo>
                    <a:lnTo>
                      <a:pt x="47" y="961"/>
                    </a:lnTo>
                    <a:cubicBezTo>
                      <a:pt x="94" y="1015"/>
                      <a:pt x="132" y="1070"/>
                      <a:pt x="187" y="1124"/>
                    </a:cubicBezTo>
                    <a:cubicBezTo>
                      <a:pt x="334" y="1287"/>
                      <a:pt x="505" y="1434"/>
                      <a:pt x="691" y="1558"/>
                    </a:cubicBezTo>
                    <a:cubicBezTo>
                      <a:pt x="1148" y="1892"/>
                      <a:pt x="1691" y="2085"/>
                      <a:pt x="2257" y="2132"/>
                    </a:cubicBezTo>
                    <a:cubicBezTo>
                      <a:pt x="2330" y="2137"/>
                      <a:pt x="2402" y="2139"/>
                      <a:pt x="2474" y="2139"/>
                    </a:cubicBezTo>
                    <a:cubicBezTo>
                      <a:pt x="2973" y="2139"/>
                      <a:pt x="3462" y="2023"/>
                      <a:pt x="3909" y="1806"/>
                    </a:cubicBezTo>
                    <a:cubicBezTo>
                      <a:pt x="4103" y="1698"/>
                      <a:pt x="4289" y="1574"/>
                      <a:pt x="4459" y="1434"/>
                    </a:cubicBezTo>
                    <a:lnTo>
                      <a:pt x="4622" y="1302"/>
                    </a:lnTo>
                    <a:lnTo>
                      <a:pt x="4684" y="1240"/>
                    </a:lnTo>
                    <a:lnTo>
                      <a:pt x="4638" y="1186"/>
                    </a:lnTo>
                    <a:cubicBezTo>
                      <a:pt x="4591" y="1124"/>
                      <a:pt x="4537" y="1070"/>
                      <a:pt x="4491" y="1015"/>
                    </a:cubicBezTo>
                    <a:cubicBezTo>
                      <a:pt x="4335" y="852"/>
                      <a:pt x="4173" y="705"/>
                      <a:pt x="3994" y="573"/>
                    </a:cubicBezTo>
                    <a:cubicBezTo>
                      <a:pt x="3457" y="194"/>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0" name="Google Shape;2870;p39"/>
            <p:cNvGrpSpPr/>
            <p:nvPr/>
          </p:nvGrpSpPr>
          <p:grpSpPr>
            <a:xfrm>
              <a:off x="6678778" y="3085242"/>
              <a:ext cx="407641" cy="191255"/>
              <a:chOff x="711950" y="3159350"/>
              <a:chExt cx="1757075" cy="824375"/>
            </a:xfrm>
          </p:grpSpPr>
          <p:sp>
            <p:nvSpPr>
              <p:cNvPr id="2871" name="Google Shape;2871;p39"/>
              <p:cNvSpPr/>
              <p:nvPr/>
            </p:nvSpPr>
            <p:spPr>
              <a:xfrm>
                <a:off x="1471925" y="3820625"/>
                <a:ext cx="436225" cy="163100"/>
              </a:xfrm>
              <a:custGeom>
                <a:avLst/>
                <a:gdLst/>
                <a:ahLst/>
                <a:cxnLst/>
                <a:rect l="l" t="t" r="r" b="b"/>
                <a:pathLst>
                  <a:path w="17449" h="6524" extrusionOk="0">
                    <a:moveTo>
                      <a:pt x="8942" y="1"/>
                    </a:moveTo>
                    <a:lnTo>
                      <a:pt x="0" y="4615"/>
                    </a:lnTo>
                    <a:cubicBezTo>
                      <a:pt x="0" y="4615"/>
                      <a:pt x="2445" y="6524"/>
                      <a:pt x="5725" y="6524"/>
                    </a:cubicBezTo>
                    <a:cubicBezTo>
                      <a:pt x="7096" y="6524"/>
                      <a:pt x="8613" y="6190"/>
                      <a:pt x="10159" y="5243"/>
                    </a:cubicBezTo>
                    <a:cubicBezTo>
                      <a:pt x="10159" y="5243"/>
                      <a:pt x="11147" y="5511"/>
                      <a:pt x="12408" y="5511"/>
                    </a:cubicBezTo>
                    <a:cubicBezTo>
                      <a:pt x="14241" y="5511"/>
                      <a:pt x="16654" y="4944"/>
                      <a:pt x="17449" y="2164"/>
                    </a:cubicBezTo>
                    <a:lnTo>
                      <a:pt x="8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9"/>
              <p:cNvSpPr/>
              <p:nvPr/>
            </p:nvSpPr>
            <p:spPr>
              <a:xfrm>
                <a:off x="1159800" y="3159350"/>
                <a:ext cx="830350" cy="369725"/>
              </a:xfrm>
              <a:custGeom>
                <a:avLst/>
                <a:gdLst/>
                <a:ahLst/>
                <a:cxnLst/>
                <a:rect l="l" t="t" r="r" b="b"/>
                <a:pathLst>
                  <a:path w="33214" h="14789" extrusionOk="0">
                    <a:moveTo>
                      <a:pt x="10166" y="0"/>
                    </a:moveTo>
                    <a:cubicBezTo>
                      <a:pt x="9721" y="0"/>
                      <a:pt x="9251" y="38"/>
                      <a:pt x="8755" y="124"/>
                    </a:cubicBezTo>
                    <a:cubicBezTo>
                      <a:pt x="4289" y="900"/>
                      <a:pt x="0" y="6018"/>
                      <a:pt x="0" y="6018"/>
                    </a:cubicBezTo>
                    <a:lnTo>
                      <a:pt x="33214" y="14789"/>
                    </a:lnTo>
                    <a:cubicBezTo>
                      <a:pt x="33214" y="14789"/>
                      <a:pt x="32950" y="10128"/>
                      <a:pt x="31081" y="8182"/>
                    </a:cubicBezTo>
                    <a:cubicBezTo>
                      <a:pt x="29766" y="6806"/>
                      <a:pt x="27839" y="6602"/>
                      <a:pt x="26814" y="6602"/>
                    </a:cubicBezTo>
                    <a:cubicBezTo>
                      <a:pt x="26383" y="6602"/>
                      <a:pt x="26111" y="6638"/>
                      <a:pt x="26111" y="6638"/>
                    </a:cubicBezTo>
                    <a:cubicBezTo>
                      <a:pt x="26111" y="6638"/>
                      <a:pt x="24389" y="2660"/>
                      <a:pt x="21559" y="1683"/>
                    </a:cubicBezTo>
                    <a:cubicBezTo>
                      <a:pt x="20941" y="1470"/>
                      <a:pt x="20313" y="1387"/>
                      <a:pt x="19708" y="1387"/>
                    </a:cubicBezTo>
                    <a:cubicBezTo>
                      <a:pt x="17538" y="1387"/>
                      <a:pt x="15665" y="2458"/>
                      <a:pt x="15665" y="2458"/>
                    </a:cubicBezTo>
                    <a:cubicBezTo>
                      <a:pt x="15665" y="2458"/>
                      <a:pt x="13734" y="0"/>
                      <a:pt x="10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9"/>
              <p:cNvSpPr/>
              <p:nvPr/>
            </p:nvSpPr>
            <p:spPr>
              <a:xfrm>
                <a:off x="2059350" y="3538700"/>
                <a:ext cx="409675" cy="357300"/>
              </a:xfrm>
              <a:custGeom>
                <a:avLst/>
                <a:gdLst/>
                <a:ahLst/>
                <a:cxnLst/>
                <a:rect l="l" t="t" r="r" b="b"/>
                <a:pathLst>
                  <a:path w="16387" h="14292" extrusionOk="0">
                    <a:moveTo>
                      <a:pt x="10903" y="1"/>
                    </a:moveTo>
                    <a:cubicBezTo>
                      <a:pt x="6490" y="1"/>
                      <a:pt x="0" y="6516"/>
                      <a:pt x="0" y="6516"/>
                    </a:cubicBezTo>
                    <a:lnTo>
                      <a:pt x="458" y="10239"/>
                    </a:lnTo>
                    <a:cubicBezTo>
                      <a:pt x="458" y="10239"/>
                      <a:pt x="5767" y="14291"/>
                      <a:pt x="9766" y="14291"/>
                    </a:cubicBezTo>
                    <a:cubicBezTo>
                      <a:pt x="10541" y="14291"/>
                      <a:pt x="11268" y="14139"/>
                      <a:pt x="11896" y="13775"/>
                    </a:cubicBezTo>
                    <a:cubicBezTo>
                      <a:pt x="15766" y="11541"/>
                      <a:pt x="16386" y="1623"/>
                      <a:pt x="12075" y="181"/>
                    </a:cubicBezTo>
                    <a:cubicBezTo>
                      <a:pt x="11707" y="57"/>
                      <a:pt x="11314" y="1"/>
                      <a:pt x="10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9"/>
              <p:cNvSpPr/>
              <p:nvPr/>
            </p:nvSpPr>
            <p:spPr>
              <a:xfrm>
                <a:off x="711950" y="3237275"/>
                <a:ext cx="1443400" cy="701375"/>
              </a:xfrm>
              <a:custGeom>
                <a:avLst/>
                <a:gdLst/>
                <a:ahLst/>
                <a:cxnLst/>
                <a:rect l="l" t="t" r="r" b="b"/>
                <a:pathLst>
                  <a:path w="57736" h="28055" extrusionOk="0">
                    <a:moveTo>
                      <a:pt x="28472" y="1"/>
                    </a:moveTo>
                    <a:cubicBezTo>
                      <a:pt x="12382" y="1"/>
                      <a:pt x="2502" y="19234"/>
                      <a:pt x="1" y="24738"/>
                    </a:cubicBezTo>
                    <a:cubicBezTo>
                      <a:pt x="1079" y="24731"/>
                      <a:pt x="2552" y="24452"/>
                      <a:pt x="4219" y="23405"/>
                    </a:cubicBezTo>
                    <a:lnTo>
                      <a:pt x="4219" y="23405"/>
                    </a:lnTo>
                    <a:cubicBezTo>
                      <a:pt x="4219" y="23405"/>
                      <a:pt x="3312" y="25305"/>
                      <a:pt x="1350" y="26444"/>
                    </a:cubicBezTo>
                    <a:cubicBezTo>
                      <a:pt x="5576" y="26956"/>
                      <a:pt x="15986" y="28054"/>
                      <a:pt x="26671" y="28054"/>
                    </a:cubicBezTo>
                    <a:cubicBezTo>
                      <a:pt x="29104" y="28054"/>
                      <a:pt x="31552" y="27997"/>
                      <a:pt x="33943" y="27864"/>
                    </a:cubicBezTo>
                    <a:cubicBezTo>
                      <a:pt x="46832" y="27135"/>
                      <a:pt x="57735" y="22009"/>
                      <a:pt x="57735" y="22009"/>
                    </a:cubicBezTo>
                    <a:cubicBezTo>
                      <a:pt x="57735" y="22009"/>
                      <a:pt x="48817" y="962"/>
                      <a:pt x="29446" y="24"/>
                    </a:cubicBezTo>
                    <a:cubicBezTo>
                      <a:pt x="29119" y="8"/>
                      <a:pt x="28794" y="1"/>
                      <a:pt x="28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9"/>
              <p:cNvSpPr/>
              <p:nvPr/>
            </p:nvSpPr>
            <p:spPr>
              <a:xfrm>
                <a:off x="711950" y="3363875"/>
                <a:ext cx="546550" cy="572125"/>
              </a:xfrm>
              <a:custGeom>
                <a:avLst/>
                <a:gdLst/>
                <a:ahLst/>
                <a:cxnLst/>
                <a:rect l="l" t="t" r="r" b="b"/>
                <a:pathLst>
                  <a:path w="21862" h="22885" extrusionOk="0">
                    <a:moveTo>
                      <a:pt x="14657" y="1"/>
                    </a:moveTo>
                    <a:cubicBezTo>
                      <a:pt x="6685" y="6096"/>
                      <a:pt x="1684" y="15983"/>
                      <a:pt x="1" y="19674"/>
                    </a:cubicBezTo>
                    <a:cubicBezTo>
                      <a:pt x="1079" y="19667"/>
                      <a:pt x="2552" y="19388"/>
                      <a:pt x="4219" y="18341"/>
                    </a:cubicBezTo>
                    <a:lnTo>
                      <a:pt x="4219" y="18341"/>
                    </a:lnTo>
                    <a:cubicBezTo>
                      <a:pt x="4219" y="18341"/>
                      <a:pt x="3312" y="20241"/>
                      <a:pt x="1350" y="21380"/>
                    </a:cubicBezTo>
                    <a:cubicBezTo>
                      <a:pt x="4762" y="21799"/>
                      <a:pt x="12199" y="22590"/>
                      <a:pt x="20566" y="22885"/>
                    </a:cubicBezTo>
                    <a:cubicBezTo>
                      <a:pt x="21419" y="20512"/>
                      <a:pt x="21861" y="17999"/>
                      <a:pt x="21854" y="15479"/>
                    </a:cubicBezTo>
                    <a:cubicBezTo>
                      <a:pt x="21854" y="8864"/>
                      <a:pt x="18953" y="3087"/>
                      <a:pt x="14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9"/>
              <p:cNvSpPr/>
              <p:nvPr/>
            </p:nvSpPr>
            <p:spPr>
              <a:xfrm>
                <a:off x="857950" y="3638600"/>
                <a:ext cx="163825" cy="157525"/>
              </a:xfrm>
              <a:custGeom>
                <a:avLst/>
                <a:gdLst/>
                <a:ahLst/>
                <a:cxnLst/>
                <a:rect l="l" t="t" r="r" b="b"/>
                <a:pathLst>
                  <a:path w="6553" h="6301" extrusionOk="0">
                    <a:moveTo>
                      <a:pt x="3404" y="0"/>
                    </a:moveTo>
                    <a:cubicBezTo>
                      <a:pt x="2125" y="0"/>
                      <a:pt x="977" y="768"/>
                      <a:pt x="489" y="1947"/>
                    </a:cubicBezTo>
                    <a:cubicBezTo>
                      <a:pt x="0" y="3125"/>
                      <a:pt x="271" y="4475"/>
                      <a:pt x="1171" y="5374"/>
                    </a:cubicBezTo>
                    <a:cubicBezTo>
                      <a:pt x="1773" y="5982"/>
                      <a:pt x="2581" y="6301"/>
                      <a:pt x="3403" y="6301"/>
                    </a:cubicBezTo>
                    <a:cubicBezTo>
                      <a:pt x="3808" y="6301"/>
                      <a:pt x="4217" y="6223"/>
                      <a:pt x="4606" y="6064"/>
                    </a:cubicBezTo>
                    <a:cubicBezTo>
                      <a:pt x="5785" y="5576"/>
                      <a:pt x="6553" y="4428"/>
                      <a:pt x="6553" y="3149"/>
                    </a:cubicBezTo>
                    <a:cubicBezTo>
                      <a:pt x="6553" y="1411"/>
                      <a:pt x="514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9"/>
              <p:cNvSpPr/>
              <p:nvPr/>
            </p:nvSpPr>
            <p:spPr>
              <a:xfrm>
                <a:off x="868800" y="3683750"/>
                <a:ext cx="78925" cy="67400"/>
              </a:xfrm>
              <a:custGeom>
                <a:avLst/>
                <a:gdLst/>
                <a:ahLst/>
                <a:cxnLst/>
                <a:rect l="l" t="t" r="r" b="b"/>
                <a:pathLst>
                  <a:path w="3157" h="2696" extrusionOk="0">
                    <a:moveTo>
                      <a:pt x="1814" y="1"/>
                    </a:moveTo>
                    <a:cubicBezTo>
                      <a:pt x="1809" y="1"/>
                      <a:pt x="1804" y="1"/>
                      <a:pt x="1799" y="1"/>
                    </a:cubicBezTo>
                    <a:cubicBezTo>
                      <a:pt x="605" y="1"/>
                      <a:pt x="0" y="1451"/>
                      <a:pt x="853" y="2296"/>
                    </a:cubicBezTo>
                    <a:cubicBezTo>
                      <a:pt x="1127" y="2572"/>
                      <a:pt x="1463" y="2696"/>
                      <a:pt x="1794" y="2696"/>
                    </a:cubicBezTo>
                    <a:cubicBezTo>
                      <a:pt x="2485" y="2696"/>
                      <a:pt x="3149" y="2156"/>
                      <a:pt x="3149" y="1343"/>
                    </a:cubicBezTo>
                    <a:cubicBezTo>
                      <a:pt x="3156" y="603"/>
                      <a:pt x="2559" y="1"/>
                      <a:pt x="1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9"/>
              <p:cNvSpPr/>
              <p:nvPr/>
            </p:nvSpPr>
            <p:spPr>
              <a:xfrm>
                <a:off x="1453125" y="3586550"/>
                <a:ext cx="117125" cy="53275"/>
              </a:xfrm>
              <a:custGeom>
                <a:avLst/>
                <a:gdLst/>
                <a:ahLst/>
                <a:cxnLst/>
                <a:rect l="l" t="t" r="r" b="b"/>
                <a:pathLst>
                  <a:path w="4685" h="2131" extrusionOk="0">
                    <a:moveTo>
                      <a:pt x="2193" y="1"/>
                    </a:moveTo>
                    <a:cubicBezTo>
                      <a:pt x="1708" y="1"/>
                      <a:pt x="1222" y="112"/>
                      <a:pt x="776" y="337"/>
                    </a:cubicBezTo>
                    <a:cubicBezTo>
                      <a:pt x="574" y="438"/>
                      <a:pt x="388" y="554"/>
                      <a:pt x="210" y="694"/>
                    </a:cubicBezTo>
                    <a:cubicBezTo>
                      <a:pt x="155" y="740"/>
                      <a:pt x="101" y="787"/>
                      <a:pt x="55" y="841"/>
                    </a:cubicBezTo>
                    <a:lnTo>
                      <a:pt x="0" y="888"/>
                    </a:lnTo>
                    <a:lnTo>
                      <a:pt x="47" y="950"/>
                    </a:lnTo>
                    <a:cubicBezTo>
                      <a:pt x="86" y="1004"/>
                      <a:pt x="132" y="1058"/>
                      <a:pt x="186" y="1113"/>
                    </a:cubicBezTo>
                    <a:cubicBezTo>
                      <a:pt x="334" y="1283"/>
                      <a:pt x="504" y="1431"/>
                      <a:pt x="690" y="1562"/>
                    </a:cubicBezTo>
                    <a:cubicBezTo>
                      <a:pt x="1148" y="1888"/>
                      <a:pt x="1691" y="2082"/>
                      <a:pt x="2257" y="2121"/>
                    </a:cubicBezTo>
                    <a:cubicBezTo>
                      <a:pt x="2339" y="2128"/>
                      <a:pt x="2420" y="2131"/>
                      <a:pt x="2502" y="2131"/>
                    </a:cubicBezTo>
                    <a:cubicBezTo>
                      <a:pt x="2987" y="2131"/>
                      <a:pt x="3471" y="2014"/>
                      <a:pt x="3909" y="1795"/>
                    </a:cubicBezTo>
                    <a:cubicBezTo>
                      <a:pt x="4103" y="1687"/>
                      <a:pt x="4281" y="1570"/>
                      <a:pt x="4459" y="1431"/>
                    </a:cubicBezTo>
                    <a:cubicBezTo>
                      <a:pt x="4529" y="1384"/>
                      <a:pt x="4583" y="1314"/>
                      <a:pt x="4622" y="1291"/>
                    </a:cubicBezTo>
                    <a:lnTo>
                      <a:pt x="4684" y="1229"/>
                    </a:lnTo>
                    <a:lnTo>
                      <a:pt x="4630" y="1175"/>
                    </a:lnTo>
                    <a:cubicBezTo>
                      <a:pt x="4591" y="1136"/>
                      <a:pt x="4552" y="1066"/>
                      <a:pt x="4498" y="1004"/>
                    </a:cubicBezTo>
                    <a:cubicBezTo>
                      <a:pt x="4343" y="841"/>
                      <a:pt x="4172" y="702"/>
                      <a:pt x="3994" y="570"/>
                    </a:cubicBezTo>
                    <a:cubicBezTo>
                      <a:pt x="3458" y="192"/>
                      <a:pt x="2827" y="1"/>
                      <a:pt x="2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9"/>
              <p:cNvSpPr/>
              <p:nvPr/>
            </p:nvSpPr>
            <p:spPr>
              <a:xfrm>
                <a:off x="1462800" y="3454000"/>
                <a:ext cx="117125" cy="53475"/>
              </a:xfrm>
              <a:custGeom>
                <a:avLst/>
                <a:gdLst/>
                <a:ahLst/>
                <a:cxnLst/>
                <a:rect l="l" t="t" r="r" b="b"/>
                <a:pathLst>
                  <a:path w="4685" h="2139" extrusionOk="0">
                    <a:moveTo>
                      <a:pt x="2187" y="1"/>
                    </a:moveTo>
                    <a:cubicBezTo>
                      <a:pt x="1705" y="1"/>
                      <a:pt x="1221" y="111"/>
                      <a:pt x="776" y="335"/>
                    </a:cubicBezTo>
                    <a:cubicBezTo>
                      <a:pt x="575" y="436"/>
                      <a:pt x="389" y="560"/>
                      <a:pt x="210" y="699"/>
                    </a:cubicBezTo>
                    <a:cubicBezTo>
                      <a:pt x="156" y="738"/>
                      <a:pt x="102" y="785"/>
                      <a:pt x="55" y="839"/>
                    </a:cubicBezTo>
                    <a:lnTo>
                      <a:pt x="1" y="901"/>
                    </a:lnTo>
                    <a:lnTo>
                      <a:pt x="47" y="955"/>
                    </a:lnTo>
                    <a:cubicBezTo>
                      <a:pt x="86" y="1017"/>
                      <a:pt x="133" y="1072"/>
                      <a:pt x="187" y="1126"/>
                    </a:cubicBezTo>
                    <a:cubicBezTo>
                      <a:pt x="334" y="1281"/>
                      <a:pt x="505" y="1428"/>
                      <a:pt x="691" y="1560"/>
                    </a:cubicBezTo>
                    <a:cubicBezTo>
                      <a:pt x="1149" y="1886"/>
                      <a:pt x="1692" y="2080"/>
                      <a:pt x="2258" y="2134"/>
                    </a:cubicBezTo>
                    <a:cubicBezTo>
                      <a:pt x="2318" y="2137"/>
                      <a:pt x="2378" y="2139"/>
                      <a:pt x="2438" y="2139"/>
                    </a:cubicBezTo>
                    <a:cubicBezTo>
                      <a:pt x="2944" y="2139"/>
                      <a:pt x="3452" y="2023"/>
                      <a:pt x="3909" y="1801"/>
                    </a:cubicBezTo>
                    <a:cubicBezTo>
                      <a:pt x="4103" y="1692"/>
                      <a:pt x="4289" y="1568"/>
                      <a:pt x="4460" y="1436"/>
                    </a:cubicBezTo>
                    <a:cubicBezTo>
                      <a:pt x="4514" y="1390"/>
                      <a:pt x="4569" y="1343"/>
                      <a:pt x="4623" y="1289"/>
                    </a:cubicBezTo>
                    <a:lnTo>
                      <a:pt x="4685" y="1242"/>
                    </a:lnTo>
                    <a:lnTo>
                      <a:pt x="4631" y="1172"/>
                    </a:lnTo>
                    <a:cubicBezTo>
                      <a:pt x="4592" y="1141"/>
                      <a:pt x="4553" y="1072"/>
                      <a:pt x="4491" y="1017"/>
                    </a:cubicBezTo>
                    <a:cubicBezTo>
                      <a:pt x="4336" y="855"/>
                      <a:pt x="4173" y="699"/>
                      <a:pt x="3995" y="568"/>
                    </a:cubicBezTo>
                    <a:cubicBezTo>
                      <a:pt x="3456" y="193"/>
                      <a:pt x="2823" y="1"/>
                      <a:pt x="2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9"/>
              <p:cNvSpPr/>
              <p:nvPr/>
            </p:nvSpPr>
            <p:spPr>
              <a:xfrm>
                <a:off x="1443425" y="3718875"/>
                <a:ext cx="117125" cy="53500"/>
              </a:xfrm>
              <a:custGeom>
                <a:avLst/>
                <a:gdLst/>
                <a:ahLst/>
                <a:cxnLst/>
                <a:rect l="l" t="t" r="r" b="b"/>
                <a:pathLst>
                  <a:path w="4685" h="2140" extrusionOk="0">
                    <a:moveTo>
                      <a:pt x="2199" y="0"/>
                    </a:moveTo>
                    <a:cubicBezTo>
                      <a:pt x="1705" y="0"/>
                      <a:pt x="1217" y="117"/>
                      <a:pt x="776" y="341"/>
                    </a:cubicBezTo>
                    <a:cubicBezTo>
                      <a:pt x="574" y="442"/>
                      <a:pt x="388" y="566"/>
                      <a:pt x="210" y="705"/>
                    </a:cubicBezTo>
                    <a:cubicBezTo>
                      <a:pt x="148" y="752"/>
                      <a:pt x="94" y="814"/>
                      <a:pt x="55" y="845"/>
                    </a:cubicBezTo>
                    <a:lnTo>
                      <a:pt x="0" y="899"/>
                    </a:lnTo>
                    <a:lnTo>
                      <a:pt x="47" y="953"/>
                    </a:lnTo>
                    <a:cubicBezTo>
                      <a:pt x="86" y="1015"/>
                      <a:pt x="132" y="1070"/>
                      <a:pt x="187" y="1124"/>
                    </a:cubicBezTo>
                    <a:cubicBezTo>
                      <a:pt x="334" y="1287"/>
                      <a:pt x="505" y="1434"/>
                      <a:pt x="683" y="1558"/>
                    </a:cubicBezTo>
                    <a:cubicBezTo>
                      <a:pt x="1148" y="1884"/>
                      <a:pt x="1691" y="2086"/>
                      <a:pt x="2257" y="2132"/>
                    </a:cubicBezTo>
                    <a:cubicBezTo>
                      <a:pt x="2328" y="2137"/>
                      <a:pt x="2400" y="2139"/>
                      <a:pt x="2471" y="2139"/>
                    </a:cubicBezTo>
                    <a:cubicBezTo>
                      <a:pt x="2966" y="2139"/>
                      <a:pt x="3460" y="2022"/>
                      <a:pt x="3901" y="1799"/>
                    </a:cubicBezTo>
                    <a:cubicBezTo>
                      <a:pt x="4103" y="1698"/>
                      <a:pt x="4289" y="1574"/>
                      <a:pt x="4467" y="1434"/>
                    </a:cubicBezTo>
                    <a:lnTo>
                      <a:pt x="4622" y="1295"/>
                    </a:lnTo>
                    <a:lnTo>
                      <a:pt x="4684" y="1240"/>
                    </a:lnTo>
                    <a:lnTo>
                      <a:pt x="4630" y="1178"/>
                    </a:lnTo>
                    <a:cubicBezTo>
                      <a:pt x="4591" y="1124"/>
                      <a:pt x="4545" y="1070"/>
                      <a:pt x="4498" y="1015"/>
                    </a:cubicBezTo>
                    <a:cubicBezTo>
                      <a:pt x="4343" y="853"/>
                      <a:pt x="4173" y="705"/>
                      <a:pt x="3994" y="566"/>
                    </a:cubicBezTo>
                    <a:cubicBezTo>
                      <a:pt x="3529" y="240"/>
                      <a:pt x="2978" y="46"/>
                      <a:pt x="2412" y="7"/>
                    </a:cubicBezTo>
                    <a:cubicBezTo>
                      <a:pt x="2341" y="2"/>
                      <a:pt x="2270" y="0"/>
                      <a:pt x="2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9"/>
              <p:cNvSpPr/>
              <p:nvPr/>
            </p:nvSpPr>
            <p:spPr>
              <a:xfrm>
                <a:off x="1471925" y="3325300"/>
                <a:ext cx="117125" cy="53525"/>
              </a:xfrm>
              <a:custGeom>
                <a:avLst/>
                <a:gdLst/>
                <a:ahLst/>
                <a:cxnLst/>
                <a:rect l="l" t="t" r="r" b="b"/>
                <a:pathLst>
                  <a:path w="4685" h="2141" extrusionOk="0">
                    <a:moveTo>
                      <a:pt x="2214" y="1"/>
                    </a:moveTo>
                    <a:cubicBezTo>
                      <a:pt x="1720" y="1"/>
                      <a:pt x="1232" y="118"/>
                      <a:pt x="791" y="342"/>
                    </a:cubicBezTo>
                    <a:cubicBezTo>
                      <a:pt x="590" y="442"/>
                      <a:pt x="404" y="566"/>
                      <a:pt x="225" y="706"/>
                    </a:cubicBezTo>
                    <a:lnTo>
                      <a:pt x="62" y="846"/>
                    </a:lnTo>
                    <a:lnTo>
                      <a:pt x="0" y="900"/>
                    </a:lnTo>
                    <a:lnTo>
                      <a:pt x="47" y="954"/>
                    </a:lnTo>
                    <a:cubicBezTo>
                      <a:pt x="93" y="1016"/>
                      <a:pt x="148" y="1070"/>
                      <a:pt x="194" y="1125"/>
                    </a:cubicBezTo>
                    <a:cubicBezTo>
                      <a:pt x="349" y="1288"/>
                      <a:pt x="512" y="1427"/>
                      <a:pt x="691" y="1559"/>
                    </a:cubicBezTo>
                    <a:cubicBezTo>
                      <a:pt x="1156" y="1885"/>
                      <a:pt x="1699" y="2086"/>
                      <a:pt x="2273" y="2133"/>
                    </a:cubicBezTo>
                    <a:cubicBezTo>
                      <a:pt x="2344" y="2138"/>
                      <a:pt x="2415" y="2140"/>
                      <a:pt x="2486" y="2140"/>
                    </a:cubicBezTo>
                    <a:cubicBezTo>
                      <a:pt x="2980" y="2140"/>
                      <a:pt x="3468" y="2023"/>
                      <a:pt x="3909" y="1799"/>
                    </a:cubicBezTo>
                    <a:cubicBezTo>
                      <a:pt x="4110" y="1699"/>
                      <a:pt x="4297" y="1575"/>
                      <a:pt x="4475" y="1435"/>
                    </a:cubicBezTo>
                    <a:cubicBezTo>
                      <a:pt x="4529" y="1388"/>
                      <a:pt x="4576" y="1350"/>
                      <a:pt x="4630" y="1295"/>
                    </a:cubicBezTo>
                    <a:lnTo>
                      <a:pt x="4684" y="1241"/>
                    </a:lnTo>
                    <a:lnTo>
                      <a:pt x="4638" y="1179"/>
                    </a:lnTo>
                    <a:cubicBezTo>
                      <a:pt x="4591" y="1125"/>
                      <a:pt x="4552" y="1070"/>
                      <a:pt x="4498" y="1016"/>
                    </a:cubicBezTo>
                    <a:cubicBezTo>
                      <a:pt x="4351" y="853"/>
                      <a:pt x="4188" y="698"/>
                      <a:pt x="4010" y="574"/>
                    </a:cubicBezTo>
                    <a:cubicBezTo>
                      <a:pt x="3537" y="248"/>
                      <a:pt x="2994" y="55"/>
                      <a:pt x="2428" y="8"/>
                    </a:cubicBezTo>
                    <a:cubicBezTo>
                      <a:pt x="2356" y="3"/>
                      <a:pt x="2285" y="1"/>
                      <a:pt x="2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9"/>
              <p:cNvSpPr/>
              <p:nvPr/>
            </p:nvSpPr>
            <p:spPr>
              <a:xfrm>
                <a:off x="1434700" y="3839825"/>
                <a:ext cx="116725" cy="53200"/>
              </a:xfrm>
              <a:custGeom>
                <a:avLst/>
                <a:gdLst/>
                <a:ahLst/>
                <a:cxnLst/>
                <a:rect l="l" t="t" r="r" b="b"/>
                <a:pathLst>
                  <a:path w="4669" h="2128" extrusionOk="0">
                    <a:moveTo>
                      <a:pt x="2189" y="1"/>
                    </a:moveTo>
                    <a:cubicBezTo>
                      <a:pt x="1698" y="1"/>
                      <a:pt x="1214" y="112"/>
                      <a:pt x="776" y="334"/>
                    </a:cubicBezTo>
                    <a:cubicBezTo>
                      <a:pt x="574" y="435"/>
                      <a:pt x="388" y="559"/>
                      <a:pt x="210" y="698"/>
                    </a:cubicBezTo>
                    <a:cubicBezTo>
                      <a:pt x="148" y="745"/>
                      <a:pt x="86" y="815"/>
                      <a:pt x="47" y="838"/>
                    </a:cubicBezTo>
                    <a:lnTo>
                      <a:pt x="1" y="900"/>
                    </a:lnTo>
                    <a:lnTo>
                      <a:pt x="47" y="954"/>
                    </a:lnTo>
                    <a:cubicBezTo>
                      <a:pt x="86" y="1016"/>
                      <a:pt x="132" y="1071"/>
                      <a:pt x="187" y="1117"/>
                    </a:cubicBezTo>
                    <a:cubicBezTo>
                      <a:pt x="334" y="1280"/>
                      <a:pt x="497" y="1427"/>
                      <a:pt x="675" y="1559"/>
                    </a:cubicBezTo>
                    <a:cubicBezTo>
                      <a:pt x="1140" y="1885"/>
                      <a:pt x="1691" y="2079"/>
                      <a:pt x="2257" y="2118"/>
                    </a:cubicBezTo>
                    <a:cubicBezTo>
                      <a:pt x="2339" y="2124"/>
                      <a:pt x="2421" y="2128"/>
                      <a:pt x="2503" y="2128"/>
                    </a:cubicBezTo>
                    <a:cubicBezTo>
                      <a:pt x="2986" y="2128"/>
                      <a:pt x="3462" y="2012"/>
                      <a:pt x="3893" y="1800"/>
                    </a:cubicBezTo>
                    <a:cubicBezTo>
                      <a:pt x="4095" y="1699"/>
                      <a:pt x="4281" y="1575"/>
                      <a:pt x="4460" y="1427"/>
                    </a:cubicBezTo>
                    <a:cubicBezTo>
                      <a:pt x="4514" y="1389"/>
                      <a:pt x="4568" y="1342"/>
                      <a:pt x="4622" y="1288"/>
                    </a:cubicBezTo>
                    <a:lnTo>
                      <a:pt x="4669" y="1234"/>
                    </a:lnTo>
                    <a:lnTo>
                      <a:pt x="4622" y="1179"/>
                    </a:lnTo>
                    <a:lnTo>
                      <a:pt x="4491" y="1009"/>
                    </a:lnTo>
                    <a:cubicBezTo>
                      <a:pt x="4335" y="846"/>
                      <a:pt x="4173" y="698"/>
                      <a:pt x="3994" y="567"/>
                    </a:cubicBezTo>
                    <a:cubicBezTo>
                      <a:pt x="3529" y="241"/>
                      <a:pt x="2978" y="47"/>
                      <a:pt x="2412" y="8"/>
                    </a:cubicBezTo>
                    <a:cubicBezTo>
                      <a:pt x="2338" y="3"/>
                      <a:pt x="2263"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9"/>
              <p:cNvSpPr/>
              <p:nvPr/>
            </p:nvSpPr>
            <p:spPr>
              <a:xfrm>
                <a:off x="1572150" y="3529125"/>
                <a:ext cx="116925" cy="53400"/>
              </a:xfrm>
              <a:custGeom>
                <a:avLst/>
                <a:gdLst/>
                <a:ahLst/>
                <a:cxnLst/>
                <a:rect l="l" t="t" r="r" b="b"/>
                <a:pathLst>
                  <a:path w="4677" h="2136" extrusionOk="0">
                    <a:moveTo>
                      <a:pt x="2232" y="0"/>
                    </a:moveTo>
                    <a:cubicBezTo>
                      <a:pt x="1728" y="0"/>
                      <a:pt x="1224" y="111"/>
                      <a:pt x="776" y="339"/>
                    </a:cubicBezTo>
                    <a:cubicBezTo>
                      <a:pt x="575" y="440"/>
                      <a:pt x="388" y="564"/>
                      <a:pt x="218" y="703"/>
                    </a:cubicBezTo>
                    <a:lnTo>
                      <a:pt x="55" y="843"/>
                    </a:lnTo>
                    <a:lnTo>
                      <a:pt x="1" y="897"/>
                    </a:lnTo>
                    <a:lnTo>
                      <a:pt x="47" y="959"/>
                    </a:lnTo>
                    <a:cubicBezTo>
                      <a:pt x="86" y="998"/>
                      <a:pt x="125" y="1060"/>
                      <a:pt x="179" y="1122"/>
                    </a:cubicBezTo>
                    <a:cubicBezTo>
                      <a:pt x="334" y="1277"/>
                      <a:pt x="505" y="1424"/>
                      <a:pt x="683" y="1556"/>
                    </a:cubicBezTo>
                    <a:cubicBezTo>
                      <a:pt x="1222" y="1940"/>
                      <a:pt x="1856" y="2136"/>
                      <a:pt x="2492" y="2136"/>
                    </a:cubicBezTo>
                    <a:cubicBezTo>
                      <a:pt x="2974" y="2136"/>
                      <a:pt x="3457" y="2024"/>
                      <a:pt x="3901" y="1797"/>
                    </a:cubicBezTo>
                    <a:cubicBezTo>
                      <a:pt x="4103" y="1704"/>
                      <a:pt x="4297" y="1580"/>
                      <a:pt x="4467" y="1432"/>
                    </a:cubicBezTo>
                    <a:cubicBezTo>
                      <a:pt x="4537" y="1386"/>
                      <a:pt x="4584" y="1324"/>
                      <a:pt x="4623" y="1293"/>
                    </a:cubicBezTo>
                    <a:lnTo>
                      <a:pt x="4677" y="1238"/>
                    </a:lnTo>
                    <a:lnTo>
                      <a:pt x="4630" y="1176"/>
                    </a:lnTo>
                    <a:cubicBezTo>
                      <a:pt x="4591" y="1122"/>
                      <a:pt x="4545" y="1068"/>
                      <a:pt x="4498" y="1013"/>
                    </a:cubicBezTo>
                    <a:cubicBezTo>
                      <a:pt x="4343" y="851"/>
                      <a:pt x="4173" y="696"/>
                      <a:pt x="3994" y="571"/>
                    </a:cubicBezTo>
                    <a:cubicBezTo>
                      <a:pt x="3529" y="246"/>
                      <a:pt x="2986" y="52"/>
                      <a:pt x="2420" y="5"/>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9"/>
              <p:cNvSpPr/>
              <p:nvPr/>
            </p:nvSpPr>
            <p:spPr>
              <a:xfrm>
                <a:off x="1581850" y="3396525"/>
                <a:ext cx="116925" cy="53500"/>
              </a:xfrm>
              <a:custGeom>
                <a:avLst/>
                <a:gdLst/>
                <a:ahLst/>
                <a:cxnLst/>
                <a:rect l="l" t="t" r="r" b="b"/>
                <a:pathLst>
                  <a:path w="4677" h="2140" extrusionOk="0">
                    <a:moveTo>
                      <a:pt x="2240" y="0"/>
                    </a:moveTo>
                    <a:cubicBezTo>
                      <a:pt x="1733" y="0"/>
                      <a:pt x="1227" y="117"/>
                      <a:pt x="776" y="346"/>
                    </a:cubicBezTo>
                    <a:cubicBezTo>
                      <a:pt x="574" y="447"/>
                      <a:pt x="396" y="571"/>
                      <a:pt x="218" y="703"/>
                    </a:cubicBezTo>
                    <a:cubicBezTo>
                      <a:pt x="163" y="750"/>
                      <a:pt x="109" y="796"/>
                      <a:pt x="55" y="850"/>
                    </a:cubicBezTo>
                    <a:lnTo>
                      <a:pt x="0" y="905"/>
                    </a:lnTo>
                    <a:lnTo>
                      <a:pt x="47" y="959"/>
                    </a:lnTo>
                    <a:cubicBezTo>
                      <a:pt x="86" y="998"/>
                      <a:pt x="124" y="1067"/>
                      <a:pt x="179" y="1122"/>
                    </a:cubicBezTo>
                    <a:cubicBezTo>
                      <a:pt x="334" y="1285"/>
                      <a:pt x="504" y="1440"/>
                      <a:pt x="683" y="1572"/>
                    </a:cubicBezTo>
                    <a:cubicBezTo>
                      <a:pt x="1148" y="1897"/>
                      <a:pt x="1699" y="2091"/>
                      <a:pt x="2265" y="2130"/>
                    </a:cubicBezTo>
                    <a:cubicBezTo>
                      <a:pt x="2347" y="2137"/>
                      <a:pt x="2428" y="2140"/>
                      <a:pt x="2510" y="2140"/>
                    </a:cubicBezTo>
                    <a:cubicBezTo>
                      <a:pt x="2993" y="2140"/>
                      <a:pt x="3470" y="2023"/>
                      <a:pt x="3901" y="1804"/>
                    </a:cubicBezTo>
                    <a:cubicBezTo>
                      <a:pt x="4103" y="1703"/>
                      <a:pt x="4289" y="1579"/>
                      <a:pt x="4467" y="1440"/>
                    </a:cubicBezTo>
                    <a:cubicBezTo>
                      <a:pt x="4537" y="1393"/>
                      <a:pt x="4583" y="1323"/>
                      <a:pt x="4622" y="1300"/>
                    </a:cubicBezTo>
                    <a:lnTo>
                      <a:pt x="4677" y="1238"/>
                    </a:lnTo>
                    <a:lnTo>
                      <a:pt x="4630" y="1184"/>
                    </a:lnTo>
                    <a:cubicBezTo>
                      <a:pt x="4591" y="1122"/>
                      <a:pt x="4545" y="1067"/>
                      <a:pt x="4498" y="1021"/>
                    </a:cubicBezTo>
                    <a:cubicBezTo>
                      <a:pt x="4343" y="850"/>
                      <a:pt x="4172" y="711"/>
                      <a:pt x="3994" y="579"/>
                    </a:cubicBezTo>
                    <a:cubicBezTo>
                      <a:pt x="3529" y="253"/>
                      <a:pt x="2986" y="52"/>
                      <a:pt x="2420" y="5"/>
                    </a:cubicBezTo>
                    <a:cubicBezTo>
                      <a:pt x="2360" y="2"/>
                      <a:pt x="2300"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9"/>
              <p:cNvSpPr/>
              <p:nvPr/>
            </p:nvSpPr>
            <p:spPr>
              <a:xfrm>
                <a:off x="1562450" y="3661675"/>
                <a:ext cx="116950" cy="53325"/>
              </a:xfrm>
              <a:custGeom>
                <a:avLst/>
                <a:gdLst/>
                <a:ahLst/>
                <a:cxnLst/>
                <a:rect l="l" t="t" r="r" b="b"/>
                <a:pathLst>
                  <a:path w="4678" h="2133" extrusionOk="0">
                    <a:moveTo>
                      <a:pt x="2207" y="0"/>
                    </a:moveTo>
                    <a:cubicBezTo>
                      <a:pt x="1711" y="0"/>
                      <a:pt x="1217" y="117"/>
                      <a:pt x="776" y="341"/>
                    </a:cubicBezTo>
                    <a:cubicBezTo>
                      <a:pt x="575" y="442"/>
                      <a:pt x="396" y="558"/>
                      <a:pt x="218" y="698"/>
                    </a:cubicBezTo>
                    <a:cubicBezTo>
                      <a:pt x="156" y="744"/>
                      <a:pt x="94" y="814"/>
                      <a:pt x="55" y="845"/>
                    </a:cubicBezTo>
                    <a:lnTo>
                      <a:pt x="1" y="892"/>
                    </a:lnTo>
                    <a:lnTo>
                      <a:pt x="47" y="961"/>
                    </a:lnTo>
                    <a:cubicBezTo>
                      <a:pt x="94" y="1016"/>
                      <a:pt x="141" y="1070"/>
                      <a:pt x="187" y="1124"/>
                    </a:cubicBezTo>
                    <a:cubicBezTo>
                      <a:pt x="342" y="1279"/>
                      <a:pt x="505" y="1427"/>
                      <a:pt x="683" y="1559"/>
                    </a:cubicBezTo>
                    <a:cubicBezTo>
                      <a:pt x="1149" y="1884"/>
                      <a:pt x="1699" y="2078"/>
                      <a:pt x="2265" y="2125"/>
                    </a:cubicBezTo>
                    <a:cubicBezTo>
                      <a:pt x="2340" y="2130"/>
                      <a:pt x="2414" y="2132"/>
                      <a:pt x="2489" y="2132"/>
                    </a:cubicBezTo>
                    <a:cubicBezTo>
                      <a:pt x="2979" y="2132"/>
                      <a:pt x="3464" y="2021"/>
                      <a:pt x="3902" y="1799"/>
                    </a:cubicBezTo>
                    <a:cubicBezTo>
                      <a:pt x="4103" y="1698"/>
                      <a:pt x="4289" y="1574"/>
                      <a:pt x="4468" y="1435"/>
                    </a:cubicBezTo>
                    <a:cubicBezTo>
                      <a:pt x="4522" y="1388"/>
                      <a:pt x="4576" y="1341"/>
                      <a:pt x="4623" y="1287"/>
                    </a:cubicBezTo>
                    <a:lnTo>
                      <a:pt x="4677" y="1241"/>
                    </a:lnTo>
                    <a:lnTo>
                      <a:pt x="4631" y="1171"/>
                    </a:lnTo>
                    <a:cubicBezTo>
                      <a:pt x="4600" y="1140"/>
                      <a:pt x="4553" y="1062"/>
                      <a:pt x="4499" y="1008"/>
                    </a:cubicBezTo>
                    <a:cubicBezTo>
                      <a:pt x="4344" y="845"/>
                      <a:pt x="4173" y="698"/>
                      <a:pt x="3995" y="574"/>
                    </a:cubicBezTo>
                    <a:cubicBezTo>
                      <a:pt x="3529" y="240"/>
                      <a:pt x="2987" y="46"/>
                      <a:pt x="2420" y="8"/>
                    </a:cubicBezTo>
                    <a:cubicBezTo>
                      <a:pt x="2349" y="3"/>
                      <a:pt x="2278" y="0"/>
                      <a:pt x="2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9"/>
              <p:cNvSpPr/>
              <p:nvPr/>
            </p:nvSpPr>
            <p:spPr>
              <a:xfrm>
                <a:off x="1553725" y="3782325"/>
                <a:ext cx="116950" cy="53500"/>
              </a:xfrm>
              <a:custGeom>
                <a:avLst/>
                <a:gdLst/>
                <a:ahLst/>
                <a:cxnLst/>
                <a:rect l="l" t="t" r="r" b="b"/>
                <a:pathLst>
                  <a:path w="4678" h="2140" extrusionOk="0">
                    <a:moveTo>
                      <a:pt x="2189" y="1"/>
                    </a:moveTo>
                    <a:cubicBezTo>
                      <a:pt x="1705" y="1"/>
                      <a:pt x="1220" y="115"/>
                      <a:pt x="776" y="346"/>
                    </a:cubicBezTo>
                    <a:cubicBezTo>
                      <a:pt x="575" y="447"/>
                      <a:pt x="389" y="571"/>
                      <a:pt x="210" y="711"/>
                    </a:cubicBezTo>
                    <a:cubicBezTo>
                      <a:pt x="156" y="750"/>
                      <a:pt x="102" y="796"/>
                      <a:pt x="55" y="850"/>
                    </a:cubicBezTo>
                    <a:lnTo>
                      <a:pt x="1" y="905"/>
                    </a:lnTo>
                    <a:lnTo>
                      <a:pt x="47" y="959"/>
                    </a:lnTo>
                    <a:cubicBezTo>
                      <a:pt x="86" y="1013"/>
                      <a:pt x="133" y="1075"/>
                      <a:pt x="179" y="1122"/>
                    </a:cubicBezTo>
                    <a:cubicBezTo>
                      <a:pt x="334" y="1285"/>
                      <a:pt x="505" y="1440"/>
                      <a:pt x="683" y="1572"/>
                    </a:cubicBezTo>
                    <a:cubicBezTo>
                      <a:pt x="1149" y="1897"/>
                      <a:pt x="1691" y="2091"/>
                      <a:pt x="2258" y="2130"/>
                    </a:cubicBezTo>
                    <a:cubicBezTo>
                      <a:pt x="2339" y="2137"/>
                      <a:pt x="2421" y="2140"/>
                      <a:pt x="2503" y="2140"/>
                    </a:cubicBezTo>
                    <a:cubicBezTo>
                      <a:pt x="2988" y="2140"/>
                      <a:pt x="3470" y="2023"/>
                      <a:pt x="3902" y="1804"/>
                    </a:cubicBezTo>
                    <a:cubicBezTo>
                      <a:pt x="4103" y="1696"/>
                      <a:pt x="4289" y="1579"/>
                      <a:pt x="4468" y="1448"/>
                    </a:cubicBezTo>
                    <a:cubicBezTo>
                      <a:pt x="4537" y="1393"/>
                      <a:pt x="4584" y="1323"/>
                      <a:pt x="4623" y="1300"/>
                    </a:cubicBezTo>
                    <a:lnTo>
                      <a:pt x="4677" y="1238"/>
                    </a:lnTo>
                    <a:lnTo>
                      <a:pt x="4631" y="1184"/>
                    </a:lnTo>
                    <a:cubicBezTo>
                      <a:pt x="4592" y="1122"/>
                      <a:pt x="4545" y="1068"/>
                      <a:pt x="4499" y="1021"/>
                    </a:cubicBezTo>
                    <a:cubicBezTo>
                      <a:pt x="4344" y="858"/>
                      <a:pt x="4173" y="711"/>
                      <a:pt x="3995" y="579"/>
                    </a:cubicBezTo>
                    <a:cubicBezTo>
                      <a:pt x="3458" y="196"/>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9"/>
              <p:cNvSpPr/>
              <p:nvPr/>
            </p:nvSpPr>
            <p:spPr>
              <a:xfrm>
                <a:off x="1695450" y="3610025"/>
                <a:ext cx="117125" cy="53275"/>
              </a:xfrm>
              <a:custGeom>
                <a:avLst/>
                <a:gdLst/>
                <a:ahLst/>
                <a:cxnLst/>
                <a:rect l="l" t="t" r="r" b="b"/>
                <a:pathLst>
                  <a:path w="4685" h="2131" extrusionOk="0">
                    <a:moveTo>
                      <a:pt x="2175" y="1"/>
                    </a:moveTo>
                    <a:cubicBezTo>
                      <a:pt x="1692" y="1"/>
                      <a:pt x="1215" y="118"/>
                      <a:pt x="784" y="337"/>
                    </a:cubicBezTo>
                    <a:cubicBezTo>
                      <a:pt x="582" y="437"/>
                      <a:pt x="396" y="561"/>
                      <a:pt x="226" y="701"/>
                    </a:cubicBezTo>
                    <a:cubicBezTo>
                      <a:pt x="156" y="748"/>
                      <a:pt x="94" y="817"/>
                      <a:pt x="55" y="841"/>
                    </a:cubicBezTo>
                    <a:lnTo>
                      <a:pt x="1" y="895"/>
                    </a:lnTo>
                    <a:lnTo>
                      <a:pt x="47" y="957"/>
                    </a:lnTo>
                    <a:cubicBezTo>
                      <a:pt x="86" y="988"/>
                      <a:pt x="125" y="1066"/>
                      <a:pt x="195" y="1128"/>
                    </a:cubicBezTo>
                    <a:cubicBezTo>
                      <a:pt x="342" y="1283"/>
                      <a:pt x="513" y="1430"/>
                      <a:pt x="691" y="1562"/>
                    </a:cubicBezTo>
                    <a:cubicBezTo>
                      <a:pt x="1156" y="1888"/>
                      <a:pt x="1699" y="2081"/>
                      <a:pt x="2265" y="2120"/>
                    </a:cubicBezTo>
                    <a:cubicBezTo>
                      <a:pt x="2347" y="2127"/>
                      <a:pt x="2429" y="2130"/>
                      <a:pt x="2510" y="2130"/>
                    </a:cubicBezTo>
                    <a:cubicBezTo>
                      <a:pt x="2993" y="2130"/>
                      <a:pt x="3471" y="2013"/>
                      <a:pt x="3909" y="1794"/>
                    </a:cubicBezTo>
                    <a:cubicBezTo>
                      <a:pt x="4103" y="1694"/>
                      <a:pt x="4289" y="1570"/>
                      <a:pt x="4467" y="1430"/>
                    </a:cubicBezTo>
                    <a:cubicBezTo>
                      <a:pt x="4529" y="1391"/>
                      <a:pt x="4576" y="1345"/>
                      <a:pt x="4623" y="1290"/>
                    </a:cubicBezTo>
                    <a:lnTo>
                      <a:pt x="4685" y="1236"/>
                    </a:lnTo>
                    <a:cubicBezTo>
                      <a:pt x="4669" y="1213"/>
                      <a:pt x="4654" y="1190"/>
                      <a:pt x="4630" y="1174"/>
                    </a:cubicBezTo>
                    <a:cubicBezTo>
                      <a:pt x="4607" y="1143"/>
                      <a:pt x="4553" y="1066"/>
                      <a:pt x="4498" y="1003"/>
                    </a:cubicBezTo>
                    <a:cubicBezTo>
                      <a:pt x="4343" y="848"/>
                      <a:pt x="4181" y="701"/>
                      <a:pt x="4002" y="569"/>
                    </a:cubicBezTo>
                    <a:cubicBezTo>
                      <a:pt x="3537" y="244"/>
                      <a:pt x="2994" y="50"/>
                      <a:pt x="2420" y="11"/>
                    </a:cubicBezTo>
                    <a:cubicBezTo>
                      <a:pt x="2338" y="4"/>
                      <a:pt x="2257"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9"/>
              <p:cNvSpPr/>
              <p:nvPr/>
            </p:nvSpPr>
            <p:spPr>
              <a:xfrm>
                <a:off x="1705150" y="3477550"/>
                <a:ext cx="117125" cy="53425"/>
              </a:xfrm>
              <a:custGeom>
                <a:avLst/>
                <a:gdLst/>
                <a:ahLst/>
                <a:cxnLst/>
                <a:rect l="l" t="t" r="r" b="b"/>
                <a:pathLst>
                  <a:path w="4685" h="2137" extrusionOk="0">
                    <a:moveTo>
                      <a:pt x="2232" y="0"/>
                    </a:moveTo>
                    <a:cubicBezTo>
                      <a:pt x="1729" y="0"/>
                      <a:pt x="1231" y="111"/>
                      <a:pt x="776" y="339"/>
                    </a:cubicBezTo>
                    <a:cubicBezTo>
                      <a:pt x="582" y="440"/>
                      <a:pt x="396" y="564"/>
                      <a:pt x="225" y="704"/>
                    </a:cubicBezTo>
                    <a:lnTo>
                      <a:pt x="55" y="843"/>
                    </a:lnTo>
                    <a:lnTo>
                      <a:pt x="0" y="897"/>
                    </a:lnTo>
                    <a:lnTo>
                      <a:pt x="47" y="952"/>
                    </a:lnTo>
                    <a:cubicBezTo>
                      <a:pt x="86" y="990"/>
                      <a:pt x="125" y="1060"/>
                      <a:pt x="187" y="1122"/>
                    </a:cubicBezTo>
                    <a:cubicBezTo>
                      <a:pt x="342" y="1277"/>
                      <a:pt x="504" y="1425"/>
                      <a:pt x="691" y="1557"/>
                    </a:cubicBezTo>
                    <a:cubicBezTo>
                      <a:pt x="1225" y="1941"/>
                      <a:pt x="1857" y="2136"/>
                      <a:pt x="2494" y="2136"/>
                    </a:cubicBezTo>
                    <a:cubicBezTo>
                      <a:pt x="2976" y="2136"/>
                      <a:pt x="3461" y="2024"/>
                      <a:pt x="3909" y="1797"/>
                    </a:cubicBezTo>
                    <a:cubicBezTo>
                      <a:pt x="4103" y="1696"/>
                      <a:pt x="4289" y="1572"/>
                      <a:pt x="4467" y="1432"/>
                    </a:cubicBezTo>
                    <a:cubicBezTo>
                      <a:pt x="4521" y="1386"/>
                      <a:pt x="4576" y="1347"/>
                      <a:pt x="4622" y="1293"/>
                    </a:cubicBezTo>
                    <a:lnTo>
                      <a:pt x="4684" y="1239"/>
                    </a:lnTo>
                    <a:lnTo>
                      <a:pt x="4630" y="1177"/>
                    </a:lnTo>
                    <a:cubicBezTo>
                      <a:pt x="4591" y="1122"/>
                      <a:pt x="4545" y="1068"/>
                      <a:pt x="4498" y="1014"/>
                    </a:cubicBezTo>
                    <a:cubicBezTo>
                      <a:pt x="4343" y="843"/>
                      <a:pt x="4173" y="696"/>
                      <a:pt x="3994" y="572"/>
                    </a:cubicBezTo>
                    <a:cubicBezTo>
                      <a:pt x="3529" y="238"/>
                      <a:pt x="2986" y="44"/>
                      <a:pt x="2420" y="6"/>
                    </a:cubicBezTo>
                    <a:cubicBezTo>
                      <a:pt x="2357" y="2"/>
                      <a:pt x="2295" y="0"/>
                      <a:pt x="2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9"/>
              <p:cNvSpPr/>
              <p:nvPr/>
            </p:nvSpPr>
            <p:spPr>
              <a:xfrm>
                <a:off x="1685950" y="3742375"/>
                <a:ext cx="116925" cy="53525"/>
              </a:xfrm>
              <a:custGeom>
                <a:avLst/>
                <a:gdLst/>
                <a:ahLst/>
                <a:cxnLst/>
                <a:rect l="l" t="t" r="r" b="b"/>
                <a:pathLst>
                  <a:path w="4677" h="2141" extrusionOk="0">
                    <a:moveTo>
                      <a:pt x="2225" y="0"/>
                    </a:moveTo>
                    <a:cubicBezTo>
                      <a:pt x="1723" y="0"/>
                      <a:pt x="1231" y="112"/>
                      <a:pt x="776" y="339"/>
                    </a:cubicBezTo>
                    <a:cubicBezTo>
                      <a:pt x="575" y="440"/>
                      <a:pt x="388" y="564"/>
                      <a:pt x="218" y="704"/>
                    </a:cubicBezTo>
                    <a:cubicBezTo>
                      <a:pt x="156" y="750"/>
                      <a:pt x="102" y="797"/>
                      <a:pt x="47" y="851"/>
                    </a:cubicBezTo>
                    <a:lnTo>
                      <a:pt x="1" y="897"/>
                    </a:lnTo>
                    <a:lnTo>
                      <a:pt x="47" y="959"/>
                    </a:lnTo>
                    <a:cubicBezTo>
                      <a:pt x="94" y="1014"/>
                      <a:pt x="133" y="1068"/>
                      <a:pt x="187" y="1122"/>
                    </a:cubicBezTo>
                    <a:cubicBezTo>
                      <a:pt x="334" y="1285"/>
                      <a:pt x="497" y="1440"/>
                      <a:pt x="683" y="1564"/>
                    </a:cubicBezTo>
                    <a:cubicBezTo>
                      <a:pt x="1148" y="1890"/>
                      <a:pt x="1691" y="2084"/>
                      <a:pt x="2257" y="2130"/>
                    </a:cubicBezTo>
                    <a:cubicBezTo>
                      <a:pt x="2339" y="2137"/>
                      <a:pt x="2420" y="2140"/>
                      <a:pt x="2501" y="2140"/>
                    </a:cubicBezTo>
                    <a:cubicBezTo>
                      <a:pt x="2985" y="2140"/>
                      <a:pt x="3463" y="2023"/>
                      <a:pt x="3901" y="1797"/>
                    </a:cubicBezTo>
                    <a:cubicBezTo>
                      <a:pt x="4095" y="1704"/>
                      <a:pt x="4281" y="1580"/>
                      <a:pt x="4460" y="1440"/>
                    </a:cubicBezTo>
                    <a:lnTo>
                      <a:pt x="4623" y="1293"/>
                    </a:lnTo>
                    <a:lnTo>
                      <a:pt x="4677" y="1239"/>
                    </a:lnTo>
                    <a:lnTo>
                      <a:pt x="4623" y="1177"/>
                    </a:lnTo>
                    <a:cubicBezTo>
                      <a:pt x="4584" y="1122"/>
                      <a:pt x="4537" y="1068"/>
                      <a:pt x="4491" y="1014"/>
                    </a:cubicBezTo>
                    <a:cubicBezTo>
                      <a:pt x="4336" y="851"/>
                      <a:pt x="4173" y="704"/>
                      <a:pt x="3994" y="572"/>
                    </a:cubicBezTo>
                    <a:cubicBezTo>
                      <a:pt x="3521" y="246"/>
                      <a:pt x="2979" y="52"/>
                      <a:pt x="2412" y="6"/>
                    </a:cubicBezTo>
                    <a:cubicBezTo>
                      <a:pt x="2350" y="2"/>
                      <a:pt x="2287" y="0"/>
                      <a:pt x="2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9"/>
              <p:cNvSpPr/>
              <p:nvPr/>
            </p:nvSpPr>
            <p:spPr>
              <a:xfrm>
                <a:off x="1829425" y="3548000"/>
                <a:ext cx="117125" cy="53250"/>
              </a:xfrm>
              <a:custGeom>
                <a:avLst/>
                <a:gdLst/>
                <a:ahLst/>
                <a:cxnLst/>
                <a:rect l="l" t="t" r="r" b="b"/>
                <a:pathLst>
                  <a:path w="4685" h="2130" extrusionOk="0">
                    <a:moveTo>
                      <a:pt x="2167" y="0"/>
                    </a:moveTo>
                    <a:cubicBezTo>
                      <a:pt x="1684" y="0"/>
                      <a:pt x="1207" y="117"/>
                      <a:pt x="776" y="336"/>
                    </a:cubicBezTo>
                    <a:cubicBezTo>
                      <a:pt x="574" y="437"/>
                      <a:pt x="388" y="561"/>
                      <a:pt x="217" y="701"/>
                    </a:cubicBezTo>
                    <a:cubicBezTo>
                      <a:pt x="148" y="747"/>
                      <a:pt x="86" y="817"/>
                      <a:pt x="47" y="840"/>
                    </a:cubicBezTo>
                    <a:lnTo>
                      <a:pt x="0" y="894"/>
                    </a:lnTo>
                    <a:lnTo>
                      <a:pt x="47" y="956"/>
                    </a:lnTo>
                    <a:lnTo>
                      <a:pt x="186" y="1112"/>
                    </a:lnTo>
                    <a:cubicBezTo>
                      <a:pt x="334" y="1274"/>
                      <a:pt x="497" y="1429"/>
                      <a:pt x="683" y="1561"/>
                    </a:cubicBezTo>
                    <a:cubicBezTo>
                      <a:pt x="1148" y="1887"/>
                      <a:pt x="1691" y="2081"/>
                      <a:pt x="2257" y="2120"/>
                    </a:cubicBezTo>
                    <a:cubicBezTo>
                      <a:pt x="2339" y="2126"/>
                      <a:pt x="2420" y="2130"/>
                      <a:pt x="2502" y="2130"/>
                    </a:cubicBezTo>
                    <a:cubicBezTo>
                      <a:pt x="2985" y="2130"/>
                      <a:pt x="3462" y="2013"/>
                      <a:pt x="3893" y="1794"/>
                    </a:cubicBezTo>
                    <a:cubicBezTo>
                      <a:pt x="4095" y="1693"/>
                      <a:pt x="4281" y="1569"/>
                      <a:pt x="4459" y="1429"/>
                    </a:cubicBezTo>
                    <a:cubicBezTo>
                      <a:pt x="4529" y="1383"/>
                      <a:pt x="4583" y="1313"/>
                      <a:pt x="4622" y="1290"/>
                    </a:cubicBezTo>
                    <a:lnTo>
                      <a:pt x="4684" y="1228"/>
                    </a:lnTo>
                    <a:lnTo>
                      <a:pt x="4622" y="1174"/>
                    </a:lnTo>
                    <a:cubicBezTo>
                      <a:pt x="4583" y="1112"/>
                      <a:pt x="4537" y="1057"/>
                      <a:pt x="4490" y="1003"/>
                    </a:cubicBezTo>
                    <a:cubicBezTo>
                      <a:pt x="4335" y="848"/>
                      <a:pt x="4172" y="701"/>
                      <a:pt x="3994" y="569"/>
                    </a:cubicBezTo>
                    <a:cubicBezTo>
                      <a:pt x="3529" y="243"/>
                      <a:pt x="2986" y="49"/>
                      <a:pt x="2412" y="10"/>
                    </a:cubicBezTo>
                    <a:cubicBezTo>
                      <a:pt x="2330" y="4"/>
                      <a:pt x="2249" y="0"/>
                      <a:pt x="2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9"/>
              <p:cNvSpPr/>
              <p:nvPr/>
            </p:nvSpPr>
            <p:spPr>
              <a:xfrm>
                <a:off x="1819725" y="3680300"/>
                <a:ext cx="117125" cy="53500"/>
              </a:xfrm>
              <a:custGeom>
                <a:avLst/>
                <a:gdLst/>
                <a:ahLst/>
                <a:cxnLst/>
                <a:rect l="l" t="t" r="r" b="b"/>
                <a:pathLst>
                  <a:path w="4685" h="2140" extrusionOk="0">
                    <a:moveTo>
                      <a:pt x="2189" y="1"/>
                    </a:moveTo>
                    <a:cubicBezTo>
                      <a:pt x="1706" y="1"/>
                      <a:pt x="1222" y="113"/>
                      <a:pt x="776" y="341"/>
                    </a:cubicBezTo>
                    <a:cubicBezTo>
                      <a:pt x="574" y="441"/>
                      <a:pt x="388" y="565"/>
                      <a:pt x="218" y="705"/>
                    </a:cubicBezTo>
                    <a:cubicBezTo>
                      <a:pt x="156" y="752"/>
                      <a:pt x="109" y="790"/>
                      <a:pt x="63" y="845"/>
                    </a:cubicBezTo>
                    <a:lnTo>
                      <a:pt x="1" y="899"/>
                    </a:lnTo>
                    <a:lnTo>
                      <a:pt x="47" y="961"/>
                    </a:lnTo>
                    <a:cubicBezTo>
                      <a:pt x="94" y="1015"/>
                      <a:pt x="132" y="1070"/>
                      <a:pt x="187" y="1124"/>
                    </a:cubicBezTo>
                    <a:cubicBezTo>
                      <a:pt x="334" y="1287"/>
                      <a:pt x="505" y="1434"/>
                      <a:pt x="691" y="1558"/>
                    </a:cubicBezTo>
                    <a:cubicBezTo>
                      <a:pt x="1148" y="1892"/>
                      <a:pt x="1691" y="2085"/>
                      <a:pt x="2257" y="2132"/>
                    </a:cubicBezTo>
                    <a:cubicBezTo>
                      <a:pt x="2330" y="2137"/>
                      <a:pt x="2402" y="2139"/>
                      <a:pt x="2474" y="2139"/>
                    </a:cubicBezTo>
                    <a:cubicBezTo>
                      <a:pt x="2973" y="2139"/>
                      <a:pt x="3462" y="2023"/>
                      <a:pt x="3909" y="1806"/>
                    </a:cubicBezTo>
                    <a:cubicBezTo>
                      <a:pt x="4103" y="1698"/>
                      <a:pt x="4289" y="1574"/>
                      <a:pt x="4459" y="1434"/>
                    </a:cubicBezTo>
                    <a:lnTo>
                      <a:pt x="4622" y="1302"/>
                    </a:lnTo>
                    <a:lnTo>
                      <a:pt x="4684" y="1240"/>
                    </a:lnTo>
                    <a:lnTo>
                      <a:pt x="4638" y="1186"/>
                    </a:lnTo>
                    <a:cubicBezTo>
                      <a:pt x="4591" y="1124"/>
                      <a:pt x="4537" y="1070"/>
                      <a:pt x="4491" y="1015"/>
                    </a:cubicBezTo>
                    <a:cubicBezTo>
                      <a:pt x="4335" y="852"/>
                      <a:pt x="4173" y="705"/>
                      <a:pt x="3994" y="573"/>
                    </a:cubicBezTo>
                    <a:cubicBezTo>
                      <a:pt x="3457" y="194"/>
                      <a:pt x="282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9"/>
              <p:cNvSpPr/>
              <p:nvPr/>
            </p:nvSpPr>
            <p:spPr>
              <a:xfrm>
                <a:off x="1358125" y="3822000"/>
                <a:ext cx="160150" cy="123900"/>
              </a:xfrm>
              <a:custGeom>
                <a:avLst/>
                <a:gdLst/>
                <a:ahLst/>
                <a:cxnLst/>
                <a:rect l="l" t="t" r="r" b="b"/>
                <a:pathLst>
                  <a:path w="6406" h="4956" extrusionOk="0">
                    <a:moveTo>
                      <a:pt x="0" y="0"/>
                    </a:moveTo>
                    <a:lnTo>
                      <a:pt x="0" y="0"/>
                    </a:lnTo>
                    <a:cubicBezTo>
                      <a:pt x="0" y="0"/>
                      <a:pt x="422" y="4955"/>
                      <a:pt x="2706" y="4955"/>
                    </a:cubicBezTo>
                    <a:cubicBezTo>
                      <a:pt x="2938" y="4955"/>
                      <a:pt x="3188" y="4905"/>
                      <a:pt x="3459" y="4793"/>
                    </a:cubicBezTo>
                    <a:cubicBezTo>
                      <a:pt x="6406" y="3567"/>
                      <a:pt x="2528" y="496"/>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4" name="Google Shape;2894;p39"/>
            <p:cNvSpPr/>
            <p:nvPr/>
          </p:nvSpPr>
          <p:spPr>
            <a:xfrm>
              <a:off x="6540716" y="444213"/>
              <a:ext cx="3051" cy="2599"/>
            </a:xfrm>
            <a:custGeom>
              <a:avLst/>
              <a:gdLst/>
              <a:ahLst/>
              <a:cxnLst/>
              <a:rect l="l" t="t" r="r" b="b"/>
              <a:pathLst>
                <a:path w="162" h="138" extrusionOk="0">
                  <a:moveTo>
                    <a:pt x="109" y="1"/>
                  </a:moveTo>
                  <a:cubicBezTo>
                    <a:pt x="48" y="1"/>
                    <a:pt x="0" y="138"/>
                    <a:pt x="115" y="138"/>
                  </a:cubicBezTo>
                  <a:cubicBezTo>
                    <a:pt x="127" y="138"/>
                    <a:pt x="140" y="136"/>
                    <a:pt x="155" y="134"/>
                  </a:cubicBezTo>
                  <a:cubicBezTo>
                    <a:pt x="155" y="106"/>
                    <a:pt x="155" y="71"/>
                    <a:pt x="162" y="43"/>
                  </a:cubicBezTo>
                  <a:cubicBezTo>
                    <a:pt x="145" y="13"/>
                    <a:pt x="127" y="1"/>
                    <a:pt x="10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9"/>
            <p:cNvSpPr/>
            <p:nvPr/>
          </p:nvSpPr>
          <p:spPr>
            <a:xfrm>
              <a:off x="6541017" y="1643290"/>
              <a:ext cx="28324" cy="27156"/>
            </a:xfrm>
            <a:custGeom>
              <a:avLst/>
              <a:gdLst/>
              <a:ahLst/>
              <a:cxnLst/>
              <a:rect l="l" t="t" r="r" b="b"/>
              <a:pathLst>
                <a:path w="1504" h="1442" extrusionOk="0">
                  <a:moveTo>
                    <a:pt x="816" y="0"/>
                  </a:moveTo>
                  <a:cubicBezTo>
                    <a:pt x="346" y="0"/>
                    <a:pt x="21" y="310"/>
                    <a:pt x="0" y="783"/>
                  </a:cubicBezTo>
                  <a:lnTo>
                    <a:pt x="166" y="1144"/>
                  </a:lnTo>
                  <a:lnTo>
                    <a:pt x="243" y="1213"/>
                  </a:lnTo>
                  <a:cubicBezTo>
                    <a:pt x="354" y="1359"/>
                    <a:pt x="527" y="1442"/>
                    <a:pt x="707" y="1442"/>
                  </a:cubicBezTo>
                  <a:lnTo>
                    <a:pt x="929" y="1386"/>
                  </a:lnTo>
                  <a:lnTo>
                    <a:pt x="1012" y="1345"/>
                  </a:lnTo>
                  <a:lnTo>
                    <a:pt x="1074" y="1296"/>
                  </a:lnTo>
                  <a:lnTo>
                    <a:pt x="1081" y="1296"/>
                  </a:lnTo>
                  <a:cubicBezTo>
                    <a:pt x="1358" y="1151"/>
                    <a:pt x="1504" y="839"/>
                    <a:pt x="1435" y="534"/>
                  </a:cubicBezTo>
                  <a:lnTo>
                    <a:pt x="1289" y="326"/>
                  </a:lnTo>
                  <a:lnTo>
                    <a:pt x="1289" y="298"/>
                  </a:lnTo>
                  <a:lnTo>
                    <a:pt x="1282" y="298"/>
                  </a:lnTo>
                  <a:lnTo>
                    <a:pt x="1282" y="271"/>
                  </a:lnTo>
                  <a:lnTo>
                    <a:pt x="1185" y="201"/>
                  </a:lnTo>
                  <a:lnTo>
                    <a:pt x="1185" y="187"/>
                  </a:lnTo>
                  <a:lnTo>
                    <a:pt x="1151" y="187"/>
                  </a:lnTo>
                  <a:lnTo>
                    <a:pt x="908" y="0"/>
                  </a:lnTo>
                  <a:lnTo>
                    <a:pt x="832" y="0"/>
                  </a:lnTo>
                  <a:cubicBezTo>
                    <a:pt x="827" y="0"/>
                    <a:pt x="821" y="0"/>
                    <a:pt x="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9"/>
            <p:cNvSpPr/>
            <p:nvPr/>
          </p:nvSpPr>
          <p:spPr>
            <a:xfrm>
              <a:off x="6745682" y="758678"/>
              <a:ext cx="28475" cy="27307"/>
            </a:xfrm>
            <a:custGeom>
              <a:avLst/>
              <a:gdLst/>
              <a:ahLst/>
              <a:cxnLst/>
              <a:rect l="l" t="t" r="r" b="b"/>
              <a:pathLst>
                <a:path w="1512" h="1450" extrusionOk="0">
                  <a:moveTo>
                    <a:pt x="583" y="1"/>
                  </a:moveTo>
                  <a:lnTo>
                    <a:pt x="250" y="119"/>
                  </a:lnTo>
                  <a:lnTo>
                    <a:pt x="146" y="216"/>
                  </a:lnTo>
                  <a:lnTo>
                    <a:pt x="7" y="555"/>
                  </a:lnTo>
                  <a:cubicBezTo>
                    <a:pt x="0" y="715"/>
                    <a:pt x="49" y="867"/>
                    <a:pt x="146" y="999"/>
                  </a:cubicBezTo>
                  <a:lnTo>
                    <a:pt x="395" y="1283"/>
                  </a:lnTo>
                  <a:lnTo>
                    <a:pt x="541" y="1352"/>
                  </a:lnTo>
                  <a:cubicBezTo>
                    <a:pt x="673" y="1415"/>
                    <a:pt x="818" y="1449"/>
                    <a:pt x="964" y="1449"/>
                  </a:cubicBezTo>
                  <a:lnTo>
                    <a:pt x="1303" y="1297"/>
                  </a:lnTo>
                  <a:lnTo>
                    <a:pt x="1407" y="1186"/>
                  </a:lnTo>
                  <a:lnTo>
                    <a:pt x="1470" y="1006"/>
                  </a:lnTo>
                  <a:cubicBezTo>
                    <a:pt x="1464" y="1006"/>
                    <a:pt x="1457" y="1006"/>
                    <a:pt x="1456" y="1011"/>
                  </a:cubicBezTo>
                  <a:lnTo>
                    <a:pt x="1456" y="1011"/>
                  </a:lnTo>
                  <a:lnTo>
                    <a:pt x="1511" y="562"/>
                  </a:lnTo>
                  <a:lnTo>
                    <a:pt x="1442" y="396"/>
                  </a:lnTo>
                  <a:lnTo>
                    <a:pt x="1123" y="133"/>
                  </a:lnTo>
                  <a:cubicBezTo>
                    <a:pt x="1005" y="49"/>
                    <a:pt x="867" y="1"/>
                    <a:pt x="72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9"/>
            <p:cNvSpPr/>
            <p:nvPr/>
          </p:nvSpPr>
          <p:spPr>
            <a:xfrm>
              <a:off x="6782878" y="1716515"/>
              <a:ext cx="30697" cy="38550"/>
            </a:xfrm>
            <a:custGeom>
              <a:avLst/>
              <a:gdLst/>
              <a:ahLst/>
              <a:cxnLst/>
              <a:rect l="l" t="t" r="r" b="b"/>
              <a:pathLst>
                <a:path w="1630" h="2047" extrusionOk="0">
                  <a:moveTo>
                    <a:pt x="714" y="0"/>
                  </a:moveTo>
                  <a:cubicBezTo>
                    <a:pt x="569" y="7"/>
                    <a:pt x="423" y="49"/>
                    <a:pt x="299" y="125"/>
                  </a:cubicBezTo>
                  <a:lnTo>
                    <a:pt x="139" y="298"/>
                  </a:lnTo>
                  <a:lnTo>
                    <a:pt x="91" y="396"/>
                  </a:lnTo>
                  <a:lnTo>
                    <a:pt x="49" y="617"/>
                  </a:lnTo>
                  <a:cubicBezTo>
                    <a:pt x="56" y="714"/>
                    <a:pt x="49" y="811"/>
                    <a:pt x="35" y="901"/>
                  </a:cubicBezTo>
                  <a:cubicBezTo>
                    <a:pt x="1" y="1199"/>
                    <a:pt x="49" y="1497"/>
                    <a:pt x="188" y="1761"/>
                  </a:cubicBezTo>
                  <a:lnTo>
                    <a:pt x="333" y="1920"/>
                  </a:lnTo>
                  <a:lnTo>
                    <a:pt x="410" y="1969"/>
                  </a:lnTo>
                  <a:lnTo>
                    <a:pt x="617" y="2045"/>
                  </a:lnTo>
                  <a:lnTo>
                    <a:pt x="659" y="2045"/>
                  </a:lnTo>
                  <a:cubicBezTo>
                    <a:pt x="672" y="2046"/>
                    <a:pt x="685" y="2046"/>
                    <a:pt x="699" y="2046"/>
                  </a:cubicBezTo>
                  <a:cubicBezTo>
                    <a:pt x="789" y="2046"/>
                    <a:pt x="878" y="2026"/>
                    <a:pt x="957" y="1990"/>
                  </a:cubicBezTo>
                  <a:lnTo>
                    <a:pt x="1061" y="2024"/>
                  </a:lnTo>
                  <a:cubicBezTo>
                    <a:pt x="1553" y="1844"/>
                    <a:pt x="1629" y="1463"/>
                    <a:pt x="1539" y="1151"/>
                  </a:cubicBezTo>
                  <a:lnTo>
                    <a:pt x="1539" y="1151"/>
                  </a:lnTo>
                  <a:cubicBezTo>
                    <a:pt x="1553" y="1220"/>
                    <a:pt x="1553" y="1296"/>
                    <a:pt x="1518" y="1366"/>
                  </a:cubicBezTo>
                  <a:lnTo>
                    <a:pt x="1421" y="1116"/>
                  </a:lnTo>
                  <a:cubicBezTo>
                    <a:pt x="1456" y="1054"/>
                    <a:pt x="1477" y="985"/>
                    <a:pt x="1498" y="922"/>
                  </a:cubicBezTo>
                  <a:lnTo>
                    <a:pt x="1512" y="659"/>
                  </a:lnTo>
                  <a:lnTo>
                    <a:pt x="1484" y="548"/>
                  </a:lnTo>
                  <a:lnTo>
                    <a:pt x="1352" y="326"/>
                  </a:lnTo>
                  <a:cubicBezTo>
                    <a:pt x="1213" y="195"/>
                    <a:pt x="1019" y="14"/>
                    <a:pt x="71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9"/>
            <p:cNvSpPr/>
            <p:nvPr/>
          </p:nvSpPr>
          <p:spPr>
            <a:xfrm>
              <a:off x="6616069" y="565746"/>
              <a:ext cx="28343" cy="30452"/>
            </a:xfrm>
            <a:custGeom>
              <a:avLst/>
              <a:gdLst/>
              <a:ahLst/>
              <a:cxnLst/>
              <a:rect l="l" t="t" r="r" b="b"/>
              <a:pathLst>
                <a:path w="1505" h="1617" extrusionOk="0">
                  <a:moveTo>
                    <a:pt x="685" y="1"/>
                  </a:moveTo>
                  <a:cubicBezTo>
                    <a:pt x="676" y="1"/>
                    <a:pt x="667" y="1"/>
                    <a:pt x="659" y="1"/>
                  </a:cubicBezTo>
                  <a:lnTo>
                    <a:pt x="638" y="1"/>
                  </a:lnTo>
                  <a:cubicBezTo>
                    <a:pt x="437" y="29"/>
                    <a:pt x="264" y="154"/>
                    <a:pt x="173" y="334"/>
                  </a:cubicBezTo>
                  <a:cubicBezTo>
                    <a:pt x="76" y="424"/>
                    <a:pt x="14" y="549"/>
                    <a:pt x="0" y="681"/>
                  </a:cubicBezTo>
                  <a:lnTo>
                    <a:pt x="14" y="895"/>
                  </a:lnTo>
                  <a:lnTo>
                    <a:pt x="49" y="972"/>
                  </a:lnTo>
                  <a:lnTo>
                    <a:pt x="167" y="1117"/>
                  </a:lnTo>
                  <a:lnTo>
                    <a:pt x="312" y="1408"/>
                  </a:lnTo>
                  <a:lnTo>
                    <a:pt x="416" y="1505"/>
                  </a:lnTo>
                  <a:lnTo>
                    <a:pt x="721" y="1616"/>
                  </a:lnTo>
                  <a:cubicBezTo>
                    <a:pt x="1158" y="1609"/>
                    <a:pt x="1421" y="1374"/>
                    <a:pt x="1490" y="916"/>
                  </a:cubicBezTo>
                  <a:cubicBezTo>
                    <a:pt x="1490" y="882"/>
                    <a:pt x="1497" y="847"/>
                    <a:pt x="1504" y="819"/>
                  </a:cubicBezTo>
                  <a:lnTo>
                    <a:pt x="1449" y="459"/>
                  </a:lnTo>
                  <a:lnTo>
                    <a:pt x="1366" y="341"/>
                  </a:lnTo>
                  <a:lnTo>
                    <a:pt x="1213" y="237"/>
                  </a:lnTo>
                  <a:lnTo>
                    <a:pt x="1227" y="209"/>
                  </a:lnTo>
                  <a:cubicBezTo>
                    <a:pt x="1081" y="76"/>
                    <a:pt x="884" y="1"/>
                    <a:pt x="6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9"/>
            <p:cNvSpPr/>
            <p:nvPr/>
          </p:nvSpPr>
          <p:spPr>
            <a:xfrm>
              <a:off x="6545443" y="1163580"/>
              <a:ext cx="24294" cy="24181"/>
            </a:xfrm>
            <a:custGeom>
              <a:avLst/>
              <a:gdLst/>
              <a:ahLst/>
              <a:cxnLst/>
              <a:rect l="l" t="t" r="r" b="b"/>
              <a:pathLst>
                <a:path w="1290" h="1284" extrusionOk="0">
                  <a:moveTo>
                    <a:pt x="569" y="1"/>
                  </a:moveTo>
                  <a:lnTo>
                    <a:pt x="222" y="153"/>
                  </a:lnTo>
                  <a:lnTo>
                    <a:pt x="119" y="264"/>
                  </a:lnTo>
                  <a:lnTo>
                    <a:pt x="1" y="618"/>
                  </a:lnTo>
                  <a:cubicBezTo>
                    <a:pt x="56" y="1061"/>
                    <a:pt x="319" y="1228"/>
                    <a:pt x="472" y="1283"/>
                  </a:cubicBezTo>
                  <a:lnTo>
                    <a:pt x="874" y="1242"/>
                  </a:lnTo>
                  <a:lnTo>
                    <a:pt x="909" y="1228"/>
                  </a:lnTo>
                  <a:lnTo>
                    <a:pt x="916" y="1228"/>
                  </a:lnTo>
                  <a:cubicBezTo>
                    <a:pt x="1096" y="1158"/>
                    <a:pt x="1234" y="1013"/>
                    <a:pt x="1290" y="833"/>
                  </a:cubicBezTo>
                  <a:lnTo>
                    <a:pt x="1220" y="445"/>
                  </a:lnTo>
                  <a:lnTo>
                    <a:pt x="1214" y="438"/>
                  </a:lnTo>
                  <a:lnTo>
                    <a:pt x="1220" y="438"/>
                  </a:lnTo>
                  <a:cubicBezTo>
                    <a:pt x="1151" y="257"/>
                    <a:pt x="999" y="119"/>
                    <a:pt x="812" y="70"/>
                  </a:cubicBezTo>
                  <a:cubicBezTo>
                    <a:pt x="735" y="36"/>
                    <a:pt x="652" y="15"/>
                    <a:pt x="56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9"/>
            <p:cNvSpPr/>
            <p:nvPr/>
          </p:nvSpPr>
          <p:spPr>
            <a:xfrm>
              <a:off x="6610965" y="239945"/>
              <a:ext cx="30433" cy="27175"/>
            </a:xfrm>
            <a:custGeom>
              <a:avLst/>
              <a:gdLst/>
              <a:ahLst/>
              <a:cxnLst/>
              <a:rect l="l" t="t" r="r" b="b"/>
              <a:pathLst>
                <a:path w="1616" h="1443" extrusionOk="0">
                  <a:moveTo>
                    <a:pt x="754" y="1"/>
                  </a:moveTo>
                  <a:cubicBezTo>
                    <a:pt x="547" y="1"/>
                    <a:pt x="349" y="90"/>
                    <a:pt x="209" y="251"/>
                  </a:cubicBezTo>
                  <a:cubicBezTo>
                    <a:pt x="63" y="431"/>
                    <a:pt x="1" y="667"/>
                    <a:pt x="49" y="895"/>
                  </a:cubicBezTo>
                  <a:lnTo>
                    <a:pt x="77" y="999"/>
                  </a:lnTo>
                  <a:lnTo>
                    <a:pt x="112" y="1076"/>
                  </a:lnTo>
                  <a:cubicBezTo>
                    <a:pt x="243" y="1290"/>
                    <a:pt x="514" y="1429"/>
                    <a:pt x="833" y="1443"/>
                  </a:cubicBezTo>
                  <a:cubicBezTo>
                    <a:pt x="1020" y="1443"/>
                    <a:pt x="1200" y="1387"/>
                    <a:pt x="1352" y="1283"/>
                  </a:cubicBezTo>
                  <a:lnTo>
                    <a:pt x="1491" y="1117"/>
                  </a:lnTo>
                  <a:lnTo>
                    <a:pt x="1553" y="992"/>
                  </a:lnTo>
                  <a:cubicBezTo>
                    <a:pt x="1616" y="757"/>
                    <a:pt x="1567" y="514"/>
                    <a:pt x="1422" y="320"/>
                  </a:cubicBezTo>
                  <a:cubicBezTo>
                    <a:pt x="1262" y="126"/>
                    <a:pt x="1034" y="8"/>
                    <a:pt x="777" y="1"/>
                  </a:cubicBezTo>
                  <a:cubicBezTo>
                    <a:pt x="769" y="1"/>
                    <a:pt x="762" y="1"/>
                    <a:pt x="75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9"/>
            <p:cNvSpPr/>
            <p:nvPr/>
          </p:nvSpPr>
          <p:spPr>
            <a:xfrm>
              <a:off x="6458903" y="1422429"/>
              <a:ext cx="27816" cy="27439"/>
            </a:xfrm>
            <a:custGeom>
              <a:avLst/>
              <a:gdLst/>
              <a:ahLst/>
              <a:cxnLst/>
              <a:rect l="l" t="t" r="r" b="b"/>
              <a:pathLst>
                <a:path w="1477" h="1457" extrusionOk="0">
                  <a:moveTo>
                    <a:pt x="805" y="1"/>
                  </a:moveTo>
                  <a:cubicBezTo>
                    <a:pt x="721" y="1"/>
                    <a:pt x="631" y="14"/>
                    <a:pt x="555" y="49"/>
                  </a:cubicBezTo>
                  <a:lnTo>
                    <a:pt x="347" y="77"/>
                  </a:lnTo>
                  <a:cubicBezTo>
                    <a:pt x="160" y="208"/>
                    <a:pt x="42" y="416"/>
                    <a:pt x="35" y="652"/>
                  </a:cubicBezTo>
                  <a:lnTo>
                    <a:pt x="1" y="881"/>
                  </a:lnTo>
                  <a:lnTo>
                    <a:pt x="21" y="985"/>
                  </a:lnTo>
                  <a:lnTo>
                    <a:pt x="105" y="1207"/>
                  </a:lnTo>
                  <a:cubicBezTo>
                    <a:pt x="229" y="1359"/>
                    <a:pt x="416" y="1449"/>
                    <a:pt x="617" y="1456"/>
                  </a:cubicBezTo>
                  <a:cubicBezTo>
                    <a:pt x="666" y="1456"/>
                    <a:pt x="721" y="1449"/>
                    <a:pt x="770" y="1435"/>
                  </a:cubicBezTo>
                  <a:lnTo>
                    <a:pt x="770" y="1421"/>
                  </a:lnTo>
                  <a:lnTo>
                    <a:pt x="902" y="1421"/>
                  </a:lnTo>
                  <a:lnTo>
                    <a:pt x="1269" y="1262"/>
                  </a:lnTo>
                  <a:cubicBezTo>
                    <a:pt x="1477" y="1012"/>
                    <a:pt x="1463" y="624"/>
                    <a:pt x="1352" y="375"/>
                  </a:cubicBezTo>
                  <a:cubicBezTo>
                    <a:pt x="1255" y="153"/>
                    <a:pt x="1047" y="7"/>
                    <a:pt x="80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9"/>
            <p:cNvSpPr/>
            <p:nvPr/>
          </p:nvSpPr>
          <p:spPr>
            <a:xfrm>
              <a:off x="6365846" y="2150139"/>
              <a:ext cx="3559" cy="2279"/>
            </a:xfrm>
            <a:custGeom>
              <a:avLst/>
              <a:gdLst/>
              <a:ahLst/>
              <a:cxnLst/>
              <a:rect l="l" t="t" r="r" b="b"/>
              <a:pathLst>
                <a:path w="189" h="121" extrusionOk="0">
                  <a:moveTo>
                    <a:pt x="76" y="0"/>
                  </a:moveTo>
                  <a:cubicBezTo>
                    <a:pt x="0" y="60"/>
                    <a:pt x="63" y="120"/>
                    <a:pt x="116" y="120"/>
                  </a:cubicBezTo>
                  <a:cubicBezTo>
                    <a:pt x="155" y="120"/>
                    <a:pt x="189" y="88"/>
                    <a:pt x="15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9"/>
            <p:cNvSpPr/>
            <p:nvPr/>
          </p:nvSpPr>
          <p:spPr>
            <a:xfrm>
              <a:off x="6984944" y="1770925"/>
              <a:ext cx="30433" cy="27646"/>
            </a:xfrm>
            <a:custGeom>
              <a:avLst/>
              <a:gdLst/>
              <a:ahLst/>
              <a:cxnLst/>
              <a:rect l="l" t="t" r="r" b="b"/>
              <a:pathLst>
                <a:path w="1616" h="1468" extrusionOk="0">
                  <a:moveTo>
                    <a:pt x="834" y="1"/>
                  </a:moveTo>
                  <a:cubicBezTo>
                    <a:pt x="704" y="1"/>
                    <a:pt x="574" y="28"/>
                    <a:pt x="451" y="85"/>
                  </a:cubicBezTo>
                  <a:cubicBezTo>
                    <a:pt x="222" y="216"/>
                    <a:pt x="56" y="438"/>
                    <a:pt x="0" y="695"/>
                  </a:cubicBezTo>
                  <a:lnTo>
                    <a:pt x="0" y="903"/>
                  </a:lnTo>
                  <a:lnTo>
                    <a:pt x="21" y="979"/>
                  </a:lnTo>
                  <a:lnTo>
                    <a:pt x="104" y="1159"/>
                  </a:lnTo>
                  <a:cubicBezTo>
                    <a:pt x="249" y="1357"/>
                    <a:pt x="477" y="1467"/>
                    <a:pt x="710" y="1467"/>
                  </a:cubicBezTo>
                  <a:cubicBezTo>
                    <a:pt x="812" y="1467"/>
                    <a:pt x="915" y="1446"/>
                    <a:pt x="1012" y="1402"/>
                  </a:cubicBezTo>
                  <a:cubicBezTo>
                    <a:pt x="1373" y="1256"/>
                    <a:pt x="1615" y="889"/>
                    <a:pt x="1581" y="542"/>
                  </a:cubicBezTo>
                  <a:lnTo>
                    <a:pt x="1511" y="348"/>
                  </a:lnTo>
                  <a:lnTo>
                    <a:pt x="1449" y="251"/>
                  </a:lnTo>
                  <a:lnTo>
                    <a:pt x="1248" y="99"/>
                  </a:lnTo>
                  <a:cubicBezTo>
                    <a:pt x="1118" y="34"/>
                    <a:pt x="976" y="1"/>
                    <a:pt x="83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9"/>
            <p:cNvSpPr/>
            <p:nvPr/>
          </p:nvSpPr>
          <p:spPr>
            <a:xfrm>
              <a:off x="6650384" y="1536372"/>
              <a:ext cx="30170" cy="29379"/>
            </a:xfrm>
            <a:custGeom>
              <a:avLst/>
              <a:gdLst/>
              <a:ahLst/>
              <a:cxnLst/>
              <a:rect l="l" t="t" r="r" b="b"/>
              <a:pathLst>
                <a:path w="1602" h="1560" extrusionOk="0">
                  <a:moveTo>
                    <a:pt x="829" y="0"/>
                  </a:moveTo>
                  <a:cubicBezTo>
                    <a:pt x="612" y="0"/>
                    <a:pt x="404" y="83"/>
                    <a:pt x="250" y="237"/>
                  </a:cubicBezTo>
                  <a:cubicBezTo>
                    <a:pt x="84" y="410"/>
                    <a:pt x="1" y="646"/>
                    <a:pt x="29" y="881"/>
                  </a:cubicBezTo>
                  <a:cubicBezTo>
                    <a:pt x="56" y="1089"/>
                    <a:pt x="153" y="1283"/>
                    <a:pt x="306" y="1429"/>
                  </a:cubicBezTo>
                  <a:lnTo>
                    <a:pt x="479" y="1519"/>
                  </a:lnTo>
                  <a:lnTo>
                    <a:pt x="597" y="1554"/>
                  </a:lnTo>
                  <a:cubicBezTo>
                    <a:pt x="630" y="1557"/>
                    <a:pt x="664" y="1559"/>
                    <a:pt x="697" y="1559"/>
                  </a:cubicBezTo>
                  <a:cubicBezTo>
                    <a:pt x="843" y="1559"/>
                    <a:pt x="987" y="1522"/>
                    <a:pt x="1117" y="1443"/>
                  </a:cubicBezTo>
                  <a:lnTo>
                    <a:pt x="1207" y="1415"/>
                  </a:lnTo>
                  <a:lnTo>
                    <a:pt x="1304" y="1359"/>
                  </a:lnTo>
                  <a:lnTo>
                    <a:pt x="1477" y="1138"/>
                  </a:lnTo>
                  <a:cubicBezTo>
                    <a:pt x="1602" y="812"/>
                    <a:pt x="1526" y="438"/>
                    <a:pt x="1276" y="188"/>
                  </a:cubicBezTo>
                  <a:lnTo>
                    <a:pt x="1096" y="50"/>
                  </a:lnTo>
                  <a:lnTo>
                    <a:pt x="944" y="8"/>
                  </a:lnTo>
                  <a:cubicBezTo>
                    <a:pt x="905" y="3"/>
                    <a:pt x="867" y="0"/>
                    <a:pt x="829"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9"/>
            <p:cNvSpPr/>
            <p:nvPr/>
          </p:nvSpPr>
          <p:spPr>
            <a:xfrm>
              <a:off x="6756643" y="1671202"/>
              <a:ext cx="27307" cy="27533"/>
            </a:xfrm>
            <a:custGeom>
              <a:avLst/>
              <a:gdLst/>
              <a:ahLst/>
              <a:cxnLst/>
              <a:rect l="l" t="t" r="r" b="b"/>
              <a:pathLst>
                <a:path w="1450" h="1462" extrusionOk="0">
                  <a:moveTo>
                    <a:pt x="765" y="0"/>
                  </a:moveTo>
                  <a:cubicBezTo>
                    <a:pt x="499" y="0"/>
                    <a:pt x="259" y="166"/>
                    <a:pt x="167" y="424"/>
                  </a:cubicBezTo>
                  <a:lnTo>
                    <a:pt x="188" y="424"/>
                  </a:lnTo>
                  <a:lnTo>
                    <a:pt x="1" y="819"/>
                  </a:lnTo>
                  <a:cubicBezTo>
                    <a:pt x="91" y="1277"/>
                    <a:pt x="403" y="1408"/>
                    <a:pt x="534" y="1443"/>
                  </a:cubicBezTo>
                  <a:cubicBezTo>
                    <a:pt x="585" y="1456"/>
                    <a:pt x="636" y="1462"/>
                    <a:pt x="687" y="1462"/>
                  </a:cubicBezTo>
                  <a:cubicBezTo>
                    <a:pt x="917" y="1462"/>
                    <a:pt x="1150" y="1337"/>
                    <a:pt x="1331" y="1110"/>
                  </a:cubicBezTo>
                  <a:lnTo>
                    <a:pt x="1421" y="902"/>
                  </a:lnTo>
                  <a:lnTo>
                    <a:pt x="1449" y="736"/>
                  </a:lnTo>
                  <a:lnTo>
                    <a:pt x="1449" y="695"/>
                  </a:lnTo>
                  <a:cubicBezTo>
                    <a:pt x="1428" y="542"/>
                    <a:pt x="1366" y="397"/>
                    <a:pt x="1262" y="279"/>
                  </a:cubicBezTo>
                  <a:lnTo>
                    <a:pt x="1248" y="279"/>
                  </a:lnTo>
                  <a:lnTo>
                    <a:pt x="1172" y="175"/>
                  </a:lnTo>
                  <a:lnTo>
                    <a:pt x="1096" y="105"/>
                  </a:lnTo>
                  <a:lnTo>
                    <a:pt x="867" y="8"/>
                  </a:lnTo>
                  <a:cubicBezTo>
                    <a:pt x="833" y="3"/>
                    <a:pt x="799" y="0"/>
                    <a:pt x="76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9"/>
            <p:cNvSpPr/>
            <p:nvPr/>
          </p:nvSpPr>
          <p:spPr>
            <a:xfrm>
              <a:off x="6622586" y="1268013"/>
              <a:ext cx="23785" cy="24897"/>
            </a:xfrm>
            <a:custGeom>
              <a:avLst/>
              <a:gdLst/>
              <a:ahLst/>
              <a:cxnLst/>
              <a:rect l="l" t="t" r="r" b="b"/>
              <a:pathLst>
                <a:path w="1263" h="1322" extrusionOk="0">
                  <a:moveTo>
                    <a:pt x="587" y="1"/>
                  </a:moveTo>
                  <a:cubicBezTo>
                    <a:pt x="473" y="1"/>
                    <a:pt x="359" y="30"/>
                    <a:pt x="257" y="91"/>
                  </a:cubicBezTo>
                  <a:lnTo>
                    <a:pt x="105" y="250"/>
                  </a:lnTo>
                  <a:lnTo>
                    <a:pt x="56" y="333"/>
                  </a:lnTo>
                  <a:lnTo>
                    <a:pt x="1" y="548"/>
                  </a:lnTo>
                  <a:lnTo>
                    <a:pt x="1" y="680"/>
                  </a:lnTo>
                  <a:cubicBezTo>
                    <a:pt x="22" y="846"/>
                    <a:pt x="91" y="1005"/>
                    <a:pt x="202" y="1137"/>
                  </a:cubicBezTo>
                  <a:lnTo>
                    <a:pt x="396" y="1269"/>
                  </a:lnTo>
                  <a:lnTo>
                    <a:pt x="562" y="1317"/>
                  </a:lnTo>
                  <a:cubicBezTo>
                    <a:pt x="586" y="1320"/>
                    <a:pt x="609" y="1321"/>
                    <a:pt x="633" y="1321"/>
                  </a:cubicBezTo>
                  <a:cubicBezTo>
                    <a:pt x="795" y="1321"/>
                    <a:pt x="953" y="1258"/>
                    <a:pt x="1068" y="1137"/>
                  </a:cubicBezTo>
                  <a:cubicBezTo>
                    <a:pt x="1200" y="999"/>
                    <a:pt x="1262" y="811"/>
                    <a:pt x="1241" y="617"/>
                  </a:cubicBezTo>
                  <a:cubicBezTo>
                    <a:pt x="1221" y="382"/>
                    <a:pt x="1075" y="174"/>
                    <a:pt x="867" y="63"/>
                  </a:cubicBezTo>
                  <a:cubicBezTo>
                    <a:pt x="778" y="22"/>
                    <a:pt x="683" y="1"/>
                    <a:pt x="58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9"/>
            <p:cNvSpPr/>
            <p:nvPr/>
          </p:nvSpPr>
          <p:spPr>
            <a:xfrm>
              <a:off x="6651307" y="1881252"/>
              <a:ext cx="27175" cy="28324"/>
            </a:xfrm>
            <a:custGeom>
              <a:avLst/>
              <a:gdLst/>
              <a:ahLst/>
              <a:cxnLst/>
              <a:rect l="l" t="t" r="r" b="b"/>
              <a:pathLst>
                <a:path w="1443" h="1504" extrusionOk="0">
                  <a:moveTo>
                    <a:pt x="479" y="0"/>
                  </a:moveTo>
                  <a:lnTo>
                    <a:pt x="326" y="104"/>
                  </a:lnTo>
                  <a:lnTo>
                    <a:pt x="104" y="451"/>
                  </a:lnTo>
                  <a:cubicBezTo>
                    <a:pt x="35" y="575"/>
                    <a:pt x="0" y="714"/>
                    <a:pt x="14" y="859"/>
                  </a:cubicBezTo>
                  <a:cubicBezTo>
                    <a:pt x="14" y="894"/>
                    <a:pt x="21" y="929"/>
                    <a:pt x="35" y="970"/>
                  </a:cubicBezTo>
                  <a:lnTo>
                    <a:pt x="35" y="991"/>
                  </a:lnTo>
                  <a:lnTo>
                    <a:pt x="201" y="1317"/>
                  </a:lnTo>
                  <a:lnTo>
                    <a:pt x="305" y="1407"/>
                  </a:lnTo>
                  <a:lnTo>
                    <a:pt x="652" y="1504"/>
                  </a:lnTo>
                  <a:cubicBezTo>
                    <a:pt x="811" y="1483"/>
                    <a:pt x="964" y="1414"/>
                    <a:pt x="1082" y="1303"/>
                  </a:cubicBezTo>
                  <a:lnTo>
                    <a:pt x="1331" y="1026"/>
                  </a:lnTo>
                  <a:lnTo>
                    <a:pt x="1387" y="873"/>
                  </a:lnTo>
                  <a:cubicBezTo>
                    <a:pt x="1428" y="735"/>
                    <a:pt x="1442" y="582"/>
                    <a:pt x="1421" y="437"/>
                  </a:cubicBezTo>
                  <a:lnTo>
                    <a:pt x="1241" y="118"/>
                  </a:lnTo>
                  <a:lnTo>
                    <a:pt x="1116" y="35"/>
                  </a:lnTo>
                  <a:lnTo>
                    <a:pt x="92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9"/>
            <p:cNvSpPr/>
            <p:nvPr/>
          </p:nvSpPr>
          <p:spPr>
            <a:xfrm>
              <a:off x="6606408" y="1001894"/>
              <a:ext cx="27288" cy="26667"/>
            </a:xfrm>
            <a:custGeom>
              <a:avLst/>
              <a:gdLst/>
              <a:ahLst/>
              <a:cxnLst/>
              <a:rect l="l" t="t" r="r" b="b"/>
              <a:pathLst>
                <a:path w="1449" h="1416" extrusionOk="0">
                  <a:moveTo>
                    <a:pt x="662" y="0"/>
                  </a:moveTo>
                  <a:cubicBezTo>
                    <a:pt x="601" y="0"/>
                    <a:pt x="539" y="9"/>
                    <a:pt x="479" y="27"/>
                  </a:cubicBezTo>
                  <a:lnTo>
                    <a:pt x="271" y="165"/>
                  </a:lnTo>
                  <a:cubicBezTo>
                    <a:pt x="111" y="269"/>
                    <a:pt x="14" y="435"/>
                    <a:pt x="0" y="616"/>
                  </a:cubicBezTo>
                  <a:lnTo>
                    <a:pt x="28" y="706"/>
                  </a:lnTo>
                  <a:lnTo>
                    <a:pt x="28" y="886"/>
                  </a:lnTo>
                  <a:lnTo>
                    <a:pt x="42" y="921"/>
                  </a:lnTo>
                  <a:lnTo>
                    <a:pt x="63" y="955"/>
                  </a:lnTo>
                  <a:lnTo>
                    <a:pt x="174" y="1198"/>
                  </a:lnTo>
                  <a:lnTo>
                    <a:pt x="278" y="1302"/>
                  </a:lnTo>
                  <a:lnTo>
                    <a:pt x="659" y="1413"/>
                  </a:lnTo>
                  <a:cubicBezTo>
                    <a:pt x="685" y="1414"/>
                    <a:pt x="710" y="1415"/>
                    <a:pt x="735" y="1415"/>
                  </a:cubicBezTo>
                  <a:cubicBezTo>
                    <a:pt x="1287" y="1415"/>
                    <a:pt x="1416" y="981"/>
                    <a:pt x="1449" y="782"/>
                  </a:cubicBezTo>
                  <a:lnTo>
                    <a:pt x="1310" y="394"/>
                  </a:lnTo>
                  <a:lnTo>
                    <a:pt x="1220" y="318"/>
                  </a:lnTo>
                  <a:cubicBezTo>
                    <a:pt x="1100" y="116"/>
                    <a:pt x="886" y="0"/>
                    <a:pt x="66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9"/>
            <p:cNvSpPr/>
            <p:nvPr/>
          </p:nvSpPr>
          <p:spPr>
            <a:xfrm>
              <a:off x="6475872" y="2033578"/>
              <a:ext cx="30565" cy="28588"/>
            </a:xfrm>
            <a:custGeom>
              <a:avLst/>
              <a:gdLst/>
              <a:ahLst/>
              <a:cxnLst/>
              <a:rect l="l" t="t" r="r" b="b"/>
              <a:pathLst>
                <a:path w="1623" h="1518" extrusionOk="0">
                  <a:moveTo>
                    <a:pt x="735" y="0"/>
                  </a:moveTo>
                  <a:lnTo>
                    <a:pt x="389" y="104"/>
                  </a:lnTo>
                  <a:lnTo>
                    <a:pt x="278" y="201"/>
                  </a:lnTo>
                  <a:lnTo>
                    <a:pt x="202" y="367"/>
                  </a:lnTo>
                  <a:lnTo>
                    <a:pt x="174" y="347"/>
                  </a:lnTo>
                  <a:cubicBezTo>
                    <a:pt x="125" y="416"/>
                    <a:pt x="1" y="589"/>
                    <a:pt x="35" y="936"/>
                  </a:cubicBezTo>
                  <a:lnTo>
                    <a:pt x="35" y="964"/>
                  </a:lnTo>
                  <a:cubicBezTo>
                    <a:pt x="91" y="1158"/>
                    <a:pt x="229" y="1310"/>
                    <a:pt x="416" y="1379"/>
                  </a:cubicBezTo>
                  <a:cubicBezTo>
                    <a:pt x="520" y="1463"/>
                    <a:pt x="652" y="1511"/>
                    <a:pt x="791" y="1518"/>
                  </a:cubicBezTo>
                  <a:lnTo>
                    <a:pt x="999" y="1463"/>
                  </a:lnTo>
                  <a:lnTo>
                    <a:pt x="1075" y="1428"/>
                  </a:lnTo>
                  <a:lnTo>
                    <a:pt x="1207" y="1303"/>
                  </a:lnTo>
                  <a:lnTo>
                    <a:pt x="1477" y="1116"/>
                  </a:lnTo>
                  <a:lnTo>
                    <a:pt x="1553" y="998"/>
                  </a:lnTo>
                  <a:lnTo>
                    <a:pt x="1622" y="679"/>
                  </a:lnTo>
                  <a:cubicBezTo>
                    <a:pt x="1560" y="236"/>
                    <a:pt x="1290" y="7"/>
                    <a:pt x="83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9"/>
            <p:cNvSpPr/>
            <p:nvPr/>
          </p:nvSpPr>
          <p:spPr>
            <a:xfrm>
              <a:off x="6841752" y="2123640"/>
              <a:ext cx="34087" cy="28983"/>
            </a:xfrm>
            <a:custGeom>
              <a:avLst/>
              <a:gdLst/>
              <a:ahLst/>
              <a:cxnLst/>
              <a:rect l="l" t="t" r="r" b="b"/>
              <a:pathLst>
                <a:path w="1810" h="1539" extrusionOk="0">
                  <a:moveTo>
                    <a:pt x="638" y="0"/>
                  </a:moveTo>
                  <a:lnTo>
                    <a:pt x="527" y="28"/>
                  </a:lnTo>
                  <a:lnTo>
                    <a:pt x="250" y="201"/>
                  </a:lnTo>
                  <a:cubicBezTo>
                    <a:pt x="84" y="368"/>
                    <a:pt x="0" y="596"/>
                    <a:pt x="21" y="832"/>
                  </a:cubicBezTo>
                  <a:cubicBezTo>
                    <a:pt x="28" y="894"/>
                    <a:pt x="49" y="971"/>
                    <a:pt x="77" y="1088"/>
                  </a:cubicBezTo>
                  <a:lnTo>
                    <a:pt x="285" y="1352"/>
                  </a:lnTo>
                  <a:lnTo>
                    <a:pt x="402" y="1421"/>
                  </a:lnTo>
                  <a:lnTo>
                    <a:pt x="742" y="1463"/>
                  </a:lnTo>
                  <a:cubicBezTo>
                    <a:pt x="714" y="1469"/>
                    <a:pt x="684" y="1472"/>
                    <a:pt x="655" y="1472"/>
                  </a:cubicBezTo>
                  <a:cubicBezTo>
                    <a:pt x="619" y="1472"/>
                    <a:pt x="582" y="1467"/>
                    <a:pt x="548" y="1456"/>
                  </a:cubicBezTo>
                  <a:lnTo>
                    <a:pt x="548" y="1456"/>
                  </a:lnTo>
                  <a:cubicBezTo>
                    <a:pt x="624" y="1490"/>
                    <a:pt x="700" y="1518"/>
                    <a:pt x="777" y="1539"/>
                  </a:cubicBezTo>
                  <a:lnTo>
                    <a:pt x="1088" y="1477"/>
                  </a:lnTo>
                  <a:lnTo>
                    <a:pt x="1199" y="1407"/>
                  </a:lnTo>
                  <a:lnTo>
                    <a:pt x="1227" y="1366"/>
                  </a:lnTo>
                  <a:lnTo>
                    <a:pt x="1269" y="1366"/>
                  </a:lnTo>
                  <a:cubicBezTo>
                    <a:pt x="1553" y="1331"/>
                    <a:pt x="1768" y="1102"/>
                    <a:pt x="1782" y="818"/>
                  </a:cubicBezTo>
                  <a:cubicBezTo>
                    <a:pt x="1802" y="749"/>
                    <a:pt x="1809" y="686"/>
                    <a:pt x="1795" y="617"/>
                  </a:cubicBezTo>
                  <a:cubicBezTo>
                    <a:pt x="1768" y="354"/>
                    <a:pt x="1567" y="146"/>
                    <a:pt x="1303" y="104"/>
                  </a:cubicBezTo>
                  <a:lnTo>
                    <a:pt x="1130" y="160"/>
                  </a:lnTo>
                  <a:cubicBezTo>
                    <a:pt x="1061" y="111"/>
                    <a:pt x="991" y="70"/>
                    <a:pt x="915" y="35"/>
                  </a:cubicBezTo>
                  <a:lnTo>
                    <a:pt x="638"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9"/>
            <p:cNvSpPr/>
            <p:nvPr/>
          </p:nvSpPr>
          <p:spPr>
            <a:xfrm>
              <a:off x="7034551" y="2672149"/>
              <a:ext cx="25198" cy="24143"/>
            </a:xfrm>
            <a:custGeom>
              <a:avLst/>
              <a:gdLst/>
              <a:ahLst/>
              <a:cxnLst/>
              <a:rect l="l" t="t" r="r" b="b"/>
              <a:pathLst>
                <a:path w="1338" h="1282" extrusionOk="0">
                  <a:moveTo>
                    <a:pt x="671" y="0"/>
                  </a:moveTo>
                  <a:cubicBezTo>
                    <a:pt x="492" y="0"/>
                    <a:pt x="320" y="75"/>
                    <a:pt x="194" y="207"/>
                  </a:cubicBezTo>
                  <a:cubicBezTo>
                    <a:pt x="62" y="353"/>
                    <a:pt x="0" y="554"/>
                    <a:pt x="21" y="748"/>
                  </a:cubicBezTo>
                  <a:lnTo>
                    <a:pt x="42" y="872"/>
                  </a:lnTo>
                  <a:lnTo>
                    <a:pt x="215" y="1129"/>
                  </a:lnTo>
                  <a:lnTo>
                    <a:pt x="333" y="1198"/>
                  </a:lnTo>
                  <a:lnTo>
                    <a:pt x="631" y="1281"/>
                  </a:lnTo>
                  <a:lnTo>
                    <a:pt x="839" y="1261"/>
                  </a:lnTo>
                  <a:lnTo>
                    <a:pt x="1130" y="1115"/>
                  </a:lnTo>
                  <a:lnTo>
                    <a:pt x="1220" y="1018"/>
                  </a:lnTo>
                  <a:lnTo>
                    <a:pt x="1338" y="699"/>
                  </a:lnTo>
                  <a:lnTo>
                    <a:pt x="1338" y="637"/>
                  </a:lnTo>
                  <a:cubicBezTo>
                    <a:pt x="1324" y="519"/>
                    <a:pt x="1282" y="408"/>
                    <a:pt x="1213" y="318"/>
                  </a:cubicBezTo>
                  <a:lnTo>
                    <a:pt x="1185" y="332"/>
                  </a:lnTo>
                  <a:lnTo>
                    <a:pt x="1144" y="228"/>
                  </a:lnTo>
                  <a:lnTo>
                    <a:pt x="1047" y="138"/>
                  </a:lnTo>
                  <a:lnTo>
                    <a:pt x="755" y="6"/>
                  </a:lnTo>
                  <a:cubicBezTo>
                    <a:pt x="727" y="2"/>
                    <a:pt x="699" y="0"/>
                    <a:pt x="671"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9"/>
            <p:cNvSpPr/>
            <p:nvPr/>
          </p:nvSpPr>
          <p:spPr>
            <a:xfrm>
              <a:off x="7078659" y="2033578"/>
              <a:ext cx="24162" cy="24558"/>
            </a:xfrm>
            <a:custGeom>
              <a:avLst/>
              <a:gdLst/>
              <a:ahLst/>
              <a:cxnLst/>
              <a:rect l="l" t="t" r="r" b="b"/>
              <a:pathLst>
                <a:path w="1283" h="1304" extrusionOk="0">
                  <a:moveTo>
                    <a:pt x="735" y="0"/>
                  </a:moveTo>
                  <a:lnTo>
                    <a:pt x="354" y="111"/>
                  </a:lnTo>
                  <a:lnTo>
                    <a:pt x="347" y="111"/>
                  </a:lnTo>
                  <a:cubicBezTo>
                    <a:pt x="125" y="277"/>
                    <a:pt x="1" y="534"/>
                    <a:pt x="1" y="804"/>
                  </a:cubicBezTo>
                  <a:lnTo>
                    <a:pt x="181" y="1137"/>
                  </a:lnTo>
                  <a:lnTo>
                    <a:pt x="299" y="1234"/>
                  </a:lnTo>
                  <a:lnTo>
                    <a:pt x="673" y="1303"/>
                  </a:lnTo>
                  <a:cubicBezTo>
                    <a:pt x="1110" y="1185"/>
                    <a:pt x="1234" y="908"/>
                    <a:pt x="1283" y="749"/>
                  </a:cubicBezTo>
                  <a:lnTo>
                    <a:pt x="1186" y="354"/>
                  </a:lnTo>
                  <a:lnTo>
                    <a:pt x="1165" y="333"/>
                  </a:lnTo>
                  <a:lnTo>
                    <a:pt x="1165" y="312"/>
                  </a:lnTo>
                  <a:cubicBezTo>
                    <a:pt x="1082" y="146"/>
                    <a:pt x="922" y="28"/>
                    <a:pt x="73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9"/>
            <p:cNvSpPr/>
            <p:nvPr/>
          </p:nvSpPr>
          <p:spPr>
            <a:xfrm>
              <a:off x="6346391" y="1691561"/>
              <a:ext cx="29115" cy="33334"/>
            </a:xfrm>
            <a:custGeom>
              <a:avLst/>
              <a:gdLst/>
              <a:ahLst/>
              <a:cxnLst/>
              <a:rect l="l" t="t" r="r" b="b"/>
              <a:pathLst>
                <a:path w="1546" h="1770" extrusionOk="0">
                  <a:moveTo>
                    <a:pt x="784" y="0"/>
                  </a:moveTo>
                  <a:cubicBezTo>
                    <a:pt x="719" y="0"/>
                    <a:pt x="653" y="10"/>
                    <a:pt x="589" y="29"/>
                  </a:cubicBezTo>
                  <a:lnTo>
                    <a:pt x="506" y="57"/>
                  </a:lnTo>
                  <a:cubicBezTo>
                    <a:pt x="139" y="237"/>
                    <a:pt x="0" y="660"/>
                    <a:pt x="35" y="1007"/>
                  </a:cubicBezTo>
                  <a:cubicBezTo>
                    <a:pt x="70" y="1353"/>
                    <a:pt x="291" y="1665"/>
                    <a:pt x="610" y="1769"/>
                  </a:cubicBezTo>
                  <a:lnTo>
                    <a:pt x="1109" y="1610"/>
                  </a:lnTo>
                  <a:lnTo>
                    <a:pt x="1220" y="1457"/>
                  </a:lnTo>
                  <a:lnTo>
                    <a:pt x="1296" y="1249"/>
                  </a:lnTo>
                  <a:lnTo>
                    <a:pt x="1296" y="1249"/>
                  </a:lnTo>
                  <a:cubicBezTo>
                    <a:pt x="1289" y="1298"/>
                    <a:pt x="1283" y="1346"/>
                    <a:pt x="1262" y="1388"/>
                  </a:cubicBezTo>
                  <a:cubicBezTo>
                    <a:pt x="1456" y="1187"/>
                    <a:pt x="1546" y="910"/>
                    <a:pt x="1525" y="625"/>
                  </a:cubicBezTo>
                  <a:lnTo>
                    <a:pt x="1525" y="584"/>
                  </a:lnTo>
                  <a:lnTo>
                    <a:pt x="1366" y="300"/>
                  </a:lnTo>
                  <a:lnTo>
                    <a:pt x="1289" y="230"/>
                  </a:lnTo>
                  <a:cubicBezTo>
                    <a:pt x="1161" y="81"/>
                    <a:pt x="974" y="0"/>
                    <a:pt x="784"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9"/>
            <p:cNvSpPr/>
            <p:nvPr/>
          </p:nvSpPr>
          <p:spPr>
            <a:xfrm>
              <a:off x="6338557" y="2849769"/>
              <a:ext cx="27420" cy="29661"/>
            </a:xfrm>
            <a:custGeom>
              <a:avLst/>
              <a:gdLst/>
              <a:ahLst/>
              <a:cxnLst/>
              <a:rect l="l" t="t" r="r" b="b"/>
              <a:pathLst>
                <a:path w="1456" h="1575" extrusionOk="0">
                  <a:moveTo>
                    <a:pt x="624" y="1"/>
                  </a:moveTo>
                  <a:cubicBezTo>
                    <a:pt x="472" y="63"/>
                    <a:pt x="1" y="278"/>
                    <a:pt x="70" y="1006"/>
                  </a:cubicBezTo>
                  <a:cubicBezTo>
                    <a:pt x="77" y="1040"/>
                    <a:pt x="84" y="1082"/>
                    <a:pt x="84" y="1124"/>
                  </a:cubicBezTo>
                  <a:lnTo>
                    <a:pt x="257" y="1401"/>
                  </a:lnTo>
                  <a:lnTo>
                    <a:pt x="368" y="1491"/>
                  </a:lnTo>
                  <a:lnTo>
                    <a:pt x="680" y="1574"/>
                  </a:lnTo>
                  <a:lnTo>
                    <a:pt x="902" y="1553"/>
                  </a:lnTo>
                  <a:lnTo>
                    <a:pt x="1227" y="1352"/>
                  </a:lnTo>
                  <a:lnTo>
                    <a:pt x="1303" y="1228"/>
                  </a:lnTo>
                  <a:lnTo>
                    <a:pt x="1338" y="1089"/>
                  </a:lnTo>
                  <a:lnTo>
                    <a:pt x="1352" y="1089"/>
                  </a:lnTo>
                  <a:cubicBezTo>
                    <a:pt x="1421" y="950"/>
                    <a:pt x="1456" y="798"/>
                    <a:pt x="1442" y="638"/>
                  </a:cubicBezTo>
                  <a:lnTo>
                    <a:pt x="1303" y="354"/>
                  </a:lnTo>
                  <a:lnTo>
                    <a:pt x="1213" y="271"/>
                  </a:lnTo>
                  <a:lnTo>
                    <a:pt x="1165" y="181"/>
                  </a:lnTo>
                  <a:lnTo>
                    <a:pt x="1047" y="77"/>
                  </a:lnTo>
                  <a:lnTo>
                    <a:pt x="624"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9"/>
            <p:cNvSpPr/>
            <p:nvPr/>
          </p:nvSpPr>
          <p:spPr>
            <a:xfrm>
              <a:off x="6324205" y="2402189"/>
              <a:ext cx="23239" cy="22731"/>
            </a:xfrm>
            <a:custGeom>
              <a:avLst/>
              <a:gdLst/>
              <a:ahLst/>
              <a:cxnLst/>
              <a:rect l="l" t="t" r="r" b="b"/>
              <a:pathLst>
                <a:path w="1234" h="1207" extrusionOk="0">
                  <a:moveTo>
                    <a:pt x="652" y="0"/>
                  </a:moveTo>
                  <a:lnTo>
                    <a:pt x="298" y="111"/>
                  </a:lnTo>
                  <a:lnTo>
                    <a:pt x="187" y="215"/>
                  </a:lnTo>
                  <a:lnTo>
                    <a:pt x="111" y="319"/>
                  </a:lnTo>
                  <a:cubicBezTo>
                    <a:pt x="35" y="437"/>
                    <a:pt x="0" y="576"/>
                    <a:pt x="14" y="714"/>
                  </a:cubicBezTo>
                  <a:lnTo>
                    <a:pt x="35" y="791"/>
                  </a:lnTo>
                  <a:lnTo>
                    <a:pt x="243" y="1082"/>
                  </a:lnTo>
                  <a:lnTo>
                    <a:pt x="361" y="1151"/>
                  </a:lnTo>
                  <a:lnTo>
                    <a:pt x="672" y="1206"/>
                  </a:lnTo>
                  <a:cubicBezTo>
                    <a:pt x="1081" y="1151"/>
                    <a:pt x="1227" y="867"/>
                    <a:pt x="1234" y="631"/>
                  </a:cubicBezTo>
                  <a:lnTo>
                    <a:pt x="1116" y="333"/>
                  </a:lnTo>
                  <a:lnTo>
                    <a:pt x="1123" y="333"/>
                  </a:lnTo>
                  <a:cubicBezTo>
                    <a:pt x="1033" y="153"/>
                    <a:pt x="853" y="28"/>
                    <a:pt x="652"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9"/>
            <p:cNvSpPr/>
            <p:nvPr/>
          </p:nvSpPr>
          <p:spPr>
            <a:xfrm>
              <a:off x="6796212" y="2814399"/>
              <a:ext cx="25462" cy="23220"/>
            </a:xfrm>
            <a:custGeom>
              <a:avLst/>
              <a:gdLst/>
              <a:ahLst/>
              <a:cxnLst/>
              <a:rect l="l" t="t" r="r" b="b"/>
              <a:pathLst>
                <a:path w="1352" h="1233" extrusionOk="0">
                  <a:moveTo>
                    <a:pt x="457" y="617"/>
                  </a:moveTo>
                  <a:lnTo>
                    <a:pt x="554" y="673"/>
                  </a:lnTo>
                  <a:cubicBezTo>
                    <a:pt x="554" y="687"/>
                    <a:pt x="554" y="701"/>
                    <a:pt x="561" y="715"/>
                  </a:cubicBezTo>
                  <a:lnTo>
                    <a:pt x="637" y="791"/>
                  </a:lnTo>
                  <a:cubicBezTo>
                    <a:pt x="645" y="792"/>
                    <a:pt x="652" y="793"/>
                    <a:pt x="660" y="793"/>
                  </a:cubicBezTo>
                  <a:cubicBezTo>
                    <a:pt x="694" y="793"/>
                    <a:pt x="728" y="781"/>
                    <a:pt x="762" y="770"/>
                  </a:cubicBezTo>
                  <a:lnTo>
                    <a:pt x="797" y="922"/>
                  </a:lnTo>
                  <a:lnTo>
                    <a:pt x="727" y="922"/>
                  </a:lnTo>
                  <a:lnTo>
                    <a:pt x="727" y="895"/>
                  </a:lnTo>
                  <a:cubicBezTo>
                    <a:pt x="589" y="874"/>
                    <a:pt x="478" y="763"/>
                    <a:pt x="457" y="617"/>
                  </a:cubicBezTo>
                  <a:close/>
                  <a:moveTo>
                    <a:pt x="797" y="1"/>
                  </a:moveTo>
                  <a:lnTo>
                    <a:pt x="706" y="21"/>
                  </a:lnTo>
                  <a:cubicBezTo>
                    <a:pt x="703" y="21"/>
                    <a:pt x="699" y="21"/>
                    <a:pt x="696" y="21"/>
                  </a:cubicBezTo>
                  <a:cubicBezTo>
                    <a:pt x="292" y="21"/>
                    <a:pt x="1" y="406"/>
                    <a:pt x="117" y="798"/>
                  </a:cubicBezTo>
                  <a:lnTo>
                    <a:pt x="256" y="1040"/>
                  </a:lnTo>
                  <a:lnTo>
                    <a:pt x="575" y="1227"/>
                  </a:lnTo>
                  <a:cubicBezTo>
                    <a:pt x="604" y="1231"/>
                    <a:pt x="633" y="1233"/>
                    <a:pt x="662" y="1233"/>
                  </a:cubicBezTo>
                  <a:cubicBezTo>
                    <a:pt x="845" y="1233"/>
                    <a:pt x="1017" y="1158"/>
                    <a:pt x="1143" y="1026"/>
                  </a:cubicBezTo>
                  <a:lnTo>
                    <a:pt x="977" y="853"/>
                  </a:lnTo>
                  <a:lnTo>
                    <a:pt x="1074" y="777"/>
                  </a:lnTo>
                  <a:lnTo>
                    <a:pt x="984" y="680"/>
                  </a:lnTo>
                  <a:cubicBezTo>
                    <a:pt x="977" y="728"/>
                    <a:pt x="956" y="770"/>
                    <a:pt x="935" y="812"/>
                  </a:cubicBezTo>
                  <a:lnTo>
                    <a:pt x="831" y="708"/>
                  </a:lnTo>
                  <a:lnTo>
                    <a:pt x="866" y="638"/>
                  </a:lnTo>
                  <a:lnTo>
                    <a:pt x="935" y="624"/>
                  </a:lnTo>
                  <a:lnTo>
                    <a:pt x="887" y="569"/>
                  </a:lnTo>
                  <a:lnTo>
                    <a:pt x="1115" y="569"/>
                  </a:lnTo>
                  <a:lnTo>
                    <a:pt x="1011" y="541"/>
                  </a:lnTo>
                  <a:lnTo>
                    <a:pt x="1351" y="507"/>
                  </a:lnTo>
                  <a:cubicBezTo>
                    <a:pt x="1316" y="222"/>
                    <a:pt x="1081" y="8"/>
                    <a:pt x="7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9"/>
            <p:cNvSpPr/>
            <p:nvPr/>
          </p:nvSpPr>
          <p:spPr>
            <a:xfrm>
              <a:off x="6743855" y="2410513"/>
              <a:ext cx="22335" cy="26177"/>
            </a:xfrm>
            <a:custGeom>
              <a:avLst/>
              <a:gdLst/>
              <a:ahLst/>
              <a:cxnLst/>
              <a:rect l="l" t="t" r="r" b="b"/>
              <a:pathLst>
                <a:path w="1186" h="1390" extrusionOk="0">
                  <a:moveTo>
                    <a:pt x="642" y="1"/>
                  </a:moveTo>
                  <a:cubicBezTo>
                    <a:pt x="479" y="1"/>
                    <a:pt x="325" y="64"/>
                    <a:pt x="201" y="155"/>
                  </a:cubicBezTo>
                  <a:lnTo>
                    <a:pt x="49" y="349"/>
                  </a:lnTo>
                  <a:lnTo>
                    <a:pt x="7" y="598"/>
                  </a:lnTo>
                  <a:cubicBezTo>
                    <a:pt x="14" y="570"/>
                    <a:pt x="28" y="543"/>
                    <a:pt x="42" y="522"/>
                  </a:cubicBezTo>
                  <a:lnTo>
                    <a:pt x="42" y="522"/>
                  </a:lnTo>
                  <a:lnTo>
                    <a:pt x="0" y="882"/>
                  </a:lnTo>
                  <a:lnTo>
                    <a:pt x="42" y="1021"/>
                  </a:lnTo>
                  <a:lnTo>
                    <a:pt x="285" y="1291"/>
                  </a:lnTo>
                  <a:cubicBezTo>
                    <a:pt x="408" y="1355"/>
                    <a:pt x="546" y="1389"/>
                    <a:pt x="685" y="1389"/>
                  </a:cubicBezTo>
                  <a:cubicBezTo>
                    <a:pt x="786" y="1389"/>
                    <a:pt x="888" y="1371"/>
                    <a:pt x="985" y="1333"/>
                  </a:cubicBezTo>
                  <a:lnTo>
                    <a:pt x="832" y="938"/>
                  </a:lnTo>
                  <a:cubicBezTo>
                    <a:pt x="860" y="882"/>
                    <a:pt x="881" y="820"/>
                    <a:pt x="887" y="757"/>
                  </a:cubicBezTo>
                  <a:lnTo>
                    <a:pt x="901" y="757"/>
                  </a:lnTo>
                  <a:lnTo>
                    <a:pt x="901" y="737"/>
                  </a:lnTo>
                  <a:lnTo>
                    <a:pt x="936" y="633"/>
                  </a:lnTo>
                  <a:lnTo>
                    <a:pt x="1054" y="210"/>
                  </a:lnTo>
                  <a:cubicBezTo>
                    <a:pt x="1102" y="217"/>
                    <a:pt x="1144" y="238"/>
                    <a:pt x="1185" y="272"/>
                  </a:cubicBezTo>
                  <a:cubicBezTo>
                    <a:pt x="1185" y="265"/>
                    <a:pt x="1179" y="258"/>
                    <a:pt x="1172" y="258"/>
                  </a:cubicBezTo>
                  <a:cubicBezTo>
                    <a:pt x="1000" y="73"/>
                    <a:pt x="815" y="1"/>
                    <a:pt x="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9"/>
            <p:cNvSpPr/>
            <p:nvPr/>
          </p:nvSpPr>
          <p:spPr>
            <a:xfrm>
              <a:off x="6644903" y="3199056"/>
              <a:ext cx="28607" cy="27571"/>
            </a:xfrm>
            <a:custGeom>
              <a:avLst/>
              <a:gdLst/>
              <a:ahLst/>
              <a:cxnLst/>
              <a:rect l="l" t="t" r="r" b="b"/>
              <a:pathLst>
                <a:path w="1519" h="1464" extrusionOk="0">
                  <a:moveTo>
                    <a:pt x="664" y="1"/>
                  </a:moveTo>
                  <a:cubicBezTo>
                    <a:pt x="650" y="1"/>
                    <a:pt x="637" y="1"/>
                    <a:pt x="625" y="1"/>
                  </a:cubicBezTo>
                  <a:lnTo>
                    <a:pt x="528" y="22"/>
                  </a:lnTo>
                  <a:cubicBezTo>
                    <a:pt x="202" y="119"/>
                    <a:pt x="1" y="445"/>
                    <a:pt x="42" y="785"/>
                  </a:cubicBezTo>
                  <a:cubicBezTo>
                    <a:pt x="70" y="999"/>
                    <a:pt x="167" y="1194"/>
                    <a:pt x="334" y="1346"/>
                  </a:cubicBezTo>
                  <a:lnTo>
                    <a:pt x="514" y="1436"/>
                  </a:lnTo>
                  <a:lnTo>
                    <a:pt x="597" y="1464"/>
                  </a:lnTo>
                  <a:lnTo>
                    <a:pt x="805" y="1464"/>
                  </a:lnTo>
                  <a:lnTo>
                    <a:pt x="888" y="1450"/>
                  </a:lnTo>
                  <a:cubicBezTo>
                    <a:pt x="1131" y="1415"/>
                    <a:pt x="1345" y="1263"/>
                    <a:pt x="1456" y="1041"/>
                  </a:cubicBezTo>
                  <a:lnTo>
                    <a:pt x="1519" y="847"/>
                  </a:lnTo>
                  <a:lnTo>
                    <a:pt x="1519" y="785"/>
                  </a:lnTo>
                  <a:lnTo>
                    <a:pt x="1491" y="591"/>
                  </a:lnTo>
                  <a:cubicBezTo>
                    <a:pt x="1314" y="71"/>
                    <a:pt x="912" y="1"/>
                    <a:pt x="664"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9"/>
            <p:cNvSpPr/>
            <p:nvPr/>
          </p:nvSpPr>
          <p:spPr>
            <a:xfrm>
              <a:off x="6635261" y="2204964"/>
              <a:ext cx="27288" cy="27684"/>
            </a:xfrm>
            <a:custGeom>
              <a:avLst/>
              <a:gdLst/>
              <a:ahLst/>
              <a:cxnLst/>
              <a:rect l="l" t="t" r="r" b="b"/>
              <a:pathLst>
                <a:path w="1449" h="1470" extrusionOk="0">
                  <a:moveTo>
                    <a:pt x="797" y="0"/>
                  </a:moveTo>
                  <a:lnTo>
                    <a:pt x="444" y="42"/>
                  </a:lnTo>
                  <a:lnTo>
                    <a:pt x="402" y="76"/>
                  </a:lnTo>
                  <a:cubicBezTo>
                    <a:pt x="187" y="153"/>
                    <a:pt x="42" y="354"/>
                    <a:pt x="28" y="582"/>
                  </a:cubicBezTo>
                  <a:lnTo>
                    <a:pt x="42" y="631"/>
                  </a:lnTo>
                  <a:cubicBezTo>
                    <a:pt x="21" y="686"/>
                    <a:pt x="7" y="749"/>
                    <a:pt x="0" y="811"/>
                  </a:cubicBezTo>
                  <a:lnTo>
                    <a:pt x="42" y="1019"/>
                  </a:lnTo>
                  <a:lnTo>
                    <a:pt x="90" y="1109"/>
                  </a:lnTo>
                  <a:lnTo>
                    <a:pt x="215" y="1282"/>
                  </a:lnTo>
                  <a:cubicBezTo>
                    <a:pt x="360" y="1372"/>
                    <a:pt x="513" y="1435"/>
                    <a:pt x="679" y="1469"/>
                  </a:cubicBezTo>
                  <a:lnTo>
                    <a:pt x="929" y="1469"/>
                  </a:lnTo>
                  <a:lnTo>
                    <a:pt x="1040" y="1435"/>
                  </a:lnTo>
                  <a:lnTo>
                    <a:pt x="1261" y="1282"/>
                  </a:lnTo>
                  <a:cubicBezTo>
                    <a:pt x="1365" y="1144"/>
                    <a:pt x="1428" y="977"/>
                    <a:pt x="1421" y="804"/>
                  </a:cubicBezTo>
                  <a:lnTo>
                    <a:pt x="1421" y="804"/>
                  </a:lnTo>
                  <a:cubicBezTo>
                    <a:pt x="1421" y="839"/>
                    <a:pt x="1407" y="873"/>
                    <a:pt x="1400" y="908"/>
                  </a:cubicBezTo>
                  <a:lnTo>
                    <a:pt x="1449" y="596"/>
                  </a:lnTo>
                  <a:lnTo>
                    <a:pt x="1421" y="465"/>
                  </a:lnTo>
                  <a:lnTo>
                    <a:pt x="1248" y="201"/>
                  </a:lnTo>
                  <a:cubicBezTo>
                    <a:pt x="1116" y="97"/>
                    <a:pt x="963" y="35"/>
                    <a:pt x="79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9"/>
            <p:cNvSpPr/>
            <p:nvPr/>
          </p:nvSpPr>
          <p:spPr>
            <a:xfrm>
              <a:off x="6547534" y="1647321"/>
              <a:ext cx="25085" cy="22637"/>
            </a:xfrm>
            <a:custGeom>
              <a:avLst/>
              <a:gdLst/>
              <a:ahLst/>
              <a:cxnLst/>
              <a:rect l="l" t="t" r="r" b="b"/>
              <a:pathLst>
                <a:path w="1332" h="1202" extrusionOk="0">
                  <a:moveTo>
                    <a:pt x="728" y="0"/>
                  </a:moveTo>
                  <a:cubicBezTo>
                    <a:pt x="476" y="0"/>
                    <a:pt x="217" y="122"/>
                    <a:pt x="84" y="265"/>
                  </a:cubicBezTo>
                  <a:lnTo>
                    <a:pt x="1" y="722"/>
                  </a:lnTo>
                  <a:lnTo>
                    <a:pt x="56" y="888"/>
                  </a:lnTo>
                  <a:lnTo>
                    <a:pt x="451" y="1186"/>
                  </a:lnTo>
                  <a:cubicBezTo>
                    <a:pt x="496" y="1192"/>
                    <a:pt x="565" y="1202"/>
                    <a:pt x="647" y="1202"/>
                  </a:cubicBezTo>
                  <a:cubicBezTo>
                    <a:pt x="779" y="1202"/>
                    <a:pt x="946" y="1175"/>
                    <a:pt x="1096" y="1055"/>
                  </a:cubicBezTo>
                  <a:cubicBezTo>
                    <a:pt x="1241" y="937"/>
                    <a:pt x="1324" y="764"/>
                    <a:pt x="1331" y="583"/>
                  </a:cubicBezTo>
                  <a:lnTo>
                    <a:pt x="1290" y="375"/>
                  </a:lnTo>
                  <a:lnTo>
                    <a:pt x="1255" y="299"/>
                  </a:lnTo>
                  <a:lnTo>
                    <a:pt x="1123" y="133"/>
                  </a:lnTo>
                  <a:cubicBezTo>
                    <a:pt x="1009" y="38"/>
                    <a:pt x="870" y="0"/>
                    <a:pt x="728"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9"/>
            <p:cNvSpPr/>
            <p:nvPr/>
          </p:nvSpPr>
          <p:spPr>
            <a:xfrm>
              <a:off x="6517645" y="2969607"/>
              <a:ext cx="78720" cy="78720"/>
            </a:xfrm>
            <a:custGeom>
              <a:avLst/>
              <a:gdLst/>
              <a:ahLst/>
              <a:cxnLst/>
              <a:rect l="l" t="t" r="r" b="b"/>
              <a:pathLst>
                <a:path w="4180" h="4180" extrusionOk="0">
                  <a:moveTo>
                    <a:pt x="2087" y="0"/>
                  </a:moveTo>
                  <a:cubicBezTo>
                    <a:pt x="936" y="0"/>
                    <a:pt x="0" y="936"/>
                    <a:pt x="0" y="2093"/>
                  </a:cubicBezTo>
                  <a:cubicBezTo>
                    <a:pt x="0" y="3244"/>
                    <a:pt x="936" y="4179"/>
                    <a:pt x="2087" y="4179"/>
                  </a:cubicBezTo>
                  <a:cubicBezTo>
                    <a:pt x="3244" y="4179"/>
                    <a:pt x="4180" y="3244"/>
                    <a:pt x="4180" y="2093"/>
                  </a:cubicBezTo>
                  <a:cubicBezTo>
                    <a:pt x="4180" y="936"/>
                    <a:pt x="3244" y="0"/>
                    <a:pt x="2087"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9"/>
            <p:cNvSpPr/>
            <p:nvPr/>
          </p:nvSpPr>
          <p:spPr>
            <a:xfrm>
              <a:off x="6947992" y="2290054"/>
              <a:ext cx="138777" cy="133522"/>
            </a:xfrm>
            <a:custGeom>
              <a:avLst/>
              <a:gdLst/>
              <a:ahLst/>
              <a:cxnLst/>
              <a:rect l="l" t="t" r="r" b="b"/>
              <a:pathLst>
                <a:path w="7369" h="7090" extrusionOk="0">
                  <a:moveTo>
                    <a:pt x="3827" y="1"/>
                  </a:moveTo>
                  <a:cubicBezTo>
                    <a:pt x="2392" y="1"/>
                    <a:pt x="1103" y="867"/>
                    <a:pt x="548" y="2191"/>
                  </a:cubicBezTo>
                  <a:cubicBezTo>
                    <a:pt x="1" y="3515"/>
                    <a:pt x="306" y="5040"/>
                    <a:pt x="1318" y="6052"/>
                  </a:cubicBezTo>
                  <a:cubicBezTo>
                    <a:pt x="1995" y="6729"/>
                    <a:pt x="2903" y="7090"/>
                    <a:pt x="3826" y="7090"/>
                  </a:cubicBezTo>
                  <a:cubicBezTo>
                    <a:pt x="4281" y="7090"/>
                    <a:pt x="4741" y="7002"/>
                    <a:pt x="5178" y="6821"/>
                  </a:cubicBezTo>
                  <a:cubicBezTo>
                    <a:pt x="6502" y="6273"/>
                    <a:pt x="7368" y="4977"/>
                    <a:pt x="7368" y="3550"/>
                  </a:cubicBezTo>
                  <a:cubicBezTo>
                    <a:pt x="7368" y="1588"/>
                    <a:pt x="5781" y="1"/>
                    <a:pt x="382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9"/>
            <p:cNvSpPr/>
            <p:nvPr/>
          </p:nvSpPr>
          <p:spPr>
            <a:xfrm>
              <a:off x="6375244" y="1241777"/>
              <a:ext cx="60000" cy="51281"/>
            </a:xfrm>
            <a:custGeom>
              <a:avLst/>
              <a:gdLst/>
              <a:ahLst/>
              <a:cxnLst/>
              <a:rect l="l" t="t" r="r" b="b"/>
              <a:pathLst>
                <a:path w="3186" h="2723" extrusionOk="0">
                  <a:moveTo>
                    <a:pt x="1816" y="0"/>
                  </a:moveTo>
                  <a:cubicBezTo>
                    <a:pt x="603" y="0"/>
                    <a:pt x="0" y="1470"/>
                    <a:pt x="859" y="2322"/>
                  </a:cubicBezTo>
                  <a:cubicBezTo>
                    <a:pt x="1136" y="2599"/>
                    <a:pt x="1476" y="2723"/>
                    <a:pt x="1810" y="2723"/>
                  </a:cubicBezTo>
                  <a:cubicBezTo>
                    <a:pt x="2512" y="2723"/>
                    <a:pt x="3186" y="2174"/>
                    <a:pt x="3181" y="1352"/>
                  </a:cubicBezTo>
                  <a:cubicBezTo>
                    <a:pt x="3174" y="603"/>
                    <a:pt x="2564" y="0"/>
                    <a:pt x="18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9"/>
            <p:cNvSpPr/>
            <p:nvPr/>
          </p:nvSpPr>
          <p:spPr>
            <a:xfrm>
              <a:off x="6560002" y="2980285"/>
              <a:ext cx="24106" cy="27966"/>
            </a:xfrm>
            <a:custGeom>
              <a:avLst/>
              <a:gdLst/>
              <a:ahLst/>
              <a:cxnLst/>
              <a:rect l="l" t="t" r="r" b="b"/>
              <a:pathLst>
                <a:path w="1280" h="1485" extrusionOk="0">
                  <a:moveTo>
                    <a:pt x="460" y="0"/>
                  </a:moveTo>
                  <a:cubicBezTo>
                    <a:pt x="195" y="0"/>
                    <a:pt x="0" y="369"/>
                    <a:pt x="274" y="570"/>
                  </a:cubicBezTo>
                  <a:cubicBezTo>
                    <a:pt x="468" y="722"/>
                    <a:pt x="600" y="951"/>
                    <a:pt x="628" y="1194"/>
                  </a:cubicBezTo>
                  <a:cubicBezTo>
                    <a:pt x="648" y="1353"/>
                    <a:pt x="780" y="1478"/>
                    <a:pt x="940" y="1485"/>
                  </a:cubicBezTo>
                  <a:lnTo>
                    <a:pt x="981" y="1485"/>
                  </a:lnTo>
                  <a:cubicBezTo>
                    <a:pt x="1154" y="1457"/>
                    <a:pt x="1279" y="1298"/>
                    <a:pt x="1258" y="1124"/>
                  </a:cubicBezTo>
                  <a:cubicBezTo>
                    <a:pt x="1210" y="709"/>
                    <a:pt x="988" y="327"/>
                    <a:pt x="655" y="71"/>
                  </a:cubicBezTo>
                  <a:cubicBezTo>
                    <a:pt x="590" y="21"/>
                    <a:pt x="52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9"/>
            <p:cNvSpPr/>
            <p:nvPr/>
          </p:nvSpPr>
          <p:spPr>
            <a:xfrm>
              <a:off x="7034024" y="2307136"/>
              <a:ext cx="27816" cy="38682"/>
            </a:xfrm>
            <a:custGeom>
              <a:avLst/>
              <a:gdLst/>
              <a:ahLst/>
              <a:cxnLst/>
              <a:rect l="l" t="t" r="r" b="b"/>
              <a:pathLst>
                <a:path w="1477" h="2054" extrusionOk="0">
                  <a:moveTo>
                    <a:pt x="355" y="0"/>
                  </a:moveTo>
                  <a:cubicBezTo>
                    <a:pt x="245" y="0"/>
                    <a:pt x="137" y="59"/>
                    <a:pt x="77" y="161"/>
                  </a:cubicBezTo>
                  <a:cubicBezTo>
                    <a:pt x="0" y="321"/>
                    <a:pt x="56" y="508"/>
                    <a:pt x="208" y="598"/>
                  </a:cubicBezTo>
                  <a:cubicBezTo>
                    <a:pt x="596" y="806"/>
                    <a:pt x="804" y="1243"/>
                    <a:pt x="728" y="1679"/>
                  </a:cubicBezTo>
                  <a:cubicBezTo>
                    <a:pt x="700" y="1852"/>
                    <a:pt x="818" y="2012"/>
                    <a:pt x="991" y="2053"/>
                  </a:cubicBezTo>
                  <a:lnTo>
                    <a:pt x="1040" y="2053"/>
                  </a:lnTo>
                  <a:cubicBezTo>
                    <a:pt x="1192" y="2046"/>
                    <a:pt x="1324" y="1943"/>
                    <a:pt x="1352" y="1797"/>
                  </a:cubicBezTo>
                  <a:cubicBezTo>
                    <a:pt x="1477" y="1090"/>
                    <a:pt x="1137" y="390"/>
                    <a:pt x="513" y="43"/>
                  </a:cubicBezTo>
                  <a:cubicBezTo>
                    <a:pt x="463" y="14"/>
                    <a:pt x="40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9"/>
            <p:cNvSpPr/>
            <p:nvPr/>
          </p:nvSpPr>
          <p:spPr>
            <a:xfrm>
              <a:off x="6410482" y="1245827"/>
              <a:ext cx="16987" cy="18682"/>
            </a:xfrm>
            <a:custGeom>
              <a:avLst/>
              <a:gdLst/>
              <a:ahLst/>
              <a:cxnLst/>
              <a:rect l="l" t="t" r="r" b="b"/>
              <a:pathLst>
                <a:path w="902" h="992" extrusionOk="0">
                  <a:moveTo>
                    <a:pt x="348" y="0"/>
                  </a:moveTo>
                  <a:cubicBezTo>
                    <a:pt x="222" y="0"/>
                    <a:pt x="102" y="78"/>
                    <a:pt x="49" y="201"/>
                  </a:cubicBezTo>
                  <a:cubicBezTo>
                    <a:pt x="0" y="361"/>
                    <a:pt x="97" y="527"/>
                    <a:pt x="257" y="562"/>
                  </a:cubicBezTo>
                  <a:cubicBezTo>
                    <a:pt x="194" y="728"/>
                    <a:pt x="278" y="908"/>
                    <a:pt x="444" y="971"/>
                  </a:cubicBezTo>
                  <a:lnTo>
                    <a:pt x="555" y="991"/>
                  </a:lnTo>
                  <a:cubicBezTo>
                    <a:pt x="680" y="984"/>
                    <a:pt x="797" y="908"/>
                    <a:pt x="846" y="790"/>
                  </a:cubicBezTo>
                  <a:cubicBezTo>
                    <a:pt x="901" y="638"/>
                    <a:pt x="887" y="472"/>
                    <a:pt x="825" y="319"/>
                  </a:cubicBezTo>
                  <a:cubicBezTo>
                    <a:pt x="749" y="174"/>
                    <a:pt x="617" y="63"/>
                    <a:pt x="458" y="21"/>
                  </a:cubicBezTo>
                  <a:cubicBezTo>
                    <a:pt x="422" y="7"/>
                    <a:pt x="384"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7" name="Google Shape;2927;p39"/>
          <p:cNvGrpSpPr/>
          <p:nvPr/>
        </p:nvGrpSpPr>
        <p:grpSpPr>
          <a:xfrm>
            <a:off x="361425" y="1"/>
            <a:ext cx="2007800" cy="2534028"/>
            <a:chOff x="3701602" y="1108134"/>
            <a:chExt cx="1935043" cy="2442201"/>
          </a:xfrm>
        </p:grpSpPr>
        <p:sp>
          <p:nvSpPr>
            <p:cNvPr id="2928" name="Google Shape;2928;p39"/>
            <p:cNvSpPr/>
            <p:nvPr/>
          </p:nvSpPr>
          <p:spPr>
            <a:xfrm>
              <a:off x="5201967" y="1625250"/>
              <a:ext cx="3028" cy="1954"/>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9"/>
            <p:cNvSpPr/>
            <p:nvPr/>
          </p:nvSpPr>
          <p:spPr>
            <a:xfrm>
              <a:off x="5408461" y="1108134"/>
              <a:ext cx="24129" cy="24305"/>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9"/>
            <p:cNvSpPr/>
            <p:nvPr/>
          </p:nvSpPr>
          <p:spPr>
            <a:xfrm>
              <a:off x="5501902" y="1214273"/>
              <a:ext cx="22077" cy="22566"/>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9"/>
            <p:cNvSpPr/>
            <p:nvPr/>
          </p:nvSpPr>
          <p:spPr>
            <a:xfrm>
              <a:off x="5424715" y="1391151"/>
              <a:ext cx="22097" cy="23582"/>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9"/>
            <p:cNvSpPr/>
            <p:nvPr/>
          </p:nvSpPr>
          <p:spPr>
            <a:xfrm>
              <a:off x="5287417" y="1524210"/>
              <a:ext cx="25203" cy="23484"/>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9"/>
            <p:cNvSpPr/>
            <p:nvPr/>
          </p:nvSpPr>
          <p:spPr>
            <a:xfrm>
              <a:off x="5591669" y="1581919"/>
              <a:ext cx="28173" cy="23582"/>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9"/>
            <p:cNvSpPr/>
            <p:nvPr/>
          </p:nvSpPr>
          <p:spPr>
            <a:xfrm>
              <a:off x="5210797" y="2200543"/>
              <a:ext cx="23308" cy="24129"/>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9"/>
            <p:cNvSpPr/>
            <p:nvPr/>
          </p:nvSpPr>
          <p:spPr>
            <a:xfrm>
              <a:off x="5179520" y="1833756"/>
              <a:ext cx="19108" cy="18580"/>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9"/>
            <p:cNvSpPr/>
            <p:nvPr/>
          </p:nvSpPr>
          <p:spPr>
            <a:xfrm>
              <a:off x="5586512" y="2150707"/>
              <a:ext cx="19518" cy="19166"/>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9"/>
            <p:cNvSpPr/>
            <p:nvPr/>
          </p:nvSpPr>
          <p:spPr>
            <a:xfrm>
              <a:off x="5524505" y="1821976"/>
              <a:ext cx="17623" cy="21179"/>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9"/>
            <p:cNvSpPr/>
            <p:nvPr/>
          </p:nvSpPr>
          <p:spPr>
            <a:xfrm>
              <a:off x="5478205" y="2473362"/>
              <a:ext cx="23719" cy="22507"/>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9"/>
            <p:cNvSpPr/>
            <p:nvPr/>
          </p:nvSpPr>
          <p:spPr>
            <a:xfrm>
              <a:off x="5480627" y="1973087"/>
              <a:ext cx="23445" cy="22644"/>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9"/>
            <p:cNvSpPr/>
            <p:nvPr/>
          </p:nvSpPr>
          <p:spPr>
            <a:xfrm>
              <a:off x="5426200" y="1657738"/>
              <a:ext cx="22097" cy="22917"/>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9"/>
            <p:cNvSpPr/>
            <p:nvPr/>
          </p:nvSpPr>
          <p:spPr>
            <a:xfrm>
              <a:off x="5266064" y="1926786"/>
              <a:ext cx="103842" cy="88720"/>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9"/>
            <p:cNvSpPr/>
            <p:nvPr/>
          </p:nvSpPr>
          <p:spPr>
            <a:xfrm>
              <a:off x="5590302" y="1347547"/>
              <a:ext cx="46343" cy="46323"/>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9"/>
            <p:cNvSpPr/>
            <p:nvPr/>
          </p:nvSpPr>
          <p:spPr>
            <a:xfrm>
              <a:off x="5414283" y="2248621"/>
              <a:ext cx="166440" cy="160051"/>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9"/>
            <p:cNvSpPr/>
            <p:nvPr/>
          </p:nvSpPr>
          <p:spPr>
            <a:xfrm>
              <a:off x="5523938" y="2274389"/>
              <a:ext cx="28759" cy="28818"/>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9"/>
            <p:cNvSpPr/>
            <p:nvPr/>
          </p:nvSpPr>
          <p:spPr>
            <a:xfrm>
              <a:off x="5336022" y="1937805"/>
              <a:ext cx="17486" cy="14321"/>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9"/>
            <p:cNvSpPr/>
            <p:nvPr/>
          </p:nvSpPr>
          <p:spPr>
            <a:xfrm>
              <a:off x="5615620" y="1352665"/>
              <a:ext cx="15454" cy="14262"/>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7" name="Google Shape;2947;p39"/>
            <p:cNvGrpSpPr/>
            <p:nvPr/>
          </p:nvGrpSpPr>
          <p:grpSpPr>
            <a:xfrm flipH="1">
              <a:off x="4280927" y="2394576"/>
              <a:ext cx="1310747" cy="476451"/>
              <a:chOff x="540200" y="1712500"/>
              <a:chExt cx="2067425" cy="751500"/>
            </a:xfrm>
          </p:grpSpPr>
          <p:sp>
            <p:nvSpPr>
              <p:cNvPr id="2948" name="Google Shape;2948;p39"/>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9"/>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9"/>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9"/>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9"/>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9"/>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9"/>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9"/>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9"/>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9"/>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9"/>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9"/>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9"/>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9"/>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9"/>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9"/>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9"/>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39"/>
            <p:cNvGrpSpPr/>
            <p:nvPr/>
          </p:nvGrpSpPr>
          <p:grpSpPr>
            <a:xfrm flipH="1">
              <a:off x="3701602" y="2800105"/>
              <a:ext cx="1025443" cy="372744"/>
              <a:chOff x="540200" y="1712500"/>
              <a:chExt cx="2067425" cy="751500"/>
            </a:xfrm>
          </p:grpSpPr>
          <p:sp>
            <p:nvSpPr>
              <p:cNvPr id="2968" name="Google Shape;2968;p39"/>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9"/>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9"/>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9"/>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9"/>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9"/>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9"/>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9"/>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9"/>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9"/>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9"/>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9"/>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9"/>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9"/>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9"/>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9"/>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9"/>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7" name="Google Shape;2987;p39"/>
            <p:cNvGrpSpPr/>
            <p:nvPr/>
          </p:nvGrpSpPr>
          <p:grpSpPr>
            <a:xfrm flipH="1">
              <a:off x="4490877" y="3300913"/>
              <a:ext cx="686178" cy="249423"/>
              <a:chOff x="540200" y="1712500"/>
              <a:chExt cx="2067425" cy="751500"/>
            </a:xfrm>
          </p:grpSpPr>
          <p:sp>
            <p:nvSpPr>
              <p:cNvPr id="2988" name="Google Shape;2988;p39"/>
              <p:cNvSpPr/>
              <p:nvPr/>
            </p:nvSpPr>
            <p:spPr>
              <a:xfrm>
                <a:off x="2170050" y="1712500"/>
                <a:ext cx="437575" cy="492300"/>
              </a:xfrm>
              <a:custGeom>
                <a:avLst/>
                <a:gdLst/>
                <a:ahLst/>
                <a:cxnLst/>
                <a:rect l="l" t="t" r="r" b="b"/>
                <a:pathLst>
                  <a:path w="17503" h="19692" extrusionOk="0">
                    <a:moveTo>
                      <a:pt x="9601" y="0"/>
                    </a:moveTo>
                    <a:lnTo>
                      <a:pt x="9601" y="0"/>
                    </a:lnTo>
                    <a:cubicBezTo>
                      <a:pt x="6352" y="233"/>
                      <a:pt x="3420" y="2055"/>
                      <a:pt x="1784" y="4870"/>
                    </a:cubicBezTo>
                    <a:cubicBezTo>
                      <a:pt x="140" y="7685"/>
                      <a:pt x="0" y="11136"/>
                      <a:pt x="1404" y="14075"/>
                    </a:cubicBezTo>
                    <a:cubicBezTo>
                      <a:pt x="2808" y="17022"/>
                      <a:pt x="5568" y="19077"/>
                      <a:pt x="8794" y="19573"/>
                    </a:cubicBezTo>
                    <a:cubicBezTo>
                      <a:pt x="9299" y="19652"/>
                      <a:pt x="9806" y="19691"/>
                      <a:pt x="10309" y="19691"/>
                    </a:cubicBezTo>
                    <a:cubicBezTo>
                      <a:pt x="13012" y="19691"/>
                      <a:pt x="15627" y="18572"/>
                      <a:pt x="17503" y="16564"/>
                    </a:cubicBezTo>
                    <a:lnTo>
                      <a:pt x="17503" y="16564"/>
                    </a:lnTo>
                    <a:cubicBezTo>
                      <a:pt x="17262" y="16582"/>
                      <a:pt x="17023" y="16591"/>
                      <a:pt x="16784" y="16591"/>
                    </a:cubicBezTo>
                    <a:cubicBezTo>
                      <a:pt x="13009" y="16591"/>
                      <a:pt x="9535" y="14424"/>
                      <a:pt x="7887" y="10981"/>
                    </a:cubicBezTo>
                    <a:cubicBezTo>
                      <a:pt x="6142" y="7321"/>
                      <a:pt x="6825" y="2963"/>
                      <a:pt x="9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9"/>
              <p:cNvSpPr/>
              <p:nvPr/>
            </p:nvSpPr>
            <p:spPr>
              <a:xfrm>
                <a:off x="540200" y="1996700"/>
                <a:ext cx="1790200" cy="456600"/>
              </a:xfrm>
              <a:custGeom>
                <a:avLst/>
                <a:gdLst/>
                <a:ahLst/>
                <a:cxnLst/>
                <a:rect l="l" t="t" r="r" b="b"/>
                <a:pathLst>
                  <a:path w="71608" h="18264"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11113" y="12951"/>
                      <a:pt x="20775" y="18263"/>
                      <a:pt x="35346" y="18263"/>
                    </a:cubicBezTo>
                    <a:cubicBezTo>
                      <a:pt x="59316" y="18263"/>
                      <a:pt x="71608" y="1"/>
                      <a:pt x="7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9"/>
              <p:cNvSpPr/>
              <p:nvPr/>
            </p:nvSpPr>
            <p:spPr>
              <a:xfrm>
                <a:off x="540200" y="1996700"/>
                <a:ext cx="575425" cy="374575"/>
              </a:xfrm>
              <a:custGeom>
                <a:avLst/>
                <a:gdLst/>
                <a:ahLst/>
                <a:cxnLst/>
                <a:rect l="l" t="t" r="r" b="b"/>
                <a:pathLst>
                  <a:path w="23017" h="14983" extrusionOk="0">
                    <a:moveTo>
                      <a:pt x="0" y="1"/>
                    </a:moveTo>
                    <a:cubicBezTo>
                      <a:pt x="217" y="1265"/>
                      <a:pt x="1497" y="3630"/>
                      <a:pt x="3924" y="6243"/>
                    </a:cubicBezTo>
                    <a:cubicBezTo>
                      <a:pt x="4406" y="6362"/>
                      <a:pt x="4980" y="6446"/>
                      <a:pt x="5642" y="6446"/>
                    </a:cubicBezTo>
                    <a:cubicBezTo>
                      <a:pt x="6409" y="6446"/>
                      <a:pt x="7292" y="6334"/>
                      <a:pt x="8282" y="6034"/>
                    </a:cubicBezTo>
                    <a:lnTo>
                      <a:pt x="8282" y="6034"/>
                    </a:lnTo>
                    <a:cubicBezTo>
                      <a:pt x="7530" y="6833"/>
                      <a:pt x="6623" y="7476"/>
                      <a:pt x="5614" y="7911"/>
                    </a:cubicBezTo>
                    <a:cubicBezTo>
                      <a:pt x="8360" y="10431"/>
                      <a:pt x="12144" y="13021"/>
                      <a:pt x="17068" y="14983"/>
                    </a:cubicBezTo>
                    <a:cubicBezTo>
                      <a:pt x="20651" y="12912"/>
                      <a:pt x="23016" y="9376"/>
                      <a:pt x="23016" y="5352"/>
                    </a:cubicBezTo>
                    <a:cubicBezTo>
                      <a:pt x="23008" y="3467"/>
                      <a:pt x="22489" y="1614"/>
                      <a:pt x="21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9"/>
              <p:cNvSpPr/>
              <p:nvPr/>
            </p:nvSpPr>
            <p:spPr>
              <a:xfrm>
                <a:off x="836025" y="2032175"/>
                <a:ext cx="163650" cy="157450"/>
              </a:xfrm>
              <a:custGeom>
                <a:avLst/>
                <a:gdLst/>
                <a:ahLst/>
                <a:cxnLst/>
                <a:rect l="l" t="t" r="r" b="b"/>
                <a:pathLst>
                  <a:path w="6546" h="6298" extrusionOk="0">
                    <a:moveTo>
                      <a:pt x="3397" y="1"/>
                    </a:moveTo>
                    <a:cubicBezTo>
                      <a:pt x="2118" y="1"/>
                      <a:pt x="970" y="769"/>
                      <a:pt x="482" y="1947"/>
                    </a:cubicBezTo>
                    <a:cubicBezTo>
                      <a:pt x="1" y="3118"/>
                      <a:pt x="264" y="4475"/>
                      <a:pt x="1172" y="5375"/>
                    </a:cubicBezTo>
                    <a:cubicBezTo>
                      <a:pt x="1774" y="5977"/>
                      <a:pt x="2577" y="6297"/>
                      <a:pt x="3396" y="6297"/>
                    </a:cubicBezTo>
                    <a:cubicBezTo>
                      <a:pt x="3801" y="6297"/>
                      <a:pt x="4209" y="6219"/>
                      <a:pt x="4599" y="6057"/>
                    </a:cubicBezTo>
                    <a:cubicBezTo>
                      <a:pt x="5778" y="5569"/>
                      <a:pt x="6546" y="4421"/>
                      <a:pt x="6546" y="3149"/>
                    </a:cubicBezTo>
                    <a:cubicBezTo>
                      <a:pt x="6546" y="1412"/>
                      <a:pt x="5134" y="1"/>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9"/>
              <p:cNvSpPr/>
              <p:nvPr/>
            </p:nvSpPr>
            <p:spPr>
              <a:xfrm>
                <a:off x="846750" y="2077150"/>
                <a:ext cx="78875" cy="67450"/>
              </a:xfrm>
              <a:custGeom>
                <a:avLst/>
                <a:gdLst/>
                <a:ahLst/>
                <a:cxnLst/>
                <a:rect l="l" t="t" r="r" b="b"/>
                <a:pathLst>
                  <a:path w="3155" h="2698" extrusionOk="0">
                    <a:moveTo>
                      <a:pt x="1803" y="1"/>
                    </a:moveTo>
                    <a:cubicBezTo>
                      <a:pt x="608" y="1"/>
                      <a:pt x="1" y="1446"/>
                      <a:pt x="844" y="2296"/>
                    </a:cubicBezTo>
                    <a:cubicBezTo>
                      <a:pt x="1121" y="2574"/>
                      <a:pt x="1461" y="2698"/>
                      <a:pt x="1794" y="2698"/>
                    </a:cubicBezTo>
                    <a:cubicBezTo>
                      <a:pt x="2487" y="2698"/>
                      <a:pt x="3149" y="2162"/>
                      <a:pt x="3154" y="1350"/>
                    </a:cubicBezTo>
                    <a:cubicBezTo>
                      <a:pt x="3154" y="606"/>
                      <a:pt x="2557" y="1"/>
                      <a:pt x="1813" y="1"/>
                    </a:cubicBezTo>
                    <a:cubicBezTo>
                      <a:pt x="1810" y="1"/>
                      <a:pt x="1807"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9"/>
              <p:cNvSpPr/>
              <p:nvPr/>
            </p:nvSpPr>
            <p:spPr>
              <a:xfrm>
                <a:off x="1257125" y="2044000"/>
                <a:ext cx="115550" cy="37850"/>
              </a:xfrm>
              <a:custGeom>
                <a:avLst/>
                <a:gdLst/>
                <a:ahLst/>
                <a:cxnLst/>
                <a:rect l="l" t="t" r="r" b="b"/>
                <a:pathLst>
                  <a:path w="4622" h="1514" extrusionOk="0">
                    <a:moveTo>
                      <a:pt x="2311" y="1"/>
                    </a:moveTo>
                    <a:cubicBezTo>
                      <a:pt x="1032" y="1"/>
                      <a:pt x="0" y="342"/>
                      <a:pt x="0" y="761"/>
                    </a:cubicBezTo>
                    <a:cubicBezTo>
                      <a:pt x="0" y="1172"/>
                      <a:pt x="1039" y="1513"/>
                      <a:pt x="2311" y="1513"/>
                    </a:cubicBezTo>
                    <a:cubicBezTo>
                      <a:pt x="3583" y="1513"/>
                      <a:pt x="4622" y="1172"/>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9"/>
              <p:cNvSpPr/>
              <p:nvPr/>
            </p:nvSpPr>
            <p:spPr>
              <a:xfrm>
                <a:off x="1257125" y="2189600"/>
                <a:ext cx="115550" cy="37825"/>
              </a:xfrm>
              <a:custGeom>
                <a:avLst/>
                <a:gdLst/>
                <a:ahLst/>
                <a:cxnLst/>
                <a:rect l="l" t="t" r="r" b="b"/>
                <a:pathLst>
                  <a:path w="4622" h="1513" extrusionOk="0">
                    <a:moveTo>
                      <a:pt x="2311" y="1"/>
                    </a:moveTo>
                    <a:cubicBezTo>
                      <a:pt x="1032" y="1"/>
                      <a:pt x="0" y="342"/>
                      <a:pt x="0" y="761"/>
                    </a:cubicBezTo>
                    <a:cubicBezTo>
                      <a:pt x="0" y="1179"/>
                      <a:pt x="1039" y="1513"/>
                      <a:pt x="2311" y="1513"/>
                    </a:cubicBezTo>
                    <a:cubicBezTo>
                      <a:pt x="3583" y="1513"/>
                      <a:pt x="4622" y="1179"/>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9"/>
              <p:cNvSpPr/>
              <p:nvPr/>
            </p:nvSpPr>
            <p:spPr>
              <a:xfrm>
                <a:off x="1257125" y="2335400"/>
                <a:ext cx="115550" cy="38025"/>
              </a:xfrm>
              <a:custGeom>
                <a:avLst/>
                <a:gdLst/>
                <a:ahLst/>
                <a:cxnLst/>
                <a:rect l="l" t="t" r="r" b="b"/>
                <a:pathLst>
                  <a:path w="4622" h="1521" extrusionOk="0">
                    <a:moveTo>
                      <a:pt x="2311" y="0"/>
                    </a:moveTo>
                    <a:cubicBezTo>
                      <a:pt x="1032" y="0"/>
                      <a:pt x="0" y="326"/>
                      <a:pt x="0" y="753"/>
                    </a:cubicBezTo>
                    <a:cubicBezTo>
                      <a:pt x="0" y="1179"/>
                      <a:pt x="1039" y="1520"/>
                      <a:pt x="2311" y="1520"/>
                    </a:cubicBezTo>
                    <a:cubicBezTo>
                      <a:pt x="3583" y="1520"/>
                      <a:pt x="4622" y="1179"/>
                      <a:pt x="4622" y="753"/>
                    </a:cubicBezTo>
                    <a:cubicBezTo>
                      <a:pt x="4622" y="334"/>
                      <a:pt x="3591"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9"/>
              <p:cNvSpPr/>
              <p:nvPr/>
            </p:nvSpPr>
            <p:spPr>
              <a:xfrm>
                <a:off x="1402900" y="2116700"/>
                <a:ext cx="115575" cy="38025"/>
              </a:xfrm>
              <a:custGeom>
                <a:avLst/>
                <a:gdLst/>
                <a:ahLst/>
                <a:cxnLst/>
                <a:rect l="l" t="t" r="r" b="b"/>
                <a:pathLst>
                  <a:path w="4623" h="1521" extrusionOk="0">
                    <a:moveTo>
                      <a:pt x="2312" y="1"/>
                    </a:moveTo>
                    <a:cubicBezTo>
                      <a:pt x="1032" y="1"/>
                      <a:pt x="1" y="334"/>
                      <a:pt x="1" y="761"/>
                    </a:cubicBezTo>
                    <a:cubicBezTo>
                      <a:pt x="1" y="1187"/>
                      <a:pt x="1032" y="1521"/>
                      <a:pt x="2312" y="1521"/>
                    </a:cubicBezTo>
                    <a:cubicBezTo>
                      <a:pt x="3591" y="1521"/>
                      <a:pt x="4623" y="1187"/>
                      <a:pt x="4623" y="761"/>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9"/>
              <p:cNvSpPr/>
              <p:nvPr/>
            </p:nvSpPr>
            <p:spPr>
              <a:xfrm>
                <a:off x="1402900" y="2262300"/>
                <a:ext cx="115575" cy="38225"/>
              </a:xfrm>
              <a:custGeom>
                <a:avLst/>
                <a:gdLst/>
                <a:ahLst/>
                <a:cxnLst/>
                <a:rect l="l" t="t" r="r" b="b"/>
                <a:pathLst>
                  <a:path w="4623" h="1529" extrusionOk="0">
                    <a:moveTo>
                      <a:pt x="2312" y="1"/>
                    </a:moveTo>
                    <a:cubicBezTo>
                      <a:pt x="1032" y="1"/>
                      <a:pt x="1" y="350"/>
                      <a:pt x="1" y="769"/>
                    </a:cubicBezTo>
                    <a:cubicBezTo>
                      <a:pt x="1" y="1187"/>
                      <a:pt x="1032" y="1528"/>
                      <a:pt x="2312" y="1528"/>
                    </a:cubicBezTo>
                    <a:cubicBezTo>
                      <a:pt x="3591" y="1528"/>
                      <a:pt x="4623" y="1187"/>
                      <a:pt x="4623" y="769"/>
                    </a:cubicBezTo>
                    <a:cubicBezTo>
                      <a:pt x="4623" y="342"/>
                      <a:pt x="3591"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9"/>
              <p:cNvSpPr/>
              <p:nvPr/>
            </p:nvSpPr>
            <p:spPr>
              <a:xfrm>
                <a:off x="1548500" y="2044000"/>
                <a:ext cx="115775" cy="37850"/>
              </a:xfrm>
              <a:custGeom>
                <a:avLst/>
                <a:gdLst/>
                <a:ahLst/>
                <a:cxnLst/>
                <a:rect l="l" t="t" r="r" b="b"/>
                <a:pathLst>
                  <a:path w="4631" h="1514" extrusionOk="0">
                    <a:moveTo>
                      <a:pt x="2311" y="1"/>
                    </a:moveTo>
                    <a:cubicBezTo>
                      <a:pt x="1040" y="1"/>
                      <a:pt x="1" y="342"/>
                      <a:pt x="1" y="761"/>
                    </a:cubicBezTo>
                    <a:cubicBezTo>
                      <a:pt x="1" y="1172"/>
                      <a:pt x="1032" y="1513"/>
                      <a:pt x="2311" y="1513"/>
                    </a:cubicBezTo>
                    <a:cubicBezTo>
                      <a:pt x="3591" y="1513"/>
                      <a:pt x="4630" y="1172"/>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9"/>
              <p:cNvSpPr/>
              <p:nvPr/>
            </p:nvSpPr>
            <p:spPr>
              <a:xfrm>
                <a:off x="1548500" y="2189600"/>
                <a:ext cx="115775" cy="37825"/>
              </a:xfrm>
              <a:custGeom>
                <a:avLst/>
                <a:gdLst/>
                <a:ahLst/>
                <a:cxnLst/>
                <a:rect l="l" t="t" r="r" b="b"/>
                <a:pathLst>
                  <a:path w="4631" h="1513" extrusionOk="0">
                    <a:moveTo>
                      <a:pt x="2311" y="1"/>
                    </a:moveTo>
                    <a:cubicBezTo>
                      <a:pt x="1040" y="1"/>
                      <a:pt x="1" y="342"/>
                      <a:pt x="1" y="761"/>
                    </a:cubicBezTo>
                    <a:cubicBezTo>
                      <a:pt x="1" y="1179"/>
                      <a:pt x="1032" y="1513"/>
                      <a:pt x="2311" y="1513"/>
                    </a:cubicBezTo>
                    <a:cubicBezTo>
                      <a:pt x="3591" y="1513"/>
                      <a:pt x="4630" y="1179"/>
                      <a:pt x="4630" y="761"/>
                    </a:cubicBezTo>
                    <a:cubicBezTo>
                      <a:pt x="4630" y="342"/>
                      <a:pt x="3583"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9"/>
              <p:cNvSpPr/>
              <p:nvPr/>
            </p:nvSpPr>
            <p:spPr>
              <a:xfrm>
                <a:off x="1548500" y="2335400"/>
                <a:ext cx="115775" cy="38025"/>
              </a:xfrm>
              <a:custGeom>
                <a:avLst/>
                <a:gdLst/>
                <a:ahLst/>
                <a:cxnLst/>
                <a:rect l="l" t="t" r="r" b="b"/>
                <a:pathLst>
                  <a:path w="4631" h="1521" extrusionOk="0">
                    <a:moveTo>
                      <a:pt x="2311" y="0"/>
                    </a:moveTo>
                    <a:cubicBezTo>
                      <a:pt x="1040" y="0"/>
                      <a:pt x="1" y="326"/>
                      <a:pt x="1" y="753"/>
                    </a:cubicBezTo>
                    <a:cubicBezTo>
                      <a:pt x="1" y="1179"/>
                      <a:pt x="1032" y="1520"/>
                      <a:pt x="2311" y="1520"/>
                    </a:cubicBezTo>
                    <a:cubicBezTo>
                      <a:pt x="3591" y="1520"/>
                      <a:pt x="4630" y="1179"/>
                      <a:pt x="4630" y="753"/>
                    </a:cubicBezTo>
                    <a:cubicBezTo>
                      <a:pt x="4630" y="334"/>
                      <a:pt x="3583" y="0"/>
                      <a:pt x="2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9"/>
              <p:cNvSpPr/>
              <p:nvPr/>
            </p:nvSpPr>
            <p:spPr>
              <a:xfrm>
                <a:off x="1694300" y="2116700"/>
                <a:ext cx="115575" cy="38025"/>
              </a:xfrm>
              <a:custGeom>
                <a:avLst/>
                <a:gdLst/>
                <a:ahLst/>
                <a:cxnLst/>
                <a:rect l="l" t="t" r="r" b="b"/>
                <a:pathLst>
                  <a:path w="4623" h="1521" extrusionOk="0">
                    <a:moveTo>
                      <a:pt x="2311" y="1"/>
                    </a:moveTo>
                    <a:cubicBezTo>
                      <a:pt x="1032" y="1"/>
                      <a:pt x="0" y="334"/>
                      <a:pt x="0" y="761"/>
                    </a:cubicBezTo>
                    <a:cubicBezTo>
                      <a:pt x="0" y="1187"/>
                      <a:pt x="1047" y="1521"/>
                      <a:pt x="2311" y="1521"/>
                    </a:cubicBezTo>
                    <a:cubicBezTo>
                      <a:pt x="3583" y="1521"/>
                      <a:pt x="4622" y="1187"/>
                      <a:pt x="4622" y="761"/>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9"/>
              <p:cNvSpPr/>
              <p:nvPr/>
            </p:nvSpPr>
            <p:spPr>
              <a:xfrm>
                <a:off x="1694300" y="2262300"/>
                <a:ext cx="115575" cy="38225"/>
              </a:xfrm>
              <a:custGeom>
                <a:avLst/>
                <a:gdLst/>
                <a:ahLst/>
                <a:cxnLst/>
                <a:rect l="l" t="t" r="r" b="b"/>
                <a:pathLst>
                  <a:path w="4623" h="1529" extrusionOk="0">
                    <a:moveTo>
                      <a:pt x="2311" y="1"/>
                    </a:moveTo>
                    <a:cubicBezTo>
                      <a:pt x="1032" y="1"/>
                      <a:pt x="0" y="350"/>
                      <a:pt x="0" y="769"/>
                    </a:cubicBezTo>
                    <a:cubicBezTo>
                      <a:pt x="0" y="1187"/>
                      <a:pt x="1047" y="1528"/>
                      <a:pt x="2311" y="1528"/>
                    </a:cubicBezTo>
                    <a:cubicBezTo>
                      <a:pt x="3583" y="1528"/>
                      <a:pt x="4622" y="1187"/>
                      <a:pt x="4622" y="769"/>
                    </a:cubicBezTo>
                    <a:cubicBezTo>
                      <a:pt x="4622" y="342"/>
                      <a:pt x="3591" y="1"/>
                      <a:pt x="2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9"/>
              <p:cNvSpPr/>
              <p:nvPr/>
            </p:nvSpPr>
            <p:spPr>
              <a:xfrm>
                <a:off x="1839900" y="2189600"/>
                <a:ext cx="115550" cy="37825"/>
              </a:xfrm>
              <a:custGeom>
                <a:avLst/>
                <a:gdLst/>
                <a:ahLst/>
                <a:cxnLst/>
                <a:rect l="l" t="t" r="r" b="b"/>
                <a:pathLst>
                  <a:path w="4622" h="1513" extrusionOk="0">
                    <a:moveTo>
                      <a:pt x="2319" y="1"/>
                    </a:moveTo>
                    <a:cubicBezTo>
                      <a:pt x="1039" y="1"/>
                      <a:pt x="0" y="342"/>
                      <a:pt x="0" y="761"/>
                    </a:cubicBezTo>
                    <a:cubicBezTo>
                      <a:pt x="0" y="1179"/>
                      <a:pt x="1039" y="1513"/>
                      <a:pt x="2319" y="1513"/>
                    </a:cubicBezTo>
                    <a:cubicBezTo>
                      <a:pt x="3598" y="1513"/>
                      <a:pt x="4622" y="1179"/>
                      <a:pt x="4622" y="761"/>
                    </a:cubicBezTo>
                    <a:cubicBezTo>
                      <a:pt x="4622" y="342"/>
                      <a:pt x="3598" y="1"/>
                      <a:pt x="2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9"/>
              <p:cNvSpPr/>
              <p:nvPr/>
            </p:nvSpPr>
            <p:spPr>
              <a:xfrm>
                <a:off x="1144675" y="1913950"/>
                <a:ext cx="842000" cy="82775"/>
              </a:xfrm>
              <a:custGeom>
                <a:avLst/>
                <a:gdLst/>
                <a:ahLst/>
                <a:cxnLst/>
                <a:rect l="l" t="t" r="r" b="b"/>
                <a:pathLst>
                  <a:path w="33680" h="3311" extrusionOk="0">
                    <a:moveTo>
                      <a:pt x="27363" y="0"/>
                    </a:moveTo>
                    <a:cubicBezTo>
                      <a:pt x="25999" y="0"/>
                      <a:pt x="23288" y="864"/>
                      <a:pt x="21759" y="1392"/>
                    </a:cubicBezTo>
                    <a:lnTo>
                      <a:pt x="21759" y="1392"/>
                    </a:lnTo>
                    <a:cubicBezTo>
                      <a:pt x="22049" y="1184"/>
                      <a:pt x="22214" y="879"/>
                      <a:pt x="21946" y="441"/>
                    </a:cubicBezTo>
                    <a:cubicBezTo>
                      <a:pt x="21837" y="264"/>
                      <a:pt x="21573" y="190"/>
                      <a:pt x="21208" y="190"/>
                    </a:cubicBezTo>
                    <a:cubicBezTo>
                      <a:pt x="19833" y="190"/>
                      <a:pt x="17030" y="1240"/>
                      <a:pt x="15710" y="1767"/>
                    </a:cubicBezTo>
                    <a:lnTo>
                      <a:pt x="15710" y="1767"/>
                    </a:lnTo>
                    <a:cubicBezTo>
                      <a:pt x="16139" y="1521"/>
                      <a:pt x="16592" y="1102"/>
                      <a:pt x="16534" y="441"/>
                    </a:cubicBezTo>
                    <a:cubicBezTo>
                      <a:pt x="16513" y="210"/>
                      <a:pt x="16275" y="117"/>
                      <a:pt x="15903" y="117"/>
                    </a:cubicBezTo>
                    <a:cubicBezTo>
                      <a:pt x="14569" y="117"/>
                      <a:pt x="11512" y="1319"/>
                      <a:pt x="10567" y="1705"/>
                    </a:cubicBezTo>
                    <a:lnTo>
                      <a:pt x="10567" y="1705"/>
                    </a:lnTo>
                    <a:cubicBezTo>
                      <a:pt x="11025" y="1495"/>
                      <a:pt x="11840" y="1023"/>
                      <a:pt x="11493" y="441"/>
                    </a:cubicBezTo>
                    <a:cubicBezTo>
                      <a:pt x="11447" y="366"/>
                      <a:pt x="11302" y="331"/>
                      <a:pt x="11078" y="331"/>
                    </a:cubicBezTo>
                    <a:cubicBezTo>
                      <a:pt x="8989" y="331"/>
                      <a:pt x="0" y="3311"/>
                      <a:pt x="0" y="3311"/>
                    </a:cubicBezTo>
                    <a:lnTo>
                      <a:pt x="32943" y="3311"/>
                    </a:lnTo>
                    <a:cubicBezTo>
                      <a:pt x="32943" y="3311"/>
                      <a:pt x="33679" y="1667"/>
                      <a:pt x="33602" y="1085"/>
                    </a:cubicBezTo>
                    <a:cubicBezTo>
                      <a:pt x="33590" y="994"/>
                      <a:pt x="33414" y="955"/>
                      <a:pt x="33126" y="955"/>
                    </a:cubicBezTo>
                    <a:cubicBezTo>
                      <a:pt x="31816" y="955"/>
                      <a:pt x="28186" y="1753"/>
                      <a:pt x="27122" y="1994"/>
                    </a:cubicBezTo>
                    <a:lnTo>
                      <a:pt x="27122" y="1994"/>
                    </a:lnTo>
                    <a:cubicBezTo>
                      <a:pt x="27514" y="1864"/>
                      <a:pt x="28159" y="1490"/>
                      <a:pt x="28197" y="441"/>
                    </a:cubicBezTo>
                    <a:cubicBezTo>
                      <a:pt x="28206" y="125"/>
                      <a:pt x="27882" y="0"/>
                      <a:pt x="27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9"/>
              <p:cNvSpPr/>
              <p:nvPr/>
            </p:nvSpPr>
            <p:spPr>
              <a:xfrm>
                <a:off x="1126450" y="2340250"/>
                <a:ext cx="160150" cy="123750"/>
              </a:xfrm>
              <a:custGeom>
                <a:avLst/>
                <a:gdLst/>
                <a:ahLst/>
                <a:cxnLst/>
                <a:rect l="l" t="t" r="r" b="b"/>
                <a:pathLst>
                  <a:path w="6406" h="4950" extrusionOk="0">
                    <a:moveTo>
                      <a:pt x="0" y="0"/>
                    </a:moveTo>
                    <a:cubicBezTo>
                      <a:pt x="0" y="0"/>
                      <a:pt x="422" y="4950"/>
                      <a:pt x="2702" y="4950"/>
                    </a:cubicBezTo>
                    <a:cubicBezTo>
                      <a:pt x="2935" y="4950"/>
                      <a:pt x="3186" y="4898"/>
                      <a:pt x="3459" y="4785"/>
                    </a:cubicBezTo>
                    <a:cubicBezTo>
                      <a:pt x="6406" y="3567"/>
                      <a:pt x="2528" y="489"/>
                      <a:pt x="0"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7" name="Google Shape;3007;p39"/>
          <p:cNvGrpSpPr/>
          <p:nvPr/>
        </p:nvGrpSpPr>
        <p:grpSpPr>
          <a:xfrm>
            <a:off x="-60" y="2311650"/>
            <a:ext cx="2553699" cy="2803207"/>
            <a:chOff x="1565225" y="1475798"/>
            <a:chExt cx="1619340" cy="1777557"/>
          </a:xfrm>
        </p:grpSpPr>
        <p:sp>
          <p:nvSpPr>
            <p:cNvPr id="3008" name="Google Shape;3008;p39"/>
            <p:cNvSpPr/>
            <p:nvPr/>
          </p:nvSpPr>
          <p:spPr>
            <a:xfrm>
              <a:off x="2776815" y="2868104"/>
              <a:ext cx="407750" cy="297075"/>
            </a:xfrm>
            <a:custGeom>
              <a:avLst/>
              <a:gdLst/>
              <a:ahLst/>
              <a:cxnLst/>
              <a:rect l="l" t="t" r="r" b="b"/>
              <a:pathLst>
                <a:path w="16310" h="11883" extrusionOk="0">
                  <a:moveTo>
                    <a:pt x="8476" y="0"/>
                  </a:moveTo>
                  <a:cubicBezTo>
                    <a:pt x="8326" y="557"/>
                    <a:pt x="8153" y="1102"/>
                    <a:pt x="7969" y="1632"/>
                  </a:cubicBezTo>
                  <a:cubicBezTo>
                    <a:pt x="8053" y="1091"/>
                    <a:pt x="8126" y="549"/>
                    <a:pt x="8180" y="12"/>
                  </a:cubicBezTo>
                  <a:lnTo>
                    <a:pt x="8180" y="12"/>
                  </a:lnTo>
                  <a:cubicBezTo>
                    <a:pt x="7723" y="31"/>
                    <a:pt x="7270" y="96"/>
                    <a:pt x="6824" y="204"/>
                  </a:cubicBezTo>
                  <a:cubicBezTo>
                    <a:pt x="6943" y="1325"/>
                    <a:pt x="7059" y="2439"/>
                    <a:pt x="7128" y="3549"/>
                  </a:cubicBezTo>
                  <a:cubicBezTo>
                    <a:pt x="7174" y="4294"/>
                    <a:pt x="7201" y="5031"/>
                    <a:pt x="7185" y="5772"/>
                  </a:cubicBezTo>
                  <a:cubicBezTo>
                    <a:pt x="7174" y="6502"/>
                    <a:pt x="7108" y="7228"/>
                    <a:pt x="6997" y="7950"/>
                  </a:cubicBezTo>
                  <a:cubicBezTo>
                    <a:pt x="7066" y="7232"/>
                    <a:pt x="7085" y="6510"/>
                    <a:pt x="7055" y="5791"/>
                  </a:cubicBezTo>
                  <a:cubicBezTo>
                    <a:pt x="7028" y="5066"/>
                    <a:pt x="6963" y="4340"/>
                    <a:pt x="6878" y="3618"/>
                  </a:cubicBezTo>
                  <a:cubicBezTo>
                    <a:pt x="6748" y="2523"/>
                    <a:pt x="6571" y="1429"/>
                    <a:pt x="6387" y="323"/>
                  </a:cubicBezTo>
                  <a:cubicBezTo>
                    <a:pt x="6267" y="354"/>
                    <a:pt x="6148" y="392"/>
                    <a:pt x="6029" y="438"/>
                  </a:cubicBezTo>
                  <a:cubicBezTo>
                    <a:pt x="6171" y="1582"/>
                    <a:pt x="6287" y="2719"/>
                    <a:pt x="6375" y="3837"/>
                  </a:cubicBezTo>
                  <a:cubicBezTo>
                    <a:pt x="6075" y="2773"/>
                    <a:pt x="5749" y="1717"/>
                    <a:pt x="5403" y="684"/>
                  </a:cubicBezTo>
                  <a:cubicBezTo>
                    <a:pt x="5185" y="780"/>
                    <a:pt x="4958" y="884"/>
                    <a:pt x="4731" y="1006"/>
                  </a:cubicBezTo>
                  <a:cubicBezTo>
                    <a:pt x="5538" y="3099"/>
                    <a:pt x="6233" y="5235"/>
                    <a:pt x="6809" y="7404"/>
                  </a:cubicBezTo>
                  <a:cubicBezTo>
                    <a:pt x="6156" y="5269"/>
                    <a:pt x="5388" y="3172"/>
                    <a:pt x="4505" y="1125"/>
                  </a:cubicBezTo>
                  <a:cubicBezTo>
                    <a:pt x="4121" y="1337"/>
                    <a:pt x="3744" y="1575"/>
                    <a:pt x="3387" y="1832"/>
                  </a:cubicBezTo>
                  <a:cubicBezTo>
                    <a:pt x="4443" y="3718"/>
                    <a:pt x="5442" y="5672"/>
                    <a:pt x="6398" y="7612"/>
                  </a:cubicBezTo>
                  <a:cubicBezTo>
                    <a:pt x="5311" y="5734"/>
                    <a:pt x="4194" y="3867"/>
                    <a:pt x="3015" y="2109"/>
                  </a:cubicBezTo>
                  <a:cubicBezTo>
                    <a:pt x="2251" y="2696"/>
                    <a:pt x="1552" y="3361"/>
                    <a:pt x="929" y="4098"/>
                  </a:cubicBezTo>
                  <a:cubicBezTo>
                    <a:pt x="1659" y="4716"/>
                    <a:pt x="2439" y="5292"/>
                    <a:pt x="3134" y="5953"/>
                  </a:cubicBezTo>
                  <a:cubicBezTo>
                    <a:pt x="2347" y="5388"/>
                    <a:pt x="1498" y="4931"/>
                    <a:pt x="664" y="4413"/>
                  </a:cubicBezTo>
                  <a:cubicBezTo>
                    <a:pt x="434" y="4701"/>
                    <a:pt x="211" y="5004"/>
                    <a:pt x="0" y="5315"/>
                  </a:cubicBezTo>
                  <a:cubicBezTo>
                    <a:pt x="4989" y="8126"/>
                    <a:pt x="10300" y="10331"/>
                    <a:pt x="15814" y="11882"/>
                  </a:cubicBezTo>
                  <a:cubicBezTo>
                    <a:pt x="15976" y="11494"/>
                    <a:pt x="16099" y="11091"/>
                    <a:pt x="16179" y="10676"/>
                  </a:cubicBezTo>
                  <a:cubicBezTo>
                    <a:pt x="14447" y="10281"/>
                    <a:pt x="12719" y="9835"/>
                    <a:pt x="10987" y="9344"/>
                  </a:cubicBezTo>
                  <a:lnTo>
                    <a:pt x="10987" y="9344"/>
                  </a:lnTo>
                  <a:cubicBezTo>
                    <a:pt x="12758" y="9662"/>
                    <a:pt x="14516" y="9954"/>
                    <a:pt x="16252" y="10223"/>
                  </a:cubicBezTo>
                  <a:cubicBezTo>
                    <a:pt x="16291" y="9912"/>
                    <a:pt x="16310" y="9597"/>
                    <a:pt x="16306" y="9286"/>
                  </a:cubicBezTo>
                  <a:lnTo>
                    <a:pt x="14317" y="9186"/>
                  </a:lnTo>
                  <a:lnTo>
                    <a:pt x="16298" y="9013"/>
                  </a:lnTo>
                  <a:cubicBezTo>
                    <a:pt x="16291" y="8898"/>
                    <a:pt x="16287" y="8787"/>
                    <a:pt x="16275" y="8676"/>
                  </a:cubicBezTo>
                  <a:cubicBezTo>
                    <a:pt x="14482" y="8679"/>
                    <a:pt x="12692" y="8783"/>
                    <a:pt x="10910" y="8983"/>
                  </a:cubicBezTo>
                  <a:cubicBezTo>
                    <a:pt x="12662" y="8603"/>
                    <a:pt x="14432" y="8322"/>
                    <a:pt x="16214" y="8149"/>
                  </a:cubicBezTo>
                  <a:cubicBezTo>
                    <a:pt x="16164" y="7823"/>
                    <a:pt x="16099" y="7497"/>
                    <a:pt x="16018" y="7178"/>
                  </a:cubicBezTo>
                  <a:cubicBezTo>
                    <a:pt x="14827" y="7362"/>
                    <a:pt x="13602" y="7600"/>
                    <a:pt x="12343" y="7904"/>
                  </a:cubicBezTo>
                  <a:cubicBezTo>
                    <a:pt x="13568" y="7497"/>
                    <a:pt x="14766" y="7143"/>
                    <a:pt x="15930" y="6863"/>
                  </a:cubicBezTo>
                  <a:cubicBezTo>
                    <a:pt x="15845" y="6563"/>
                    <a:pt x="15741" y="6268"/>
                    <a:pt x="15634" y="5972"/>
                  </a:cubicBezTo>
                  <a:cubicBezTo>
                    <a:pt x="14086" y="6337"/>
                    <a:pt x="12516" y="7024"/>
                    <a:pt x="10995" y="8019"/>
                  </a:cubicBezTo>
                  <a:cubicBezTo>
                    <a:pt x="12397" y="6901"/>
                    <a:pt x="13910" y="6037"/>
                    <a:pt x="15438" y="5500"/>
                  </a:cubicBezTo>
                  <a:cubicBezTo>
                    <a:pt x="15284" y="5142"/>
                    <a:pt x="15112" y="4789"/>
                    <a:pt x="14920" y="4444"/>
                  </a:cubicBezTo>
                  <a:cubicBezTo>
                    <a:pt x="14044" y="4950"/>
                    <a:pt x="12735" y="5768"/>
                    <a:pt x="11905" y="6483"/>
                  </a:cubicBezTo>
                  <a:cubicBezTo>
                    <a:pt x="12846" y="5619"/>
                    <a:pt x="13756" y="4774"/>
                    <a:pt x="14632" y="3952"/>
                  </a:cubicBezTo>
                  <a:cubicBezTo>
                    <a:pt x="14443" y="3656"/>
                    <a:pt x="14248" y="3368"/>
                    <a:pt x="14029" y="3084"/>
                  </a:cubicBezTo>
                  <a:cubicBezTo>
                    <a:pt x="13261" y="3606"/>
                    <a:pt x="11598" y="4935"/>
                    <a:pt x="8664" y="8572"/>
                  </a:cubicBezTo>
                  <a:lnTo>
                    <a:pt x="8664" y="8572"/>
                  </a:lnTo>
                  <a:cubicBezTo>
                    <a:pt x="8696" y="8527"/>
                    <a:pt x="11637" y="3906"/>
                    <a:pt x="13326" y="2255"/>
                  </a:cubicBezTo>
                  <a:cubicBezTo>
                    <a:pt x="13192" y="2109"/>
                    <a:pt x="13049" y="1974"/>
                    <a:pt x="12911" y="1844"/>
                  </a:cubicBezTo>
                  <a:cubicBezTo>
                    <a:pt x="12719" y="2070"/>
                    <a:pt x="12539" y="2304"/>
                    <a:pt x="12350" y="2543"/>
                  </a:cubicBezTo>
                  <a:cubicBezTo>
                    <a:pt x="11905" y="3122"/>
                    <a:pt x="11471" y="3725"/>
                    <a:pt x="11049" y="4348"/>
                  </a:cubicBezTo>
                  <a:cubicBezTo>
                    <a:pt x="10626" y="4966"/>
                    <a:pt x="10215" y="5599"/>
                    <a:pt x="9804" y="6241"/>
                  </a:cubicBezTo>
                  <a:cubicBezTo>
                    <a:pt x="9397" y="6886"/>
                    <a:pt x="9006" y="7539"/>
                    <a:pt x="8625" y="8195"/>
                  </a:cubicBezTo>
                  <a:cubicBezTo>
                    <a:pt x="8967" y="7520"/>
                    <a:pt x="9332" y="6848"/>
                    <a:pt x="9701" y="6183"/>
                  </a:cubicBezTo>
                  <a:cubicBezTo>
                    <a:pt x="10069" y="5523"/>
                    <a:pt x="10457" y="4858"/>
                    <a:pt x="10857" y="4213"/>
                  </a:cubicBezTo>
                  <a:cubicBezTo>
                    <a:pt x="11256" y="3564"/>
                    <a:pt x="11663" y="2927"/>
                    <a:pt x="12097" y="2304"/>
                  </a:cubicBezTo>
                  <a:cubicBezTo>
                    <a:pt x="12262" y="2063"/>
                    <a:pt x="12435" y="1821"/>
                    <a:pt x="12615" y="1582"/>
                  </a:cubicBezTo>
                  <a:cubicBezTo>
                    <a:pt x="12431" y="1429"/>
                    <a:pt x="12243" y="1283"/>
                    <a:pt x="12047" y="1149"/>
                  </a:cubicBezTo>
                  <a:lnTo>
                    <a:pt x="11986" y="1106"/>
                  </a:lnTo>
                  <a:cubicBezTo>
                    <a:pt x="10726" y="3080"/>
                    <a:pt x="9505" y="5116"/>
                    <a:pt x="8337" y="7182"/>
                  </a:cubicBezTo>
                  <a:cubicBezTo>
                    <a:pt x="9363" y="5066"/>
                    <a:pt x="10476" y="2957"/>
                    <a:pt x="11648" y="895"/>
                  </a:cubicBezTo>
                  <a:cubicBezTo>
                    <a:pt x="11410" y="749"/>
                    <a:pt x="11156" y="619"/>
                    <a:pt x="10899" y="507"/>
                  </a:cubicBezTo>
                  <a:cubicBezTo>
                    <a:pt x="9912" y="3011"/>
                    <a:pt x="8802" y="5373"/>
                    <a:pt x="7489" y="7635"/>
                  </a:cubicBezTo>
                  <a:cubicBezTo>
                    <a:pt x="8622" y="5296"/>
                    <a:pt x="9562" y="2861"/>
                    <a:pt x="10407" y="315"/>
                  </a:cubicBezTo>
                  <a:cubicBezTo>
                    <a:pt x="10115" y="219"/>
                    <a:pt x="9820" y="146"/>
                    <a:pt x="9516" y="92"/>
                  </a:cubicBezTo>
                  <a:cubicBezTo>
                    <a:pt x="9228" y="1218"/>
                    <a:pt x="8871" y="2304"/>
                    <a:pt x="8510" y="3372"/>
                  </a:cubicBezTo>
                  <a:cubicBezTo>
                    <a:pt x="8038" y="4751"/>
                    <a:pt x="7554" y="6099"/>
                    <a:pt x="7208" y="7450"/>
                  </a:cubicBezTo>
                  <a:cubicBezTo>
                    <a:pt x="7500" y="6095"/>
                    <a:pt x="7942" y="4724"/>
                    <a:pt x="8364" y="3334"/>
                  </a:cubicBezTo>
                  <a:cubicBezTo>
                    <a:pt x="8691" y="2262"/>
                    <a:pt x="9013" y="1168"/>
                    <a:pt x="9267" y="54"/>
                  </a:cubicBezTo>
                  <a:cubicBezTo>
                    <a:pt x="9006" y="19"/>
                    <a:pt x="8741" y="0"/>
                    <a:pt x="8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9"/>
            <p:cNvSpPr/>
            <p:nvPr/>
          </p:nvSpPr>
          <p:spPr>
            <a:xfrm>
              <a:off x="1576471" y="1475798"/>
              <a:ext cx="213777" cy="769723"/>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9"/>
            <p:cNvSpPr/>
            <p:nvPr/>
          </p:nvSpPr>
          <p:spPr>
            <a:xfrm>
              <a:off x="1810512" y="1788124"/>
              <a:ext cx="169564" cy="610856"/>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9"/>
            <p:cNvSpPr/>
            <p:nvPr/>
          </p:nvSpPr>
          <p:spPr>
            <a:xfrm>
              <a:off x="1995208" y="2073103"/>
              <a:ext cx="169650" cy="610856"/>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9"/>
            <p:cNvSpPr/>
            <p:nvPr/>
          </p:nvSpPr>
          <p:spPr>
            <a:xfrm>
              <a:off x="2241800" y="2588600"/>
              <a:ext cx="161025" cy="155325"/>
            </a:xfrm>
            <a:custGeom>
              <a:avLst/>
              <a:gdLst/>
              <a:ahLst/>
              <a:cxnLst/>
              <a:rect l="l" t="t" r="r" b="b"/>
              <a:pathLst>
                <a:path w="6441" h="6213" extrusionOk="0">
                  <a:moveTo>
                    <a:pt x="6091" y="0"/>
                  </a:moveTo>
                  <a:cubicBezTo>
                    <a:pt x="5964" y="0"/>
                    <a:pt x="5845" y="80"/>
                    <a:pt x="5803" y="207"/>
                  </a:cubicBezTo>
                  <a:cubicBezTo>
                    <a:pt x="3998" y="5426"/>
                    <a:pt x="461" y="5595"/>
                    <a:pt x="307" y="5598"/>
                  </a:cubicBezTo>
                  <a:cubicBezTo>
                    <a:pt x="139" y="5598"/>
                    <a:pt x="0" y="5737"/>
                    <a:pt x="0" y="5910"/>
                  </a:cubicBezTo>
                  <a:cubicBezTo>
                    <a:pt x="4" y="6079"/>
                    <a:pt x="142" y="6213"/>
                    <a:pt x="311" y="6213"/>
                  </a:cubicBezTo>
                  <a:lnTo>
                    <a:pt x="323" y="6213"/>
                  </a:lnTo>
                  <a:cubicBezTo>
                    <a:pt x="488" y="6209"/>
                    <a:pt x="4432" y="6055"/>
                    <a:pt x="6383" y="410"/>
                  </a:cubicBezTo>
                  <a:cubicBezTo>
                    <a:pt x="6440" y="249"/>
                    <a:pt x="6356" y="72"/>
                    <a:pt x="6195" y="19"/>
                  </a:cubicBezTo>
                  <a:cubicBezTo>
                    <a:pt x="6160" y="6"/>
                    <a:pt x="6125" y="0"/>
                    <a:pt x="6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9"/>
            <p:cNvSpPr/>
            <p:nvPr/>
          </p:nvSpPr>
          <p:spPr>
            <a:xfrm>
              <a:off x="2282125" y="2599125"/>
              <a:ext cx="43700" cy="117925"/>
            </a:xfrm>
            <a:custGeom>
              <a:avLst/>
              <a:gdLst/>
              <a:ahLst/>
              <a:cxnLst/>
              <a:rect l="l" t="t" r="r" b="b"/>
              <a:pathLst>
                <a:path w="1748" h="4717" extrusionOk="0">
                  <a:moveTo>
                    <a:pt x="689" y="1"/>
                  </a:moveTo>
                  <a:cubicBezTo>
                    <a:pt x="540" y="1"/>
                    <a:pt x="412" y="109"/>
                    <a:pt x="388" y="262"/>
                  </a:cubicBezTo>
                  <a:cubicBezTo>
                    <a:pt x="373" y="366"/>
                    <a:pt x="0" y="2892"/>
                    <a:pt x="1141" y="4582"/>
                  </a:cubicBezTo>
                  <a:cubicBezTo>
                    <a:pt x="1198" y="4667"/>
                    <a:pt x="1294" y="4717"/>
                    <a:pt x="1398" y="4717"/>
                  </a:cubicBezTo>
                  <a:cubicBezTo>
                    <a:pt x="1456" y="4717"/>
                    <a:pt x="1517" y="4697"/>
                    <a:pt x="1571" y="4663"/>
                  </a:cubicBezTo>
                  <a:cubicBezTo>
                    <a:pt x="1709" y="4567"/>
                    <a:pt x="1748" y="4379"/>
                    <a:pt x="1652" y="4237"/>
                  </a:cubicBezTo>
                  <a:cubicBezTo>
                    <a:pt x="642" y="2750"/>
                    <a:pt x="995" y="377"/>
                    <a:pt x="999" y="354"/>
                  </a:cubicBezTo>
                  <a:cubicBezTo>
                    <a:pt x="1022" y="185"/>
                    <a:pt x="906" y="28"/>
                    <a:pt x="738" y="5"/>
                  </a:cubicBezTo>
                  <a:cubicBezTo>
                    <a:pt x="721" y="2"/>
                    <a:pt x="705"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9"/>
            <p:cNvSpPr/>
            <p:nvPr/>
          </p:nvSpPr>
          <p:spPr>
            <a:xfrm>
              <a:off x="2362175" y="2628200"/>
              <a:ext cx="91725" cy="27300"/>
            </a:xfrm>
            <a:custGeom>
              <a:avLst/>
              <a:gdLst/>
              <a:ahLst/>
              <a:cxnLst/>
              <a:rect l="l" t="t" r="r" b="b"/>
              <a:pathLst>
                <a:path w="3669" h="1092" extrusionOk="0">
                  <a:moveTo>
                    <a:pt x="3323" y="1"/>
                  </a:moveTo>
                  <a:cubicBezTo>
                    <a:pt x="3264" y="1"/>
                    <a:pt x="3205" y="18"/>
                    <a:pt x="3154" y="55"/>
                  </a:cubicBezTo>
                  <a:cubicBezTo>
                    <a:pt x="2643" y="391"/>
                    <a:pt x="2003" y="477"/>
                    <a:pt x="1478" y="477"/>
                  </a:cubicBezTo>
                  <a:cubicBezTo>
                    <a:pt x="921" y="477"/>
                    <a:pt x="493" y="380"/>
                    <a:pt x="485" y="378"/>
                  </a:cubicBezTo>
                  <a:cubicBezTo>
                    <a:pt x="465" y="374"/>
                    <a:pt x="446" y="373"/>
                    <a:pt x="427" y="373"/>
                  </a:cubicBezTo>
                  <a:cubicBezTo>
                    <a:pt x="100" y="373"/>
                    <a:pt x="1" y="860"/>
                    <a:pt x="339" y="973"/>
                  </a:cubicBezTo>
                  <a:cubicBezTo>
                    <a:pt x="711" y="1054"/>
                    <a:pt x="1092" y="1092"/>
                    <a:pt x="1472" y="1092"/>
                  </a:cubicBezTo>
                  <a:cubicBezTo>
                    <a:pt x="2094" y="1092"/>
                    <a:pt x="2854" y="981"/>
                    <a:pt x="3488" y="562"/>
                  </a:cubicBezTo>
                  <a:cubicBezTo>
                    <a:pt x="3630" y="470"/>
                    <a:pt x="3668" y="282"/>
                    <a:pt x="3576" y="140"/>
                  </a:cubicBezTo>
                  <a:cubicBezTo>
                    <a:pt x="3518" y="50"/>
                    <a:pt x="3421" y="1"/>
                    <a:pt x="3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9"/>
            <p:cNvSpPr/>
            <p:nvPr/>
          </p:nvSpPr>
          <p:spPr>
            <a:xfrm>
              <a:off x="2272275" y="2721000"/>
              <a:ext cx="104250" cy="46275"/>
            </a:xfrm>
            <a:custGeom>
              <a:avLst/>
              <a:gdLst/>
              <a:ahLst/>
              <a:cxnLst/>
              <a:rect l="l" t="t" r="r" b="b"/>
              <a:pathLst>
                <a:path w="4170" h="1851" extrusionOk="0">
                  <a:moveTo>
                    <a:pt x="425" y="1"/>
                  </a:moveTo>
                  <a:cubicBezTo>
                    <a:pt x="201" y="1"/>
                    <a:pt x="1" y="263"/>
                    <a:pt x="171" y="494"/>
                  </a:cubicBezTo>
                  <a:cubicBezTo>
                    <a:pt x="225" y="556"/>
                    <a:pt x="1362" y="1850"/>
                    <a:pt x="3297" y="1850"/>
                  </a:cubicBezTo>
                  <a:cubicBezTo>
                    <a:pt x="3493" y="1846"/>
                    <a:pt x="3689" y="1835"/>
                    <a:pt x="3885" y="1804"/>
                  </a:cubicBezTo>
                  <a:cubicBezTo>
                    <a:pt x="4050" y="1785"/>
                    <a:pt x="4169" y="1631"/>
                    <a:pt x="4146" y="1466"/>
                  </a:cubicBezTo>
                  <a:cubicBezTo>
                    <a:pt x="4125" y="1311"/>
                    <a:pt x="3994" y="1198"/>
                    <a:pt x="3842" y="1198"/>
                  </a:cubicBezTo>
                  <a:cubicBezTo>
                    <a:pt x="3829" y="1198"/>
                    <a:pt x="3815" y="1199"/>
                    <a:pt x="3801" y="1201"/>
                  </a:cubicBezTo>
                  <a:cubicBezTo>
                    <a:pt x="3628" y="1223"/>
                    <a:pt x="3462" y="1234"/>
                    <a:pt x="3302" y="1234"/>
                  </a:cubicBezTo>
                  <a:cubicBezTo>
                    <a:pt x="1653" y="1234"/>
                    <a:pt x="682" y="144"/>
                    <a:pt x="640" y="95"/>
                  </a:cubicBezTo>
                  <a:cubicBezTo>
                    <a:pt x="574" y="29"/>
                    <a:pt x="498"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9"/>
            <p:cNvSpPr/>
            <p:nvPr/>
          </p:nvSpPr>
          <p:spPr>
            <a:xfrm>
              <a:off x="2401850" y="2640225"/>
              <a:ext cx="52325" cy="46875"/>
            </a:xfrm>
            <a:custGeom>
              <a:avLst/>
              <a:gdLst/>
              <a:ahLst/>
              <a:cxnLst/>
              <a:rect l="l" t="t" r="r" b="b"/>
              <a:pathLst>
                <a:path w="2093" h="1875" extrusionOk="0">
                  <a:moveTo>
                    <a:pt x="345" y="0"/>
                  </a:moveTo>
                  <a:cubicBezTo>
                    <a:pt x="323" y="0"/>
                    <a:pt x="300" y="3"/>
                    <a:pt x="277" y="8"/>
                  </a:cubicBezTo>
                  <a:cubicBezTo>
                    <a:pt x="108" y="43"/>
                    <a:pt x="0" y="215"/>
                    <a:pt x="46" y="384"/>
                  </a:cubicBezTo>
                  <a:cubicBezTo>
                    <a:pt x="54" y="438"/>
                    <a:pt x="319" y="1629"/>
                    <a:pt x="1613" y="1863"/>
                  </a:cubicBezTo>
                  <a:lnTo>
                    <a:pt x="1671" y="1874"/>
                  </a:lnTo>
                  <a:cubicBezTo>
                    <a:pt x="2047" y="1871"/>
                    <a:pt x="2093" y="1329"/>
                    <a:pt x="1724" y="1264"/>
                  </a:cubicBezTo>
                  <a:cubicBezTo>
                    <a:pt x="845" y="1099"/>
                    <a:pt x="653" y="292"/>
                    <a:pt x="645" y="254"/>
                  </a:cubicBezTo>
                  <a:cubicBezTo>
                    <a:pt x="619" y="104"/>
                    <a:pt x="491"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9"/>
            <p:cNvSpPr/>
            <p:nvPr/>
          </p:nvSpPr>
          <p:spPr>
            <a:xfrm>
              <a:off x="2244875" y="2606725"/>
              <a:ext cx="62900" cy="38700"/>
            </a:xfrm>
            <a:custGeom>
              <a:avLst/>
              <a:gdLst/>
              <a:ahLst/>
              <a:cxnLst/>
              <a:rect l="l" t="t" r="r" b="b"/>
              <a:pathLst>
                <a:path w="2516" h="1548" extrusionOk="0">
                  <a:moveTo>
                    <a:pt x="346" y="0"/>
                  </a:moveTo>
                  <a:cubicBezTo>
                    <a:pt x="280" y="0"/>
                    <a:pt x="214" y="21"/>
                    <a:pt x="158" y="65"/>
                  </a:cubicBezTo>
                  <a:cubicBezTo>
                    <a:pt x="16" y="177"/>
                    <a:pt x="0" y="388"/>
                    <a:pt x="127" y="519"/>
                  </a:cubicBezTo>
                  <a:cubicBezTo>
                    <a:pt x="161" y="565"/>
                    <a:pt x="937" y="1548"/>
                    <a:pt x="1940" y="1548"/>
                  </a:cubicBezTo>
                  <a:cubicBezTo>
                    <a:pt x="2016" y="1544"/>
                    <a:pt x="2089" y="1540"/>
                    <a:pt x="2162" y="1529"/>
                  </a:cubicBezTo>
                  <a:cubicBezTo>
                    <a:pt x="2516" y="1437"/>
                    <a:pt x="2444" y="922"/>
                    <a:pt x="2086" y="922"/>
                  </a:cubicBezTo>
                  <a:cubicBezTo>
                    <a:pt x="2082" y="922"/>
                    <a:pt x="2078" y="922"/>
                    <a:pt x="2074" y="922"/>
                  </a:cubicBezTo>
                  <a:cubicBezTo>
                    <a:pt x="2029" y="928"/>
                    <a:pt x="1984" y="932"/>
                    <a:pt x="1940" y="932"/>
                  </a:cubicBezTo>
                  <a:cubicBezTo>
                    <a:pt x="1243" y="932"/>
                    <a:pt x="621" y="160"/>
                    <a:pt x="607" y="142"/>
                  </a:cubicBezTo>
                  <a:cubicBezTo>
                    <a:pt x="547" y="49"/>
                    <a:pt x="44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9"/>
            <p:cNvSpPr/>
            <p:nvPr/>
          </p:nvSpPr>
          <p:spPr>
            <a:xfrm>
              <a:off x="2333875" y="2686075"/>
              <a:ext cx="116375" cy="43850"/>
            </a:xfrm>
            <a:custGeom>
              <a:avLst/>
              <a:gdLst/>
              <a:ahLst/>
              <a:cxnLst/>
              <a:rect l="l" t="t" r="r" b="b"/>
              <a:pathLst>
                <a:path w="4655" h="1754" extrusionOk="0">
                  <a:moveTo>
                    <a:pt x="439" y="0"/>
                  </a:moveTo>
                  <a:cubicBezTo>
                    <a:pt x="192" y="0"/>
                    <a:pt x="1" y="334"/>
                    <a:pt x="238" y="544"/>
                  </a:cubicBezTo>
                  <a:cubicBezTo>
                    <a:pt x="307" y="601"/>
                    <a:pt x="1740" y="1753"/>
                    <a:pt x="3679" y="1753"/>
                  </a:cubicBezTo>
                  <a:cubicBezTo>
                    <a:pt x="3910" y="1753"/>
                    <a:pt x="4144" y="1738"/>
                    <a:pt x="4370" y="1703"/>
                  </a:cubicBezTo>
                  <a:cubicBezTo>
                    <a:pt x="4539" y="1680"/>
                    <a:pt x="4655" y="1527"/>
                    <a:pt x="4631" y="1358"/>
                  </a:cubicBezTo>
                  <a:cubicBezTo>
                    <a:pt x="4607" y="1206"/>
                    <a:pt x="4476" y="1094"/>
                    <a:pt x="4327" y="1094"/>
                  </a:cubicBezTo>
                  <a:cubicBezTo>
                    <a:pt x="4313" y="1094"/>
                    <a:pt x="4300" y="1095"/>
                    <a:pt x="4286" y="1097"/>
                  </a:cubicBezTo>
                  <a:cubicBezTo>
                    <a:pt x="4084" y="1126"/>
                    <a:pt x="3885" y="1139"/>
                    <a:pt x="3692" y="1139"/>
                  </a:cubicBezTo>
                  <a:cubicBezTo>
                    <a:pt x="1962" y="1139"/>
                    <a:pt x="640" y="81"/>
                    <a:pt x="626" y="67"/>
                  </a:cubicBezTo>
                  <a:cubicBezTo>
                    <a:pt x="564" y="20"/>
                    <a:pt x="500"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9"/>
            <p:cNvSpPr/>
            <p:nvPr/>
          </p:nvSpPr>
          <p:spPr>
            <a:xfrm>
              <a:off x="2320800" y="2750900"/>
              <a:ext cx="42850" cy="52575"/>
            </a:xfrm>
            <a:custGeom>
              <a:avLst/>
              <a:gdLst/>
              <a:ahLst/>
              <a:cxnLst/>
              <a:rect l="l" t="t" r="r" b="b"/>
              <a:pathLst>
                <a:path w="1714" h="2103" extrusionOk="0">
                  <a:moveTo>
                    <a:pt x="336" y="0"/>
                  </a:moveTo>
                  <a:cubicBezTo>
                    <a:pt x="318" y="0"/>
                    <a:pt x="300" y="2"/>
                    <a:pt x="281" y="5"/>
                  </a:cubicBezTo>
                  <a:cubicBezTo>
                    <a:pt x="112" y="32"/>
                    <a:pt x="1" y="193"/>
                    <a:pt x="28" y="358"/>
                  </a:cubicBezTo>
                  <a:cubicBezTo>
                    <a:pt x="35" y="401"/>
                    <a:pt x="227" y="1507"/>
                    <a:pt x="1214" y="2064"/>
                  </a:cubicBezTo>
                  <a:cubicBezTo>
                    <a:pt x="1257" y="2087"/>
                    <a:pt x="1310" y="2102"/>
                    <a:pt x="1360" y="2102"/>
                  </a:cubicBezTo>
                  <a:cubicBezTo>
                    <a:pt x="1364" y="2102"/>
                    <a:pt x="1367" y="2102"/>
                    <a:pt x="1370" y="2102"/>
                  </a:cubicBezTo>
                  <a:cubicBezTo>
                    <a:pt x="1478" y="2102"/>
                    <a:pt x="1577" y="2041"/>
                    <a:pt x="1629" y="1948"/>
                  </a:cubicBezTo>
                  <a:cubicBezTo>
                    <a:pt x="1714" y="1802"/>
                    <a:pt x="1660" y="1614"/>
                    <a:pt x="1514" y="1530"/>
                  </a:cubicBezTo>
                  <a:cubicBezTo>
                    <a:pt x="788" y="1123"/>
                    <a:pt x="634" y="266"/>
                    <a:pt x="631" y="259"/>
                  </a:cubicBezTo>
                  <a:cubicBezTo>
                    <a:pt x="610" y="108"/>
                    <a:pt x="483"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9"/>
            <p:cNvSpPr/>
            <p:nvPr/>
          </p:nvSpPr>
          <p:spPr>
            <a:xfrm>
              <a:off x="2354225" y="2564550"/>
              <a:ext cx="35250" cy="62725"/>
            </a:xfrm>
            <a:custGeom>
              <a:avLst/>
              <a:gdLst/>
              <a:ahLst/>
              <a:cxnLst/>
              <a:rect l="l" t="t" r="r" b="b"/>
              <a:pathLst>
                <a:path w="1410" h="2509" extrusionOk="0">
                  <a:moveTo>
                    <a:pt x="347" y="1"/>
                  </a:moveTo>
                  <a:cubicBezTo>
                    <a:pt x="185" y="1"/>
                    <a:pt x="50" y="133"/>
                    <a:pt x="42" y="297"/>
                  </a:cubicBezTo>
                  <a:cubicBezTo>
                    <a:pt x="0" y="1564"/>
                    <a:pt x="822" y="2390"/>
                    <a:pt x="857" y="2424"/>
                  </a:cubicBezTo>
                  <a:cubicBezTo>
                    <a:pt x="914" y="2478"/>
                    <a:pt x="991" y="2509"/>
                    <a:pt x="1072" y="2509"/>
                  </a:cubicBezTo>
                  <a:cubicBezTo>
                    <a:pt x="1152" y="2509"/>
                    <a:pt x="1229" y="2478"/>
                    <a:pt x="1287" y="2417"/>
                  </a:cubicBezTo>
                  <a:cubicBezTo>
                    <a:pt x="1410" y="2298"/>
                    <a:pt x="1410" y="2106"/>
                    <a:pt x="1287" y="1987"/>
                  </a:cubicBezTo>
                  <a:cubicBezTo>
                    <a:pt x="1283" y="1983"/>
                    <a:pt x="626" y="1311"/>
                    <a:pt x="657" y="320"/>
                  </a:cubicBezTo>
                  <a:cubicBezTo>
                    <a:pt x="665" y="151"/>
                    <a:pt x="534" y="9"/>
                    <a:pt x="361" y="1"/>
                  </a:cubicBezTo>
                  <a:cubicBezTo>
                    <a:pt x="357" y="1"/>
                    <a:pt x="352"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9"/>
            <p:cNvSpPr/>
            <p:nvPr/>
          </p:nvSpPr>
          <p:spPr>
            <a:xfrm>
              <a:off x="2321675" y="2610200"/>
              <a:ext cx="40625" cy="64900"/>
            </a:xfrm>
            <a:custGeom>
              <a:avLst/>
              <a:gdLst/>
              <a:ahLst/>
              <a:cxnLst/>
              <a:rect l="l" t="t" r="r" b="b"/>
              <a:pathLst>
                <a:path w="1625" h="2596" extrusionOk="0">
                  <a:moveTo>
                    <a:pt x="497" y="1"/>
                  </a:moveTo>
                  <a:cubicBezTo>
                    <a:pt x="354" y="1"/>
                    <a:pt x="227" y="104"/>
                    <a:pt x="200" y="249"/>
                  </a:cubicBezTo>
                  <a:cubicBezTo>
                    <a:pt x="0" y="1274"/>
                    <a:pt x="661" y="2069"/>
                    <a:pt x="903" y="2373"/>
                  </a:cubicBezTo>
                  <a:lnTo>
                    <a:pt x="941" y="2415"/>
                  </a:lnTo>
                  <a:cubicBezTo>
                    <a:pt x="960" y="2461"/>
                    <a:pt x="991" y="2496"/>
                    <a:pt x="1030" y="2526"/>
                  </a:cubicBezTo>
                  <a:cubicBezTo>
                    <a:pt x="1083" y="2569"/>
                    <a:pt x="1152" y="2592"/>
                    <a:pt x="1222" y="2595"/>
                  </a:cubicBezTo>
                  <a:cubicBezTo>
                    <a:pt x="1314" y="2595"/>
                    <a:pt x="1402" y="2553"/>
                    <a:pt x="1460" y="2476"/>
                  </a:cubicBezTo>
                  <a:cubicBezTo>
                    <a:pt x="1625" y="2277"/>
                    <a:pt x="1467" y="2085"/>
                    <a:pt x="1379" y="1985"/>
                  </a:cubicBezTo>
                  <a:cubicBezTo>
                    <a:pt x="1183" y="1743"/>
                    <a:pt x="661" y="1105"/>
                    <a:pt x="803" y="364"/>
                  </a:cubicBezTo>
                  <a:cubicBezTo>
                    <a:pt x="834" y="199"/>
                    <a:pt x="726" y="38"/>
                    <a:pt x="557" y="7"/>
                  </a:cubicBezTo>
                  <a:cubicBezTo>
                    <a:pt x="537" y="3"/>
                    <a:pt x="517"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9"/>
            <p:cNvSpPr/>
            <p:nvPr/>
          </p:nvSpPr>
          <p:spPr>
            <a:xfrm>
              <a:off x="2242650" y="2667125"/>
              <a:ext cx="32325" cy="74325"/>
            </a:xfrm>
            <a:custGeom>
              <a:avLst/>
              <a:gdLst/>
              <a:ahLst/>
              <a:cxnLst/>
              <a:rect l="l" t="t" r="r" b="b"/>
              <a:pathLst>
                <a:path w="1293" h="2973" extrusionOk="0">
                  <a:moveTo>
                    <a:pt x="888" y="0"/>
                  </a:moveTo>
                  <a:cubicBezTo>
                    <a:pt x="799" y="0"/>
                    <a:pt x="708" y="41"/>
                    <a:pt x="642" y="138"/>
                  </a:cubicBezTo>
                  <a:cubicBezTo>
                    <a:pt x="615" y="188"/>
                    <a:pt x="1" y="1263"/>
                    <a:pt x="623" y="2784"/>
                  </a:cubicBezTo>
                  <a:cubicBezTo>
                    <a:pt x="673" y="2899"/>
                    <a:pt x="784" y="2972"/>
                    <a:pt x="907" y="2972"/>
                  </a:cubicBezTo>
                  <a:cubicBezTo>
                    <a:pt x="946" y="2972"/>
                    <a:pt x="984" y="2964"/>
                    <a:pt x="1022" y="2953"/>
                  </a:cubicBezTo>
                  <a:cubicBezTo>
                    <a:pt x="1176" y="2884"/>
                    <a:pt x="1253" y="2707"/>
                    <a:pt x="1191" y="2550"/>
                  </a:cubicBezTo>
                  <a:cubicBezTo>
                    <a:pt x="684" y="1325"/>
                    <a:pt x="1153" y="484"/>
                    <a:pt x="1172" y="453"/>
                  </a:cubicBezTo>
                  <a:cubicBezTo>
                    <a:pt x="1292" y="213"/>
                    <a:pt x="1093"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9"/>
            <p:cNvSpPr/>
            <p:nvPr/>
          </p:nvSpPr>
          <p:spPr>
            <a:xfrm>
              <a:off x="2186600" y="2489500"/>
              <a:ext cx="66550" cy="154975"/>
            </a:xfrm>
            <a:custGeom>
              <a:avLst/>
              <a:gdLst/>
              <a:ahLst/>
              <a:cxnLst/>
              <a:rect l="l" t="t" r="r" b="b"/>
              <a:pathLst>
                <a:path w="2662" h="6199" extrusionOk="0">
                  <a:moveTo>
                    <a:pt x="1697" y="1"/>
                  </a:moveTo>
                  <a:cubicBezTo>
                    <a:pt x="1675" y="1"/>
                    <a:pt x="1654" y="3"/>
                    <a:pt x="1632" y="8"/>
                  </a:cubicBezTo>
                  <a:cubicBezTo>
                    <a:pt x="1467" y="46"/>
                    <a:pt x="1363" y="215"/>
                    <a:pt x="1402" y="380"/>
                  </a:cubicBezTo>
                  <a:cubicBezTo>
                    <a:pt x="2001" y="2915"/>
                    <a:pt x="115" y="5688"/>
                    <a:pt x="96" y="5718"/>
                  </a:cubicBezTo>
                  <a:cubicBezTo>
                    <a:pt x="0" y="5857"/>
                    <a:pt x="35" y="6049"/>
                    <a:pt x="177" y="6145"/>
                  </a:cubicBezTo>
                  <a:cubicBezTo>
                    <a:pt x="227" y="6179"/>
                    <a:pt x="288" y="6198"/>
                    <a:pt x="350" y="6198"/>
                  </a:cubicBezTo>
                  <a:cubicBezTo>
                    <a:pt x="449" y="6198"/>
                    <a:pt x="542" y="6145"/>
                    <a:pt x="599" y="6064"/>
                  </a:cubicBezTo>
                  <a:cubicBezTo>
                    <a:pt x="684" y="5945"/>
                    <a:pt x="2661" y="3038"/>
                    <a:pt x="2001" y="234"/>
                  </a:cubicBezTo>
                  <a:cubicBezTo>
                    <a:pt x="1964" y="95"/>
                    <a:pt x="1835"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9"/>
            <p:cNvSpPr/>
            <p:nvPr/>
          </p:nvSpPr>
          <p:spPr>
            <a:xfrm>
              <a:off x="2165650" y="2531450"/>
              <a:ext cx="70900" cy="44575"/>
            </a:xfrm>
            <a:custGeom>
              <a:avLst/>
              <a:gdLst/>
              <a:ahLst/>
              <a:cxnLst/>
              <a:rect l="l" t="t" r="r" b="b"/>
              <a:pathLst>
                <a:path w="2836" h="1783" extrusionOk="0">
                  <a:moveTo>
                    <a:pt x="341" y="0"/>
                  </a:moveTo>
                  <a:cubicBezTo>
                    <a:pt x="259" y="0"/>
                    <a:pt x="176" y="34"/>
                    <a:pt x="116" y="100"/>
                  </a:cubicBezTo>
                  <a:cubicBezTo>
                    <a:pt x="1" y="223"/>
                    <a:pt x="9" y="419"/>
                    <a:pt x="131" y="534"/>
                  </a:cubicBezTo>
                  <a:cubicBezTo>
                    <a:pt x="181" y="573"/>
                    <a:pt x="1237" y="1540"/>
                    <a:pt x="2359" y="1778"/>
                  </a:cubicBezTo>
                  <a:lnTo>
                    <a:pt x="2420" y="1778"/>
                  </a:lnTo>
                  <a:lnTo>
                    <a:pt x="2420" y="1782"/>
                  </a:lnTo>
                  <a:cubicBezTo>
                    <a:pt x="2777" y="1775"/>
                    <a:pt x="2835" y="1268"/>
                    <a:pt x="2489" y="1179"/>
                  </a:cubicBezTo>
                  <a:cubicBezTo>
                    <a:pt x="1529" y="972"/>
                    <a:pt x="558" y="89"/>
                    <a:pt x="550" y="85"/>
                  </a:cubicBezTo>
                  <a:cubicBezTo>
                    <a:pt x="492" y="28"/>
                    <a:pt x="416" y="0"/>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9"/>
            <p:cNvSpPr/>
            <p:nvPr/>
          </p:nvSpPr>
          <p:spPr>
            <a:xfrm>
              <a:off x="2224225" y="2491800"/>
              <a:ext cx="54175" cy="49850"/>
            </a:xfrm>
            <a:custGeom>
              <a:avLst/>
              <a:gdLst/>
              <a:ahLst/>
              <a:cxnLst/>
              <a:rect l="l" t="t" r="r" b="b"/>
              <a:pathLst>
                <a:path w="2167" h="1994" extrusionOk="0">
                  <a:moveTo>
                    <a:pt x="1822" y="1"/>
                  </a:moveTo>
                  <a:cubicBezTo>
                    <a:pt x="1695" y="1"/>
                    <a:pt x="1578" y="77"/>
                    <a:pt x="1533" y="200"/>
                  </a:cubicBezTo>
                  <a:cubicBezTo>
                    <a:pt x="1529" y="212"/>
                    <a:pt x="1106" y="1352"/>
                    <a:pt x="304" y="1379"/>
                  </a:cubicBezTo>
                  <a:cubicBezTo>
                    <a:pt x="135" y="1383"/>
                    <a:pt x="0" y="1525"/>
                    <a:pt x="8" y="1694"/>
                  </a:cubicBezTo>
                  <a:cubicBezTo>
                    <a:pt x="8" y="1859"/>
                    <a:pt x="146" y="1993"/>
                    <a:pt x="315" y="1993"/>
                  </a:cubicBezTo>
                  <a:lnTo>
                    <a:pt x="323" y="1993"/>
                  </a:lnTo>
                  <a:cubicBezTo>
                    <a:pt x="1544" y="1955"/>
                    <a:pt x="2090" y="476"/>
                    <a:pt x="2109" y="407"/>
                  </a:cubicBezTo>
                  <a:cubicBezTo>
                    <a:pt x="2166" y="250"/>
                    <a:pt x="2086" y="73"/>
                    <a:pt x="1928" y="19"/>
                  </a:cubicBezTo>
                  <a:cubicBezTo>
                    <a:pt x="1893" y="7"/>
                    <a:pt x="185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9"/>
            <p:cNvSpPr/>
            <p:nvPr/>
          </p:nvSpPr>
          <p:spPr>
            <a:xfrm>
              <a:off x="2207325" y="2574675"/>
              <a:ext cx="56100" cy="32550"/>
            </a:xfrm>
            <a:custGeom>
              <a:avLst/>
              <a:gdLst/>
              <a:ahLst/>
              <a:cxnLst/>
              <a:rect l="l" t="t" r="r" b="b"/>
              <a:pathLst>
                <a:path w="2244" h="1302" extrusionOk="0">
                  <a:moveTo>
                    <a:pt x="1894" y="1"/>
                  </a:moveTo>
                  <a:cubicBezTo>
                    <a:pt x="1809" y="1"/>
                    <a:pt x="1724" y="36"/>
                    <a:pt x="1663" y="107"/>
                  </a:cubicBezTo>
                  <a:cubicBezTo>
                    <a:pt x="1122" y="614"/>
                    <a:pt x="308" y="687"/>
                    <a:pt x="292" y="687"/>
                  </a:cubicBezTo>
                  <a:cubicBezTo>
                    <a:pt x="123" y="702"/>
                    <a:pt x="1" y="852"/>
                    <a:pt x="12" y="1017"/>
                  </a:cubicBezTo>
                  <a:cubicBezTo>
                    <a:pt x="24" y="1178"/>
                    <a:pt x="158" y="1301"/>
                    <a:pt x="319" y="1301"/>
                  </a:cubicBezTo>
                  <a:lnTo>
                    <a:pt x="339" y="1301"/>
                  </a:lnTo>
                  <a:cubicBezTo>
                    <a:pt x="381" y="1297"/>
                    <a:pt x="1379" y="1217"/>
                    <a:pt x="2078" y="552"/>
                  </a:cubicBezTo>
                  <a:cubicBezTo>
                    <a:pt x="2224" y="445"/>
                    <a:pt x="2243" y="234"/>
                    <a:pt x="2117" y="99"/>
                  </a:cubicBezTo>
                  <a:cubicBezTo>
                    <a:pt x="2056" y="34"/>
                    <a:pt x="1975" y="1"/>
                    <a:pt x="1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9"/>
            <p:cNvSpPr/>
            <p:nvPr/>
          </p:nvSpPr>
          <p:spPr>
            <a:xfrm>
              <a:off x="2187400" y="2511575"/>
              <a:ext cx="30325" cy="52925"/>
            </a:xfrm>
            <a:custGeom>
              <a:avLst/>
              <a:gdLst/>
              <a:ahLst/>
              <a:cxnLst/>
              <a:rect l="l" t="t" r="r" b="b"/>
              <a:pathLst>
                <a:path w="1213" h="2117" extrusionOk="0">
                  <a:moveTo>
                    <a:pt x="416" y="0"/>
                  </a:moveTo>
                  <a:cubicBezTo>
                    <a:pt x="202" y="0"/>
                    <a:pt x="0" y="237"/>
                    <a:pt x="149" y="477"/>
                  </a:cubicBezTo>
                  <a:cubicBezTo>
                    <a:pt x="533" y="1030"/>
                    <a:pt x="337" y="1709"/>
                    <a:pt x="333" y="1725"/>
                  </a:cubicBezTo>
                  <a:cubicBezTo>
                    <a:pt x="283" y="1886"/>
                    <a:pt x="375" y="2055"/>
                    <a:pt x="533" y="2109"/>
                  </a:cubicBezTo>
                  <a:lnTo>
                    <a:pt x="625" y="2116"/>
                  </a:lnTo>
                  <a:cubicBezTo>
                    <a:pt x="628" y="2116"/>
                    <a:pt x="630" y="2117"/>
                    <a:pt x="633" y="2117"/>
                  </a:cubicBezTo>
                  <a:cubicBezTo>
                    <a:pt x="764" y="2117"/>
                    <a:pt x="879" y="2029"/>
                    <a:pt x="917" y="1901"/>
                  </a:cubicBezTo>
                  <a:cubicBezTo>
                    <a:pt x="932" y="1863"/>
                    <a:pt x="1212" y="934"/>
                    <a:pt x="656" y="127"/>
                  </a:cubicBezTo>
                  <a:cubicBezTo>
                    <a:pt x="588" y="38"/>
                    <a:pt x="501"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9"/>
            <p:cNvSpPr/>
            <p:nvPr/>
          </p:nvSpPr>
          <p:spPr>
            <a:xfrm>
              <a:off x="2384075" y="2714900"/>
              <a:ext cx="52250" cy="52450"/>
            </a:xfrm>
            <a:custGeom>
              <a:avLst/>
              <a:gdLst/>
              <a:ahLst/>
              <a:cxnLst/>
              <a:rect l="l" t="t" r="r" b="b"/>
              <a:pathLst>
                <a:path w="2090" h="2098" extrusionOk="0">
                  <a:moveTo>
                    <a:pt x="351" y="0"/>
                  </a:moveTo>
                  <a:cubicBezTo>
                    <a:pt x="300" y="0"/>
                    <a:pt x="248" y="13"/>
                    <a:pt x="200" y="40"/>
                  </a:cubicBezTo>
                  <a:cubicBezTo>
                    <a:pt x="43" y="132"/>
                    <a:pt x="1" y="343"/>
                    <a:pt x="108" y="489"/>
                  </a:cubicBezTo>
                  <a:cubicBezTo>
                    <a:pt x="131" y="531"/>
                    <a:pt x="730" y="1545"/>
                    <a:pt x="1587" y="2056"/>
                  </a:cubicBezTo>
                  <a:cubicBezTo>
                    <a:pt x="1633" y="2083"/>
                    <a:pt x="1686" y="2098"/>
                    <a:pt x="1740" y="2098"/>
                  </a:cubicBezTo>
                  <a:cubicBezTo>
                    <a:pt x="1848" y="2094"/>
                    <a:pt x="1948" y="2037"/>
                    <a:pt x="2005" y="1944"/>
                  </a:cubicBezTo>
                  <a:cubicBezTo>
                    <a:pt x="2090" y="1798"/>
                    <a:pt x="2040" y="1614"/>
                    <a:pt x="1898" y="1526"/>
                  </a:cubicBezTo>
                  <a:cubicBezTo>
                    <a:pt x="1183" y="1099"/>
                    <a:pt x="642" y="185"/>
                    <a:pt x="634" y="182"/>
                  </a:cubicBezTo>
                  <a:cubicBezTo>
                    <a:pt x="583" y="67"/>
                    <a:pt x="469"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9"/>
            <p:cNvSpPr/>
            <p:nvPr/>
          </p:nvSpPr>
          <p:spPr>
            <a:xfrm>
              <a:off x="2822725" y="2566780"/>
              <a:ext cx="102100" cy="632800"/>
            </a:xfrm>
            <a:custGeom>
              <a:avLst/>
              <a:gdLst/>
              <a:ahLst/>
              <a:cxnLst/>
              <a:rect l="l" t="t" r="r" b="b"/>
              <a:pathLst>
                <a:path w="4084" h="25312" extrusionOk="0">
                  <a:moveTo>
                    <a:pt x="1879" y="0"/>
                  </a:moveTo>
                  <a:cubicBezTo>
                    <a:pt x="1130" y="1555"/>
                    <a:pt x="1207" y="3111"/>
                    <a:pt x="1683" y="4770"/>
                  </a:cubicBezTo>
                  <a:cubicBezTo>
                    <a:pt x="2155" y="6433"/>
                    <a:pt x="684" y="7193"/>
                    <a:pt x="627" y="9570"/>
                  </a:cubicBezTo>
                  <a:cubicBezTo>
                    <a:pt x="569" y="11947"/>
                    <a:pt x="1725" y="11602"/>
                    <a:pt x="1625" y="13299"/>
                  </a:cubicBezTo>
                  <a:cubicBezTo>
                    <a:pt x="1522" y="15000"/>
                    <a:pt x="396" y="15427"/>
                    <a:pt x="323" y="17543"/>
                  </a:cubicBezTo>
                  <a:cubicBezTo>
                    <a:pt x="250" y="19662"/>
                    <a:pt x="1560" y="19493"/>
                    <a:pt x="1456" y="20976"/>
                  </a:cubicBezTo>
                  <a:cubicBezTo>
                    <a:pt x="1349" y="22458"/>
                    <a:pt x="112" y="23011"/>
                    <a:pt x="20" y="24881"/>
                  </a:cubicBezTo>
                  <a:cubicBezTo>
                    <a:pt x="16" y="25031"/>
                    <a:pt x="5" y="25173"/>
                    <a:pt x="1" y="25311"/>
                  </a:cubicBezTo>
                  <a:lnTo>
                    <a:pt x="4083" y="25311"/>
                  </a:lnTo>
                  <a:cubicBezTo>
                    <a:pt x="4075" y="25173"/>
                    <a:pt x="4068" y="25031"/>
                    <a:pt x="4064" y="24881"/>
                  </a:cubicBezTo>
                  <a:cubicBezTo>
                    <a:pt x="3972" y="23011"/>
                    <a:pt x="2731" y="22458"/>
                    <a:pt x="2628" y="20976"/>
                  </a:cubicBezTo>
                  <a:cubicBezTo>
                    <a:pt x="2520" y="19493"/>
                    <a:pt x="3833" y="19666"/>
                    <a:pt x="3760" y="17543"/>
                  </a:cubicBezTo>
                  <a:cubicBezTo>
                    <a:pt x="3688" y="15423"/>
                    <a:pt x="2566" y="14996"/>
                    <a:pt x="2459" y="13299"/>
                  </a:cubicBezTo>
                  <a:cubicBezTo>
                    <a:pt x="2355" y="11605"/>
                    <a:pt x="3511" y="11947"/>
                    <a:pt x="3457" y="9570"/>
                  </a:cubicBezTo>
                  <a:cubicBezTo>
                    <a:pt x="3403" y="7193"/>
                    <a:pt x="1925" y="6433"/>
                    <a:pt x="2401" y="4770"/>
                  </a:cubicBezTo>
                  <a:cubicBezTo>
                    <a:pt x="2877" y="3111"/>
                    <a:pt x="2628" y="1555"/>
                    <a:pt x="1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9"/>
            <p:cNvSpPr/>
            <p:nvPr/>
          </p:nvSpPr>
          <p:spPr>
            <a:xfrm>
              <a:off x="2736700" y="2477105"/>
              <a:ext cx="76850" cy="574250"/>
            </a:xfrm>
            <a:custGeom>
              <a:avLst/>
              <a:gdLst/>
              <a:ahLst/>
              <a:cxnLst/>
              <a:rect l="l" t="t" r="r" b="b"/>
              <a:pathLst>
                <a:path w="3074" h="22970" extrusionOk="0">
                  <a:moveTo>
                    <a:pt x="1414" y="0"/>
                  </a:moveTo>
                  <a:cubicBezTo>
                    <a:pt x="850" y="1413"/>
                    <a:pt x="796" y="2823"/>
                    <a:pt x="1157" y="4332"/>
                  </a:cubicBezTo>
                  <a:cubicBezTo>
                    <a:pt x="1518" y="5837"/>
                    <a:pt x="512" y="6529"/>
                    <a:pt x="469" y="8683"/>
                  </a:cubicBezTo>
                  <a:cubicBezTo>
                    <a:pt x="427" y="10841"/>
                    <a:pt x="1299" y="10526"/>
                    <a:pt x="1222" y="12070"/>
                  </a:cubicBezTo>
                  <a:cubicBezTo>
                    <a:pt x="1145" y="13610"/>
                    <a:pt x="293" y="13994"/>
                    <a:pt x="239" y="15918"/>
                  </a:cubicBezTo>
                  <a:cubicBezTo>
                    <a:pt x="185" y="17842"/>
                    <a:pt x="750" y="17685"/>
                    <a:pt x="665" y="19033"/>
                  </a:cubicBezTo>
                  <a:cubicBezTo>
                    <a:pt x="585" y="20385"/>
                    <a:pt x="82" y="20884"/>
                    <a:pt x="12" y="22577"/>
                  </a:cubicBezTo>
                  <a:cubicBezTo>
                    <a:pt x="9" y="22712"/>
                    <a:pt x="5" y="22846"/>
                    <a:pt x="1" y="22969"/>
                  </a:cubicBezTo>
                  <a:lnTo>
                    <a:pt x="3073" y="22969"/>
                  </a:lnTo>
                  <a:cubicBezTo>
                    <a:pt x="3073" y="22846"/>
                    <a:pt x="3069" y="22712"/>
                    <a:pt x="3058" y="22577"/>
                  </a:cubicBezTo>
                  <a:cubicBezTo>
                    <a:pt x="2993" y="20884"/>
                    <a:pt x="2374" y="20377"/>
                    <a:pt x="2297" y="19033"/>
                  </a:cubicBezTo>
                  <a:cubicBezTo>
                    <a:pt x="2221" y="17689"/>
                    <a:pt x="2885" y="17842"/>
                    <a:pt x="2831" y="15918"/>
                  </a:cubicBezTo>
                  <a:cubicBezTo>
                    <a:pt x="2777" y="13994"/>
                    <a:pt x="2140" y="13606"/>
                    <a:pt x="2063" y="12070"/>
                  </a:cubicBezTo>
                  <a:cubicBezTo>
                    <a:pt x="1986" y="10534"/>
                    <a:pt x="2651" y="10841"/>
                    <a:pt x="2605" y="8683"/>
                  </a:cubicBezTo>
                  <a:cubicBezTo>
                    <a:pt x="2562" y="6529"/>
                    <a:pt x="1453" y="5837"/>
                    <a:pt x="1810" y="4332"/>
                  </a:cubicBezTo>
                  <a:cubicBezTo>
                    <a:pt x="2163" y="2823"/>
                    <a:pt x="1979" y="1413"/>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9"/>
            <p:cNvSpPr/>
            <p:nvPr/>
          </p:nvSpPr>
          <p:spPr>
            <a:xfrm>
              <a:off x="2944000" y="2718080"/>
              <a:ext cx="54750" cy="518950"/>
            </a:xfrm>
            <a:custGeom>
              <a:avLst/>
              <a:gdLst/>
              <a:ahLst/>
              <a:cxnLst/>
              <a:rect l="l" t="t" r="r" b="b"/>
              <a:pathLst>
                <a:path w="2190" h="20758" extrusionOk="0">
                  <a:moveTo>
                    <a:pt x="1006" y="0"/>
                  </a:moveTo>
                  <a:cubicBezTo>
                    <a:pt x="603" y="1279"/>
                    <a:pt x="568" y="2550"/>
                    <a:pt x="826" y="3914"/>
                  </a:cubicBezTo>
                  <a:cubicBezTo>
                    <a:pt x="1079" y="5277"/>
                    <a:pt x="357" y="5899"/>
                    <a:pt x="330" y="7850"/>
                  </a:cubicBezTo>
                  <a:cubicBezTo>
                    <a:pt x="300" y="9797"/>
                    <a:pt x="922" y="9517"/>
                    <a:pt x="868" y="10907"/>
                  </a:cubicBezTo>
                  <a:cubicBezTo>
                    <a:pt x="814" y="12301"/>
                    <a:pt x="211" y="12650"/>
                    <a:pt x="173" y="14386"/>
                  </a:cubicBezTo>
                  <a:cubicBezTo>
                    <a:pt x="135" y="16126"/>
                    <a:pt x="530" y="15991"/>
                    <a:pt x="472" y="17205"/>
                  </a:cubicBezTo>
                  <a:cubicBezTo>
                    <a:pt x="415" y="18418"/>
                    <a:pt x="58" y="18872"/>
                    <a:pt x="8" y="20404"/>
                  </a:cubicBezTo>
                  <a:cubicBezTo>
                    <a:pt x="4" y="20527"/>
                    <a:pt x="4" y="20646"/>
                    <a:pt x="0" y="20757"/>
                  </a:cubicBezTo>
                  <a:lnTo>
                    <a:pt x="2189" y="20757"/>
                  </a:lnTo>
                  <a:cubicBezTo>
                    <a:pt x="2189" y="20646"/>
                    <a:pt x="2181" y="20527"/>
                    <a:pt x="2178" y="20404"/>
                  </a:cubicBezTo>
                  <a:cubicBezTo>
                    <a:pt x="2131" y="18872"/>
                    <a:pt x="1694" y="18422"/>
                    <a:pt x="1636" y="17205"/>
                  </a:cubicBezTo>
                  <a:cubicBezTo>
                    <a:pt x="1578" y="15988"/>
                    <a:pt x="2055" y="16126"/>
                    <a:pt x="2016" y="14386"/>
                  </a:cubicBezTo>
                  <a:cubicBezTo>
                    <a:pt x="1978" y="12650"/>
                    <a:pt x="1529" y="12293"/>
                    <a:pt x="1471" y="10907"/>
                  </a:cubicBezTo>
                  <a:cubicBezTo>
                    <a:pt x="1413" y="9520"/>
                    <a:pt x="1890" y="9797"/>
                    <a:pt x="1855" y="7850"/>
                  </a:cubicBezTo>
                  <a:cubicBezTo>
                    <a:pt x="1824" y="5899"/>
                    <a:pt x="1025" y="5277"/>
                    <a:pt x="1287" y="3914"/>
                  </a:cubicBezTo>
                  <a:cubicBezTo>
                    <a:pt x="1544" y="2550"/>
                    <a:pt x="1410" y="1279"/>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9"/>
            <p:cNvSpPr/>
            <p:nvPr/>
          </p:nvSpPr>
          <p:spPr>
            <a:xfrm>
              <a:off x="2650875" y="2669600"/>
              <a:ext cx="54750" cy="518950"/>
            </a:xfrm>
            <a:custGeom>
              <a:avLst/>
              <a:gdLst/>
              <a:ahLst/>
              <a:cxnLst/>
              <a:rect l="l" t="t" r="r" b="b"/>
              <a:pathLst>
                <a:path w="2190" h="20758" extrusionOk="0">
                  <a:moveTo>
                    <a:pt x="1003" y="1"/>
                  </a:moveTo>
                  <a:cubicBezTo>
                    <a:pt x="607" y="1279"/>
                    <a:pt x="561" y="2550"/>
                    <a:pt x="823" y="3914"/>
                  </a:cubicBezTo>
                  <a:cubicBezTo>
                    <a:pt x="1080" y="5277"/>
                    <a:pt x="362" y="5907"/>
                    <a:pt x="331" y="7850"/>
                  </a:cubicBezTo>
                  <a:cubicBezTo>
                    <a:pt x="304" y="9793"/>
                    <a:pt x="926" y="9517"/>
                    <a:pt x="869" y="10907"/>
                  </a:cubicBezTo>
                  <a:cubicBezTo>
                    <a:pt x="811" y="12301"/>
                    <a:pt x="208" y="12643"/>
                    <a:pt x="170" y="14382"/>
                  </a:cubicBezTo>
                  <a:cubicBezTo>
                    <a:pt x="131" y="16126"/>
                    <a:pt x="523" y="15984"/>
                    <a:pt x="473" y="17201"/>
                  </a:cubicBezTo>
                  <a:cubicBezTo>
                    <a:pt x="419" y="18419"/>
                    <a:pt x="58" y="18872"/>
                    <a:pt x="12" y="20404"/>
                  </a:cubicBezTo>
                  <a:cubicBezTo>
                    <a:pt x="5" y="20527"/>
                    <a:pt x="1" y="20642"/>
                    <a:pt x="1" y="20757"/>
                  </a:cubicBezTo>
                  <a:lnTo>
                    <a:pt x="2190" y="20757"/>
                  </a:lnTo>
                  <a:cubicBezTo>
                    <a:pt x="2186" y="20642"/>
                    <a:pt x="2182" y="20527"/>
                    <a:pt x="2182" y="20404"/>
                  </a:cubicBezTo>
                  <a:cubicBezTo>
                    <a:pt x="2132" y="18872"/>
                    <a:pt x="1694" y="18415"/>
                    <a:pt x="1637" y="17201"/>
                  </a:cubicBezTo>
                  <a:cubicBezTo>
                    <a:pt x="1579" y="15988"/>
                    <a:pt x="2055" y="16122"/>
                    <a:pt x="2017" y="14382"/>
                  </a:cubicBezTo>
                  <a:cubicBezTo>
                    <a:pt x="1978" y="12647"/>
                    <a:pt x="1521" y="12301"/>
                    <a:pt x="1472" y="10907"/>
                  </a:cubicBezTo>
                  <a:cubicBezTo>
                    <a:pt x="1418" y="9517"/>
                    <a:pt x="1882" y="9801"/>
                    <a:pt x="1856" y="7850"/>
                  </a:cubicBezTo>
                  <a:cubicBezTo>
                    <a:pt x="1825" y="5903"/>
                    <a:pt x="1034" y="5277"/>
                    <a:pt x="1287" y="3914"/>
                  </a:cubicBezTo>
                  <a:cubicBezTo>
                    <a:pt x="1541" y="2550"/>
                    <a:pt x="1406" y="1279"/>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9"/>
            <p:cNvSpPr/>
            <p:nvPr/>
          </p:nvSpPr>
          <p:spPr>
            <a:xfrm>
              <a:off x="2044400" y="2507250"/>
              <a:ext cx="258475" cy="283250"/>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9"/>
            <p:cNvSpPr/>
            <p:nvPr/>
          </p:nvSpPr>
          <p:spPr>
            <a:xfrm>
              <a:off x="1565225" y="2154100"/>
              <a:ext cx="554475" cy="532225"/>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9"/>
            <p:cNvSpPr/>
            <p:nvPr/>
          </p:nvSpPr>
          <p:spPr>
            <a:xfrm>
              <a:off x="1747450" y="2263275"/>
              <a:ext cx="33350" cy="241900"/>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9"/>
            <p:cNvSpPr/>
            <p:nvPr/>
          </p:nvSpPr>
          <p:spPr>
            <a:xfrm>
              <a:off x="1760900" y="2223150"/>
              <a:ext cx="73650" cy="127925"/>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9"/>
            <p:cNvSpPr/>
            <p:nvPr/>
          </p:nvSpPr>
          <p:spPr>
            <a:xfrm>
              <a:off x="1673725" y="2363000"/>
              <a:ext cx="97750" cy="86575"/>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9"/>
            <p:cNvSpPr/>
            <p:nvPr/>
          </p:nvSpPr>
          <p:spPr>
            <a:xfrm>
              <a:off x="1810625" y="2246900"/>
              <a:ext cx="63200" cy="34275"/>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9"/>
            <p:cNvSpPr/>
            <p:nvPr/>
          </p:nvSpPr>
          <p:spPr>
            <a:xfrm>
              <a:off x="1759650" y="2356300"/>
              <a:ext cx="101875" cy="51425"/>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9"/>
            <p:cNvSpPr/>
            <p:nvPr/>
          </p:nvSpPr>
          <p:spPr>
            <a:xfrm>
              <a:off x="1692150" y="2356800"/>
              <a:ext cx="41700" cy="59750"/>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9"/>
            <p:cNvSpPr/>
            <p:nvPr/>
          </p:nvSpPr>
          <p:spPr>
            <a:xfrm>
              <a:off x="1751875" y="2446650"/>
              <a:ext cx="152100" cy="33350"/>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9"/>
            <p:cNvSpPr/>
            <p:nvPr/>
          </p:nvSpPr>
          <p:spPr>
            <a:xfrm>
              <a:off x="1831950" y="2415750"/>
              <a:ext cx="33125" cy="62150"/>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9"/>
            <p:cNvSpPr/>
            <p:nvPr/>
          </p:nvSpPr>
          <p:spPr>
            <a:xfrm>
              <a:off x="1801125" y="2346900"/>
              <a:ext cx="26125" cy="48150"/>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9"/>
            <p:cNvSpPr/>
            <p:nvPr/>
          </p:nvSpPr>
          <p:spPr>
            <a:xfrm>
              <a:off x="1870925" y="2455750"/>
              <a:ext cx="49850" cy="34525"/>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9"/>
            <p:cNvSpPr/>
            <p:nvPr/>
          </p:nvSpPr>
          <p:spPr>
            <a:xfrm>
              <a:off x="1800650" y="2465300"/>
              <a:ext cx="45900" cy="41875"/>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9"/>
            <p:cNvSpPr/>
            <p:nvPr/>
          </p:nvSpPr>
          <p:spPr>
            <a:xfrm>
              <a:off x="1638575" y="2378975"/>
              <a:ext cx="61375" cy="23950"/>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9"/>
            <p:cNvSpPr/>
            <p:nvPr/>
          </p:nvSpPr>
          <p:spPr>
            <a:xfrm>
              <a:off x="1687350" y="2260125"/>
              <a:ext cx="88825" cy="57050"/>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9"/>
            <p:cNvSpPr/>
            <p:nvPr/>
          </p:nvSpPr>
          <p:spPr>
            <a:xfrm>
              <a:off x="1708575" y="2241425"/>
              <a:ext cx="35725" cy="59250"/>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9"/>
            <p:cNvSpPr/>
            <p:nvPr/>
          </p:nvSpPr>
          <p:spPr>
            <a:xfrm>
              <a:off x="1777800" y="2232000"/>
              <a:ext cx="44175" cy="6435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9"/>
            <p:cNvSpPr/>
            <p:nvPr/>
          </p:nvSpPr>
          <p:spPr>
            <a:xfrm>
              <a:off x="2263428" y="2561148"/>
              <a:ext cx="588375" cy="428700"/>
            </a:xfrm>
            <a:custGeom>
              <a:avLst/>
              <a:gdLst/>
              <a:ahLst/>
              <a:cxnLst/>
              <a:rect l="l" t="t" r="r" b="b"/>
              <a:pathLst>
                <a:path w="23535" h="17148" extrusionOk="0">
                  <a:moveTo>
                    <a:pt x="12236" y="1"/>
                  </a:moveTo>
                  <a:cubicBezTo>
                    <a:pt x="12013" y="803"/>
                    <a:pt x="11771" y="1591"/>
                    <a:pt x="11502" y="2355"/>
                  </a:cubicBezTo>
                  <a:cubicBezTo>
                    <a:pt x="11625" y="1575"/>
                    <a:pt x="11725" y="796"/>
                    <a:pt x="11802" y="12"/>
                  </a:cubicBezTo>
                  <a:lnTo>
                    <a:pt x="11802" y="12"/>
                  </a:lnTo>
                  <a:cubicBezTo>
                    <a:pt x="11145" y="43"/>
                    <a:pt x="10489" y="135"/>
                    <a:pt x="9851" y="289"/>
                  </a:cubicBezTo>
                  <a:cubicBezTo>
                    <a:pt x="10024" y="1913"/>
                    <a:pt x="10189" y="3522"/>
                    <a:pt x="10293" y="5120"/>
                  </a:cubicBezTo>
                  <a:cubicBezTo>
                    <a:pt x="10354" y="6195"/>
                    <a:pt x="10393" y="7267"/>
                    <a:pt x="10370" y="8326"/>
                  </a:cubicBezTo>
                  <a:cubicBezTo>
                    <a:pt x="10350" y="9379"/>
                    <a:pt x="10262" y="10431"/>
                    <a:pt x="10105" y="11475"/>
                  </a:cubicBezTo>
                  <a:cubicBezTo>
                    <a:pt x="10197" y="10439"/>
                    <a:pt x="10224" y="9394"/>
                    <a:pt x="10181" y="8353"/>
                  </a:cubicBezTo>
                  <a:cubicBezTo>
                    <a:pt x="10143" y="7309"/>
                    <a:pt x="10051" y="6260"/>
                    <a:pt x="9928" y="5220"/>
                  </a:cubicBezTo>
                  <a:cubicBezTo>
                    <a:pt x="9740" y="3637"/>
                    <a:pt x="9479" y="2055"/>
                    <a:pt x="9217" y="462"/>
                  </a:cubicBezTo>
                  <a:cubicBezTo>
                    <a:pt x="9049" y="515"/>
                    <a:pt x="8876" y="569"/>
                    <a:pt x="8703" y="630"/>
                  </a:cubicBezTo>
                  <a:cubicBezTo>
                    <a:pt x="8910" y="2282"/>
                    <a:pt x="9072" y="3918"/>
                    <a:pt x="9198" y="5531"/>
                  </a:cubicBezTo>
                  <a:cubicBezTo>
                    <a:pt x="8764" y="3995"/>
                    <a:pt x="8300" y="2474"/>
                    <a:pt x="7800" y="980"/>
                  </a:cubicBezTo>
                  <a:cubicBezTo>
                    <a:pt x="7478" y="1122"/>
                    <a:pt x="7151" y="1276"/>
                    <a:pt x="6829" y="1441"/>
                  </a:cubicBezTo>
                  <a:cubicBezTo>
                    <a:pt x="7992" y="4467"/>
                    <a:pt x="8991" y="7547"/>
                    <a:pt x="9832" y="10677"/>
                  </a:cubicBezTo>
                  <a:cubicBezTo>
                    <a:pt x="8887" y="7601"/>
                    <a:pt x="7777" y="4574"/>
                    <a:pt x="6502" y="1621"/>
                  </a:cubicBezTo>
                  <a:cubicBezTo>
                    <a:pt x="5946" y="1929"/>
                    <a:pt x="5408" y="2266"/>
                    <a:pt x="4889" y="2639"/>
                  </a:cubicBezTo>
                  <a:cubicBezTo>
                    <a:pt x="6414" y="5358"/>
                    <a:pt x="7854" y="8181"/>
                    <a:pt x="9229" y="10976"/>
                  </a:cubicBezTo>
                  <a:cubicBezTo>
                    <a:pt x="7670" y="8269"/>
                    <a:pt x="6053" y="5577"/>
                    <a:pt x="4348" y="3038"/>
                  </a:cubicBezTo>
                  <a:cubicBezTo>
                    <a:pt x="3246" y="3887"/>
                    <a:pt x="2236" y="4847"/>
                    <a:pt x="1337" y="5907"/>
                  </a:cubicBezTo>
                  <a:cubicBezTo>
                    <a:pt x="2389" y="6802"/>
                    <a:pt x="3511" y="7635"/>
                    <a:pt x="4525" y="8588"/>
                  </a:cubicBezTo>
                  <a:cubicBezTo>
                    <a:pt x="3388" y="7773"/>
                    <a:pt x="2159" y="7109"/>
                    <a:pt x="957" y="6368"/>
                  </a:cubicBezTo>
                  <a:cubicBezTo>
                    <a:pt x="627" y="6786"/>
                    <a:pt x="308" y="7217"/>
                    <a:pt x="1" y="7666"/>
                  </a:cubicBezTo>
                  <a:cubicBezTo>
                    <a:pt x="7201" y="11725"/>
                    <a:pt x="14867" y="14909"/>
                    <a:pt x="22824" y="17148"/>
                  </a:cubicBezTo>
                  <a:cubicBezTo>
                    <a:pt x="23058" y="16587"/>
                    <a:pt x="23235" y="16003"/>
                    <a:pt x="23354" y="15404"/>
                  </a:cubicBezTo>
                  <a:cubicBezTo>
                    <a:pt x="20846" y="14828"/>
                    <a:pt x="18350" y="14187"/>
                    <a:pt x="15861" y="13480"/>
                  </a:cubicBezTo>
                  <a:lnTo>
                    <a:pt x="15861" y="13480"/>
                  </a:lnTo>
                  <a:cubicBezTo>
                    <a:pt x="18415" y="13945"/>
                    <a:pt x="20946" y="14367"/>
                    <a:pt x="23457" y="14747"/>
                  </a:cubicBezTo>
                  <a:cubicBezTo>
                    <a:pt x="23511" y="14302"/>
                    <a:pt x="23534" y="13849"/>
                    <a:pt x="23530" y="13399"/>
                  </a:cubicBezTo>
                  <a:lnTo>
                    <a:pt x="20662" y="13250"/>
                  </a:lnTo>
                  <a:lnTo>
                    <a:pt x="23523" y="13000"/>
                  </a:lnTo>
                  <a:cubicBezTo>
                    <a:pt x="23515" y="12839"/>
                    <a:pt x="23503" y="12681"/>
                    <a:pt x="23492" y="12516"/>
                  </a:cubicBezTo>
                  <a:cubicBezTo>
                    <a:pt x="20903" y="12524"/>
                    <a:pt x="18315" y="12674"/>
                    <a:pt x="15746" y="12962"/>
                  </a:cubicBezTo>
                  <a:cubicBezTo>
                    <a:pt x="18269" y="12413"/>
                    <a:pt x="20827" y="12005"/>
                    <a:pt x="23400" y="11752"/>
                  </a:cubicBezTo>
                  <a:cubicBezTo>
                    <a:pt x="23331" y="11287"/>
                    <a:pt x="23235" y="10819"/>
                    <a:pt x="23112" y="10358"/>
                  </a:cubicBezTo>
                  <a:cubicBezTo>
                    <a:pt x="21399" y="10623"/>
                    <a:pt x="19636" y="10972"/>
                    <a:pt x="17820" y="11403"/>
                  </a:cubicBezTo>
                  <a:cubicBezTo>
                    <a:pt x="19586" y="10811"/>
                    <a:pt x="21307" y="10308"/>
                    <a:pt x="22989" y="9897"/>
                  </a:cubicBezTo>
                  <a:cubicBezTo>
                    <a:pt x="22862" y="9467"/>
                    <a:pt x="22720" y="9041"/>
                    <a:pt x="22562" y="8618"/>
                  </a:cubicBezTo>
                  <a:cubicBezTo>
                    <a:pt x="20335" y="9148"/>
                    <a:pt x="18062" y="10135"/>
                    <a:pt x="15869" y="11572"/>
                  </a:cubicBezTo>
                  <a:cubicBezTo>
                    <a:pt x="17889" y="9955"/>
                    <a:pt x="20074" y="8710"/>
                    <a:pt x="22278" y="7931"/>
                  </a:cubicBezTo>
                  <a:cubicBezTo>
                    <a:pt x="22056" y="7420"/>
                    <a:pt x="21802" y="6906"/>
                    <a:pt x="21529" y="6410"/>
                  </a:cubicBezTo>
                  <a:cubicBezTo>
                    <a:pt x="20266" y="7144"/>
                    <a:pt x="18377" y="8323"/>
                    <a:pt x="17178" y="9348"/>
                  </a:cubicBezTo>
                  <a:cubicBezTo>
                    <a:pt x="18538" y="8100"/>
                    <a:pt x="19847" y="6886"/>
                    <a:pt x="21115" y="5704"/>
                  </a:cubicBezTo>
                  <a:cubicBezTo>
                    <a:pt x="20846" y="5273"/>
                    <a:pt x="20558" y="4855"/>
                    <a:pt x="20251" y="4452"/>
                  </a:cubicBezTo>
                  <a:cubicBezTo>
                    <a:pt x="19137" y="5200"/>
                    <a:pt x="16733" y="7121"/>
                    <a:pt x="12505" y="12366"/>
                  </a:cubicBezTo>
                  <a:cubicBezTo>
                    <a:pt x="12509" y="12363"/>
                    <a:pt x="16783" y="5646"/>
                    <a:pt x="19229" y="3246"/>
                  </a:cubicBezTo>
                  <a:cubicBezTo>
                    <a:pt x="19037" y="3046"/>
                    <a:pt x="18837" y="2850"/>
                    <a:pt x="18630" y="2658"/>
                  </a:cubicBezTo>
                  <a:cubicBezTo>
                    <a:pt x="18357" y="2985"/>
                    <a:pt x="18092" y="3323"/>
                    <a:pt x="17827" y="3664"/>
                  </a:cubicBezTo>
                  <a:cubicBezTo>
                    <a:pt x="17178" y="4505"/>
                    <a:pt x="16556" y="5377"/>
                    <a:pt x="15946" y="6272"/>
                  </a:cubicBezTo>
                  <a:cubicBezTo>
                    <a:pt x="15335" y="7163"/>
                    <a:pt x="14736" y="8081"/>
                    <a:pt x="14152" y="9006"/>
                  </a:cubicBezTo>
                  <a:cubicBezTo>
                    <a:pt x="13565" y="9936"/>
                    <a:pt x="13000" y="10876"/>
                    <a:pt x="12447" y="11829"/>
                  </a:cubicBezTo>
                  <a:cubicBezTo>
                    <a:pt x="12943" y="10850"/>
                    <a:pt x="13465" y="9882"/>
                    <a:pt x="14002" y="8922"/>
                  </a:cubicBezTo>
                  <a:cubicBezTo>
                    <a:pt x="14540" y="7962"/>
                    <a:pt x="15093" y="7009"/>
                    <a:pt x="15669" y="6076"/>
                  </a:cubicBezTo>
                  <a:cubicBezTo>
                    <a:pt x="16245" y="5139"/>
                    <a:pt x="16833" y="4217"/>
                    <a:pt x="17455" y="3323"/>
                  </a:cubicBezTo>
                  <a:cubicBezTo>
                    <a:pt x="17697" y="2973"/>
                    <a:pt x="17946" y="2624"/>
                    <a:pt x="18204" y="2282"/>
                  </a:cubicBezTo>
                  <a:cubicBezTo>
                    <a:pt x="17943" y="2063"/>
                    <a:pt x="17670" y="1852"/>
                    <a:pt x="17386" y="1652"/>
                  </a:cubicBezTo>
                  <a:lnTo>
                    <a:pt x="17294" y="1594"/>
                  </a:lnTo>
                  <a:cubicBezTo>
                    <a:pt x="15485" y="4436"/>
                    <a:pt x="13714" y="7374"/>
                    <a:pt x="12032" y="10366"/>
                  </a:cubicBezTo>
                  <a:cubicBezTo>
                    <a:pt x="13511" y="7309"/>
                    <a:pt x="15124" y="4271"/>
                    <a:pt x="16810" y="1283"/>
                  </a:cubicBezTo>
                  <a:cubicBezTo>
                    <a:pt x="16460" y="1076"/>
                    <a:pt x="16099" y="888"/>
                    <a:pt x="15731" y="726"/>
                  </a:cubicBezTo>
                  <a:cubicBezTo>
                    <a:pt x="14306" y="4340"/>
                    <a:pt x="12704" y="7754"/>
                    <a:pt x="10804" y="11015"/>
                  </a:cubicBezTo>
                  <a:cubicBezTo>
                    <a:pt x="12443" y="7639"/>
                    <a:pt x="13799" y="4129"/>
                    <a:pt x="15016" y="454"/>
                  </a:cubicBezTo>
                  <a:cubicBezTo>
                    <a:pt x="14598" y="312"/>
                    <a:pt x="14171" y="204"/>
                    <a:pt x="13737" y="131"/>
                  </a:cubicBezTo>
                  <a:cubicBezTo>
                    <a:pt x="13315" y="1756"/>
                    <a:pt x="12800" y="3330"/>
                    <a:pt x="12278" y="4866"/>
                  </a:cubicBezTo>
                  <a:cubicBezTo>
                    <a:pt x="11606" y="6852"/>
                    <a:pt x="10907" y="8803"/>
                    <a:pt x="10400" y="10754"/>
                  </a:cubicBezTo>
                  <a:cubicBezTo>
                    <a:pt x="10830" y="8791"/>
                    <a:pt x="11464" y="6817"/>
                    <a:pt x="12071" y="4813"/>
                  </a:cubicBezTo>
                  <a:cubicBezTo>
                    <a:pt x="12547" y="3261"/>
                    <a:pt x="13008" y="1687"/>
                    <a:pt x="13377" y="74"/>
                  </a:cubicBezTo>
                  <a:cubicBezTo>
                    <a:pt x="13000" y="24"/>
                    <a:pt x="12616" y="1"/>
                    <a:pt x="1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9"/>
            <p:cNvSpPr/>
            <p:nvPr/>
          </p:nvSpPr>
          <p:spPr>
            <a:xfrm>
              <a:off x="2520400" y="2620530"/>
              <a:ext cx="102000" cy="632825"/>
            </a:xfrm>
            <a:custGeom>
              <a:avLst/>
              <a:gdLst/>
              <a:ahLst/>
              <a:cxnLst/>
              <a:rect l="l" t="t" r="r" b="b"/>
              <a:pathLst>
                <a:path w="4080" h="25313" extrusionOk="0">
                  <a:moveTo>
                    <a:pt x="1875" y="1"/>
                  </a:moveTo>
                  <a:cubicBezTo>
                    <a:pt x="1126" y="1556"/>
                    <a:pt x="1203" y="3111"/>
                    <a:pt x="1679" y="4770"/>
                  </a:cubicBezTo>
                  <a:cubicBezTo>
                    <a:pt x="2151" y="6433"/>
                    <a:pt x="681" y="7201"/>
                    <a:pt x="623" y="9571"/>
                  </a:cubicBezTo>
                  <a:cubicBezTo>
                    <a:pt x="565" y="11944"/>
                    <a:pt x="1729" y="11606"/>
                    <a:pt x="1625" y="13300"/>
                  </a:cubicBezTo>
                  <a:cubicBezTo>
                    <a:pt x="1518" y="14997"/>
                    <a:pt x="392" y="15419"/>
                    <a:pt x="320" y="17539"/>
                  </a:cubicBezTo>
                  <a:cubicBezTo>
                    <a:pt x="247" y="19663"/>
                    <a:pt x="1556" y="19494"/>
                    <a:pt x="1452" y="20976"/>
                  </a:cubicBezTo>
                  <a:cubicBezTo>
                    <a:pt x="1345" y="22463"/>
                    <a:pt x="108" y="23012"/>
                    <a:pt x="16" y="24882"/>
                  </a:cubicBezTo>
                  <a:cubicBezTo>
                    <a:pt x="12" y="25036"/>
                    <a:pt x="8" y="25174"/>
                    <a:pt x="1" y="25312"/>
                  </a:cubicBezTo>
                  <a:lnTo>
                    <a:pt x="4079" y="25312"/>
                  </a:lnTo>
                  <a:cubicBezTo>
                    <a:pt x="4071" y="25174"/>
                    <a:pt x="4068" y="25036"/>
                    <a:pt x="4060" y="24882"/>
                  </a:cubicBezTo>
                  <a:cubicBezTo>
                    <a:pt x="3972" y="23012"/>
                    <a:pt x="2727" y="22463"/>
                    <a:pt x="2624" y="20976"/>
                  </a:cubicBezTo>
                  <a:cubicBezTo>
                    <a:pt x="2516" y="19494"/>
                    <a:pt x="3830" y="19659"/>
                    <a:pt x="3757" y="17539"/>
                  </a:cubicBezTo>
                  <a:cubicBezTo>
                    <a:pt x="3684" y="15423"/>
                    <a:pt x="2562" y="14997"/>
                    <a:pt x="2455" y="13300"/>
                  </a:cubicBezTo>
                  <a:cubicBezTo>
                    <a:pt x="2351" y="11606"/>
                    <a:pt x="3515" y="11948"/>
                    <a:pt x="3457" y="9571"/>
                  </a:cubicBezTo>
                  <a:cubicBezTo>
                    <a:pt x="3399" y="7197"/>
                    <a:pt x="1921" y="6433"/>
                    <a:pt x="2397" y="4770"/>
                  </a:cubicBezTo>
                  <a:cubicBezTo>
                    <a:pt x="2873" y="3111"/>
                    <a:pt x="2624" y="1556"/>
                    <a:pt x="1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9"/>
            <p:cNvSpPr/>
            <p:nvPr/>
          </p:nvSpPr>
          <p:spPr>
            <a:xfrm>
              <a:off x="2442150" y="2525105"/>
              <a:ext cx="77700" cy="446850"/>
            </a:xfrm>
            <a:custGeom>
              <a:avLst/>
              <a:gdLst/>
              <a:ahLst/>
              <a:cxnLst/>
              <a:rect l="l" t="t" r="r" b="b"/>
              <a:pathLst>
                <a:path w="3108" h="17874" extrusionOk="0">
                  <a:moveTo>
                    <a:pt x="1430" y="0"/>
                  </a:moveTo>
                  <a:cubicBezTo>
                    <a:pt x="861" y="1099"/>
                    <a:pt x="815" y="2197"/>
                    <a:pt x="1172" y="3368"/>
                  </a:cubicBezTo>
                  <a:cubicBezTo>
                    <a:pt x="1533" y="4540"/>
                    <a:pt x="516" y="5085"/>
                    <a:pt x="473" y="6759"/>
                  </a:cubicBezTo>
                  <a:cubicBezTo>
                    <a:pt x="431" y="8434"/>
                    <a:pt x="1314" y="8188"/>
                    <a:pt x="1238" y="9390"/>
                  </a:cubicBezTo>
                  <a:cubicBezTo>
                    <a:pt x="1161" y="10588"/>
                    <a:pt x="297" y="10888"/>
                    <a:pt x="243" y="12385"/>
                  </a:cubicBezTo>
                  <a:cubicBezTo>
                    <a:pt x="189" y="13883"/>
                    <a:pt x="757" y="13764"/>
                    <a:pt x="673" y="14809"/>
                  </a:cubicBezTo>
                  <a:cubicBezTo>
                    <a:pt x="592" y="15857"/>
                    <a:pt x="85" y="16245"/>
                    <a:pt x="12" y="17566"/>
                  </a:cubicBezTo>
                  <a:cubicBezTo>
                    <a:pt x="9" y="17670"/>
                    <a:pt x="1" y="17773"/>
                    <a:pt x="1" y="17873"/>
                  </a:cubicBezTo>
                  <a:lnTo>
                    <a:pt x="3108" y="17873"/>
                  </a:lnTo>
                  <a:lnTo>
                    <a:pt x="3092" y="17566"/>
                  </a:lnTo>
                  <a:cubicBezTo>
                    <a:pt x="3027" y="16245"/>
                    <a:pt x="2405" y="15857"/>
                    <a:pt x="2324" y="14809"/>
                  </a:cubicBezTo>
                  <a:cubicBezTo>
                    <a:pt x="2244" y="13764"/>
                    <a:pt x="2916" y="13883"/>
                    <a:pt x="2862" y="12385"/>
                  </a:cubicBezTo>
                  <a:cubicBezTo>
                    <a:pt x="2812" y="10888"/>
                    <a:pt x="2171" y="10584"/>
                    <a:pt x="2090" y="9390"/>
                  </a:cubicBezTo>
                  <a:cubicBezTo>
                    <a:pt x="2009" y="8196"/>
                    <a:pt x="2681" y="8437"/>
                    <a:pt x="2639" y="6759"/>
                  </a:cubicBezTo>
                  <a:cubicBezTo>
                    <a:pt x="2593" y="5077"/>
                    <a:pt x="1460" y="4540"/>
                    <a:pt x="1825" y="3368"/>
                  </a:cubicBezTo>
                  <a:cubicBezTo>
                    <a:pt x="2190" y="2197"/>
                    <a:pt x="1998" y="1099"/>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3" name="Google Shape;3053;p39"/>
          <p:cNvSpPr/>
          <p:nvPr/>
        </p:nvSpPr>
        <p:spPr>
          <a:xfrm>
            <a:off x="50" y="3783299"/>
            <a:ext cx="2894400" cy="1360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4" name="Google Shape;3054;p39"/>
          <p:cNvPicPr preferRelativeResize="0"/>
          <p:nvPr/>
        </p:nvPicPr>
        <p:blipFill rotWithShape="1">
          <a:blip r:embed="rId3">
            <a:alphaModFix/>
          </a:blip>
          <a:srcRect l="22098" t="19084" r="9422" b="42846"/>
          <a:stretch/>
        </p:blipFill>
        <p:spPr>
          <a:xfrm>
            <a:off x="50" y="3783300"/>
            <a:ext cx="2894400" cy="1360200"/>
          </a:xfrm>
          <a:prstGeom prst="rtTriangle">
            <a:avLst/>
          </a:prstGeom>
          <a:noFill/>
          <a:ln>
            <a:noFill/>
          </a:ln>
        </p:spPr>
      </p:pic>
      <p:grpSp>
        <p:nvGrpSpPr>
          <p:cNvPr id="3055" name="Google Shape;3055;p39"/>
          <p:cNvGrpSpPr/>
          <p:nvPr/>
        </p:nvGrpSpPr>
        <p:grpSpPr>
          <a:xfrm>
            <a:off x="-71" y="4011640"/>
            <a:ext cx="1066608" cy="1131850"/>
            <a:chOff x="1565225" y="2558425"/>
            <a:chExt cx="861975" cy="914700"/>
          </a:xfrm>
        </p:grpSpPr>
        <p:sp>
          <p:nvSpPr>
            <p:cNvPr id="3056" name="Google Shape;3056;p39"/>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9"/>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9"/>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9"/>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9"/>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9"/>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9"/>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9"/>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9"/>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9"/>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9"/>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9"/>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9"/>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39"/>
          <p:cNvGrpSpPr/>
          <p:nvPr/>
        </p:nvGrpSpPr>
        <p:grpSpPr>
          <a:xfrm>
            <a:off x="1130947" y="4684408"/>
            <a:ext cx="468778" cy="450735"/>
            <a:chOff x="2246084" y="4157833"/>
            <a:chExt cx="468778" cy="450735"/>
          </a:xfrm>
        </p:grpSpPr>
        <p:sp>
          <p:nvSpPr>
            <p:cNvPr id="3070" name="Google Shape;3070;p39"/>
            <p:cNvSpPr/>
            <p:nvPr/>
          </p:nvSpPr>
          <p:spPr>
            <a:xfrm>
              <a:off x="2449045" y="4353998"/>
              <a:ext cx="29802" cy="25163"/>
            </a:xfrm>
            <a:custGeom>
              <a:avLst/>
              <a:gdLst/>
              <a:ahLst/>
              <a:cxnLst/>
              <a:rect l="l" t="t" r="r" b="b"/>
              <a:pathLst>
                <a:path w="4052" h="3420" extrusionOk="0">
                  <a:moveTo>
                    <a:pt x="2195" y="0"/>
                  </a:moveTo>
                  <a:cubicBezTo>
                    <a:pt x="861" y="0"/>
                    <a:pt x="0" y="1537"/>
                    <a:pt x="815" y="2694"/>
                  </a:cubicBezTo>
                  <a:cubicBezTo>
                    <a:pt x="1165" y="3191"/>
                    <a:pt x="1685" y="3420"/>
                    <a:pt x="2200" y="3420"/>
                  </a:cubicBezTo>
                  <a:cubicBezTo>
                    <a:pt x="2971" y="3420"/>
                    <a:pt x="3730" y="2908"/>
                    <a:pt x="3892" y="2014"/>
                  </a:cubicBezTo>
                  <a:cubicBezTo>
                    <a:pt x="4051" y="1079"/>
                    <a:pt x="3428" y="192"/>
                    <a:pt x="2492" y="25"/>
                  </a:cubicBezTo>
                  <a:cubicBezTo>
                    <a:pt x="2391" y="9"/>
                    <a:pt x="2292" y="0"/>
                    <a:pt x="2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9"/>
            <p:cNvSpPr/>
            <p:nvPr/>
          </p:nvSpPr>
          <p:spPr>
            <a:xfrm>
              <a:off x="2502023" y="4363217"/>
              <a:ext cx="29942" cy="25295"/>
            </a:xfrm>
            <a:custGeom>
              <a:avLst/>
              <a:gdLst/>
              <a:ahLst/>
              <a:cxnLst/>
              <a:rect l="l" t="t" r="r" b="b"/>
              <a:pathLst>
                <a:path w="4071" h="3438" extrusionOk="0">
                  <a:moveTo>
                    <a:pt x="2212" y="1"/>
                  </a:moveTo>
                  <a:cubicBezTo>
                    <a:pt x="869" y="1"/>
                    <a:pt x="0" y="1541"/>
                    <a:pt x="820" y="2709"/>
                  </a:cubicBezTo>
                  <a:cubicBezTo>
                    <a:pt x="1171" y="3208"/>
                    <a:pt x="1694" y="3437"/>
                    <a:pt x="2211" y="3437"/>
                  </a:cubicBezTo>
                  <a:cubicBezTo>
                    <a:pt x="2987" y="3437"/>
                    <a:pt x="3753" y="2919"/>
                    <a:pt x="3911" y="2016"/>
                  </a:cubicBezTo>
                  <a:cubicBezTo>
                    <a:pt x="4070" y="1080"/>
                    <a:pt x="3446" y="200"/>
                    <a:pt x="2518" y="27"/>
                  </a:cubicBezTo>
                  <a:cubicBezTo>
                    <a:pt x="2413" y="9"/>
                    <a:pt x="2311" y="1"/>
                    <a:pt x="2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9"/>
            <p:cNvSpPr/>
            <p:nvPr/>
          </p:nvSpPr>
          <p:spPr>
            <a:xfrm>
              <a:off x="2604751" y="4436226"/>
              <a:ext cx="110112" cy="110613"/>
            </a:xfrm>
            <a:custGeom>
              <a:avLst/>
              <a:gdLst/>
              <a:ahLst/>
              <a:cxnLst/>
              <a:rect l="l" t="t" r="r" b="b"/>
              <a:pathLst>
                <a:path w="14971" h="15034" extrusionOk="0">
                  <a:moveTo>
                    <a:pt x="14783" y="1"/>
                  </a:moveTo>
                  <a:lnTo>
                    <a:pt x="10563" y="9940"/>
                  </a:lnTo>
                  <a:lnTo>
                    <a:pt x="10258" y="10674"/>
                  </a:lnTo>
                  <a:lnTo>
                    <a:pt x="6203" y="12137"/>
                  </a:lnTo>
                  <a:lnTo>
                    <a:pt x="4263" y="11547"/>
                  </a:lnTo>
                  <a:lnTo>
                    <a:pt x="804" y="10473"/>
                  </a:lnTo>
                  <a:lnTo>
                    <a:pt x="0" y="13100"/>
                  </a:lnTo>
                  <a:lnTo>
                    <a:pt x="2384" y="13835"/>
                  </a:lnTo>
                  <a:lnTo>
                    <a:pt x="6266" y="15034"/>
                  </a:lnTo>
                  <a:lnTo>
                    <a:pt x="12316" y="12850"/>
                  </a:lnTo>
                  <a:lnTo>
                    <a:pt x="13300" y="9940"/>
                  </a:lnTo>
                  <a:lnTo>
                    <a:pt x="14118" y="7528"/>
                  </a:lnTo>
                  <a:cubicBezTo>
                    <a:pt x="14707" y="5774"/>
                    <a:pt x="14971" y="3931"/>
                    <a:pt x="14887" y="2080"/>
                  </a:cubicBezTo>
                  <a:lnTo>
                    <a:pt x="1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9"/>
            <p:cNvSpPr/>
            <p:nvPr/>
          </p:nvSpPr>
          <p:spPr>
            <a:xfrm>
              <a:off x="2526655" y="4541835"/>
              <a:ext cx="95637" cy="66733"/>
            </a:xfrm>
            <a:custGeom>
              <a:avLst/>
              <a:gdLst/>
              <a:ahLst/>
              <a:cxnLst/>
              <a:rect l="l" t="t" r="r" b="b"/>
              <a:pathLst>
                <a:path w="13003" h="9070" extrusionOk="0">
                  <a:moveTo>
                    <a:pt x="8283" y="0"/>
                  </a:moveTo>
                  <a:lnTo>
                    <a:pt x="6106" y="1698"/>
                  </a:lnTo>
                  <a:lnTo>
                    <a:pt x="7479" y="3431"/>
                  </a:lnTo>
                  <a:lnTo>
                    <a:pt x="9232" y="5704"/>
                  </a:lnTo>
                  <a:lnTo>
                    <a:pt x="0" y="8400"/>
                  </a:lnTo>
                  <a:cubicBezTo>
                    <a:pt x="1409" y="8845"/>
                    <a:pt x="2871" y="9070"/>
                    <a:pt x="4336" y="9070"/>
                  </a:cubicBezTo>
                  <a:cubicBezTo>
                    <a:pt x="5336" y="9070"/>
                    <a:pt x="6339" y="8965"/>
                    <a:pt x="7326" y="8754"/>
                  </a:cubicBezTo>
                  <a:lnTo>
                    <a:pt x="11949" y="7777"/>
                  </a:lnTo>
                  <a:cubicBezTo>
                    <a:pt x="12379" y="7638"/>
                    <a:pt x="12725" y="7305"/>
                    <a:pt x="12871" y="6876"/>
                  </a:cubicBezTo>
                  <a:cubicBezTo>
                    <a:pt x="13002" y="6439"/>
                    <a:pt x="12919" y="5968"/>
                    <a:pt x="12649" y="5607"/>
                  </a:cubicBezTo>
                  <a:lnTo>
                    <a:pt x="9897" y="2080"/>
                  </a:lnTo>
                  <a:lnTo>
                    <a:pt x="8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9"/>
            <p:cNvSpPr/>
            <p:nvPr/>
          </p:nvSpPr>
          <p:spPr>
            <a:xfrm>
              <a:off x="2632987" y="4381516"/>
              <a:ext cx="41710" cy="116168"/>
            </a:xfrm>
            <a:custGeom>
              <a:avLst/>
              <a:gdLst/>
              <a:ahLst/>
              <a:cxnLst/>
              <a:rect l="l" t="t" r="r" b="b"/>
              <a:pathLst>
                <a:path w="5671" h="15789" extrusionOk="0">
                  <a:moveTo>
                    <a:pt x="3334" y="0"/>
                  </a:moveTo>
                  <a:lnTo>
                    <a:pt x="2967" y="11297"/>
                  </a:lnTo>
                  <a:lnTo>
                    <a:pt x="1" y="13633"/>
                  </a:lnTo>
                  <a:lnTo>
                    <a:pt x="1706" y="15788"/>
                  </a:lnTo>
                  <a:lnTo>
                    <a:pt x="5670" y="12670"/>
                  </a:lnTo>
                  <a:lnTo>
                    <a:pt x="5580" y="8068"/>
                  </a:lnTo>
                  <a:cubicBezTo>
                    <a:pt x="5525" y="5233"/>
                    <a:pt x="4755" y="2461"/>
                    <a:pt x="3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9"/>
            <p:cNvSpPr/>
            <p:nvPr/>
          </p:nvSpPr>
          <p:spPr>
            <a:xfrm>
              <a:off x="2246084" y="4357390"/>
              <a:ext cx="85546" cy="127542"/>
            </a:xfrm>
            <a:custGeom>
              <a:avLst/>
              <a:gdLst/>
              <a:ahLst/>
              <a:cxnLst/>
              <a:rect l="l" t="t" r="r" b="b"/>
              <a:pathLst>
                <a:path w="11631" h="17335" extrusionOk="0">
                  <a:moveTo>
                    <a:pt x="2018" y="1"/>
                  </a:moveTo>
                  <a:lnTo>
                    <a:pt x="1221" y="1935"/>
                  </a:lnTo>
                  <a:cubicBezTo>
                    <a:pt x="514" y="3640"/>
                    <a:pt x="132" y="5469"/>
                    <a:pt x="98" y="7320"/>
                  </a:cubicBezTo>
                  <a:lnTo>
                    <a:pt x="1" y="12927"/>
                  </a:lnTo>
                  <a:lnTo>
                    <a:pt x="4949" y="17030"/>
                  </a:lnTo>
                  <a:lnTo>
                    <a:pt x="11506" y="17335"/>
                  </a:lnTo>
                  <a:lnTo>
                    <a:pt x="11630" y="14590"/>
                  </a:lnTo>
                  <a:lnTo>
                    <a:pt x="5996" y="14327"/>
                  </a:lnTo>
                  <a:lnTo>
                    <a:pt x="2676" y="11575"/>
                  </a:lnTo>
                  <a:lnTo>
                    <a:pt x="2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9"/>
            <p:cNvSpPr/>
            <p:nvPr/>
          </p:nvSpPr>
          <p:spPr>
            <a:xfrm>
              <a:off x="2294818" y="4499412"/>
              <a:ext cx="85495" cy="78740"/>
            </a:xfrm>
            <a:custGeom>
              <a:avLst/>
              <a:gdLst/>
              <a:ahLst/>
              <a:cxnLst/>
              <a:rect l="l" t="t" r="r" b="b"/>
              <a:pathLst>
                <a:path w="11624" h="10702" extrusionOk="0">
                  <a:moveTo>
                    <a:pt x="6654" y="0"/>
                  </a:moveTo>
                  <a:lnTo>
                    <a:pt x="4526" y="1352"/>
                  </a:lnTo>
                  <a:lnTo>
                    <a:pt x="4457" y="1393"/>
                  </a:lnTo>
                  <a:lnTo>
                    <a:pt x="652" y="3812"/>
                  </a:lnTo>
                  <a:cubicBezTo>
                    <a:pt x="264" y="4048"/>
                    <a:pt x="28" y="4463"/>
                    <a:pt x="14" y="4921"/>
                  </a:cubicBezTo>
                  <a:cubicBezTo>
                    <a:pt x="1" y="5371"/>
                    <a:pt x="215" y="5808"/>
                    <a:pt x="583" y="6071"/>
                  </a:cubicBezTo>
                  <a:lnTo>
                    <a:pt x="4589" y="8546"/>
                  </a:lnTo>
                  <a:cubicBezTo>
                    <a:pt x="6703" y="9869"/>
                    <a:pt x="9128" y="10604"/>
                    <a:pt x="11623" y="10701"/>
                  </a:cubicBezTo>
                  <a:lnTo>
                    <a:pt x="3833" y="5039"/>
                  </a:lnTo>
                  <a:lnTo>
                    <a:pt x="6273" y="3500"/>
                  </a:lnTo>
                  <a:lnTo>
                    <a:pt x="8130" y="2322"/>
                  </a:lnTo>
                  <a:lnTo>
                    <a:pt x="7520" y="1352"/>
                  </a:lnTo>
                  <a:lnTo>
                    <a:pt x="6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9"/>
            <p:cNvSpPr/>
            <p:nvPr/>
          </p:nvSpPr>
          <p:spPr>
            <a:xfrm>
              <a:off x="2284470" y="4324863"/>
              <a:ext cx="47565" cy="113416"/>
            </a:xfrm>
            <a:custGeom>
              <a:avLst/>
              <a:gdLst/>
              <a:ahLst/>
              <a:cxnLst/>
              <a:rect l="l" t="t" r="r" b="b"/>
              <a:pathLst>
                <a:path w="6467" h="15415" extrusionOk="0">
                  <a:moveTo>
                    <a:pt x="6467" y="0"/>
                  </a:moveTo>
                  <a:lnTo>
                    <a:pt x="6467" y="0"/>
                  </a:lnTo>
                  <a:cubicBezTo>
                    <a:pt x="4305" y="1837"/>
                    <a:pt x="2641" y="4186"/>
                    <a:pt x="1636" y="6841"/>
                  </a:cubicBezTo>
                  <a:lnTo>
                    <a:pt x="1" y="11131"/>
                  </a:lnTo>
                  <a:lnTo>
                    <a:pt x="2676" y="15414"/>
                  </a:lnTo>
                  <a:lnTo>
                    <a:pt x="5005" y="13959"/>
                  </a:lnTo>
                  <a:lnTo>
                    <a:pt x="3002" y="10764"/>
                  </a:lnTo>
                  <a:lnTo>
                    <a:pt x="6467"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9"/>
            <p:cNvSpPr/>
            <p:nvPr/>
          </p:nvSpPr>
          <p:spPr>
            <a:xfrm>
              <a:off x="2587569" y="4182745"/>
              <a:ext cx="84016" cy="159106"/>
            </a:xfrm>
            <a:custGeom>
              <a:avLst/>
              <a:gdLst/>
              <a:ahLst/>
              <a:cxnLst/>
              <a:rect l="l" t="t" r="r" b="b"/>
              <a:pathLst>
                <a:path w="11423" h="21625"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cubicBezTo>
                    <a:pt x="1109" y="11540"/>
                    <a:pt x="1505" y="12157"/>
                    <a:pt x="2017" y="12677"/>
                  </a:cubicBezTo>
                  <a:lnTo>
                    <a:pt x="3064" y="13723"/>
                  </a:lnTo>
                  <a:lnTo>
                    <a:pt x="3771" y="20841"/>
                  </a:lnTo>
                  <a:lnTo>
                    <a:pt x="7035" y="21624"/>
                  </a:lnTo>
                  <a:lnTo>
                    <a:pt x="10715" y="12573"/>
                  </a:lnTo>
                  <a:cubicBezTo>
                    <a:pt x="11235" y="11304"/>
                    <a:pt x="11422" y="9925"/>
                    <a:pt x="11263" y="8567"/>
                  </a:cubicBezTo>
                  <a:cubicBezTo>
                    <a:pt x="11207" y="8095"/>
                    <a:pt x="11110" y="7624"/>
                    <a:pt x="10979" y="7174"/>
                  </a:cubicBezTo>
                  <a:cubicBezTo>
                    <a:pt x="10896" y="6896"/>
                    <a:pt x="10799" y="6626"/>
                    <a:pt x="10681" y="6370"/>
                  </a:cubicBezTo>
                  <a:cubicBezTo>
                    <a:pt x="10452" y="5815"/>
                    <a:pt x="10168" y="5295"/>
                    <a:pt x="9821" y="4810"/>
                  </a:cubicBezTo>
                  <a:cubicBezTo>
                    <a:pt x="8837" y="3424"/>
                    <a:pt x="7451" y="2384"/>
                    <a:pt x="5850" y="1830"/>
                  </a:cubicBez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9"/>
            <p:cNvSpPr/>
            <p:nvPr/>
          </p:nvSpPr>
          <p:spPr>
            <a:xfrm>
              <a:off x="2582068" y="4300075"/>
              <a:ext cx="76720" cy="131265"/>
            </a:xfrm>
            <a:custGeom>
              <a:avLst/>
              <a:gdLst/>
              <a:ahLst/>
              <a:cxnLst/>
              <a:rect l="l" t="t" r="r" b="b"/>
              <a:pathLst>
                <a:path w="10431" h="17841" extrusionOk="0">
                  <a:moveTo>
                    <a:pt x="9717" y="1"/>
                  </a:moveTo>
                  <a:lnTo>
                    <a:pt x="4644" y="1893"/>
                  </a:lnTo>
                  <a:cubicBezTo>
                    <a:pt x="3389" y="2357"/>
                    <a:pt x="2821" y="3813"/>
                    <a:pt x="3431" y="5012"/>
                  </a:cubicBezTo>
                  <a:lnTo>
                    <a:pt x="5981" y="9953"/>
                  </a:lnTo>
                  <a:lnTo>
                    <a:pt x="0" y="14749"/>
                  </a:lnTo>
                  <a:lnTo>
                    <a:pt x="2419" y="17841"/>
                  </a:lnTo>
                  <a:lnTo>
                    <a:pt x="8961" y="13093"/>
                  </a:lnTo>
                  <a:cubicBezTo>
                    <a:pt x="9904" y="12407"/>
                    <a:pt x="10431" y="11291"/>
                    <a:pt x="10355" y="10127"/>
                  </a:cubicBezTo>
                  <a:lnTo>
                    <a:pt x="9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9"/>
            <p:cNvSpPr/>
            <p:nvPr/>
          </p:nvSpPr>
          <p:spPr>
            <a:xfrm>
              <a:off x="2362970" y="4157833"/>
              <a:ext cx="142077" cy="118846"/>
            </a:xfrm>
            <a:custGeom>
              <a:avLst/>
              <a:gdLst/>
              <a:ahLst/>
              <a:cxnLst/>
              <a:rect l="l" t="t" r="r" b="b"/>
              <a:pathLst>
                <a:path w="19317" h="16153" extrusionOk="0">
                  <a:moveTo>
                    <a:pt x="10981" y="0"/>
                  </a:moveTo>
                  <a:cubicBezTo>
                    <a:pt x="10387" y="0"/>
                    <a:pt x="9791" y="66"/>
                    <a:pt x="9205" y="198"/>
                  </a:cubicBezTo>
                  <a:cubicBezTo>
                    <a:pt x="7881" y="482"/>
                    <a:pt x="6654" y="1106"/>
                    <a:pt x="5636" y="2000"/>
                  </a:cubicBezTo>
                  <a:lnTo>
                    <a:pt x="5601" y="2028"/>
                  </a:lnTo>
                  <a:cubicBezTo>
                    <a:pt x="4582" y="2929"/>
                    <a:pt x="3799" y="4072"/>
                    <a:pt x="3335" y="5355"/>
                  </a:cubicBezTo>
                  <a:lnTo>
                    <a:pt x="1" y="14538"/>
                  </a:lnTo>
                  <a:lnTo>
                    <a:pt x="2946" y="16153"/>
                  </a:lnTo>
                  <a:lnTo>
                    <a:pt x="8241" y="11329"/>
                  </a:lnTo>
                  <a:lnTo>
                    <a:pt x="9718" y="11253"/>
                  </a:lnTo>
                  <a:cubicBezTo>
                    <a:pt x="10931" y="11190"/>
                    <a:pt x="12088" y="10705"/>
                    <a:pt x="12982" y="9880"/>
                  </a:cubicBezTo>
                  <a:lnTo>
                    <a:pt x="17134" y="6068"/>
                  </a:lnTo>
                  <a:lnTo>
                    <a:pt x="17134" y="6068"/>
                  </a:lnTo>
                  <a:lnTo>
                    <a:pt x="11097" y="6394"/>
                  </a:lnTo>
                  <a:lnTo>
                    <a:pt x="12344" y="4835"/>
                  </a:lnTo>
                  <a:cubicBezTo>
                    <a:pt x="13204" y="3754"/>
                    <a:pt x="14486" y="3102"/>
                    <a:pt x="15858" y="3033"/>
                  </a:cubicBezTo>
                  <a:lnTo>
                    <a:pt x="19317" y="2846"/>
                  </a:lnTo>
                  <a:lnTo>
                    <a:pt x="14153" y="649"/>
                  </a:lnTo>
                  <a:cubicBezTo>
                    <a:pt x="13146" y="219"/>
                    <a:pt x="12066" y="0"/>
                    <a:pt x="10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9"/>
            <p:cNvSpPr/>
            <p:nvPr/>
          </p:nvSpPr>
          <p:spPr>
            <a:xfrm>
              <a:off x="2334682" y="4235881"/>
              <a:ext cx="74124" cy="141713"/>
            </a:xfrm>
            <a:custGeom>
              <a:avLst/>
              <a:gdLst/>
              <a:ahLst/>
              <a:cxnLst/>
              <a:rect l="l" t="t" r="r" b="b"/>
              <a:pathLst>
                <a:path w="10078" h="19261" extrusionOk="0">
                  <a:moveTo>
                    <a:pt x="5275" y="0"/>
                  </a:moveTo>
                  <a:lnTo>
                    <a:pt x="541" y="8989"/>
                  </a:lnTo>
                  <a:cubicBezTo>
                    <a:pt x="0" y="10015"/>
                    <a:pt x="21" y="11249"/>
                    <a:pt x="603" y="12261"/>
                  </a:cubicBezTo>
                  <a:lnTo>
                    <a:pt x="4644" y="19261"/>
                  </a:lnTo>
                  <a:lnTo>
                    <a:pt x="8109" y="17431"/>
                  </a:lnTo>
                  <a:lnTo>
                    <a:pt x="4616" y="10618"/>
                  </a:lnTo>
                  <a:lnTo>
                    <a:pt x="8955" y="7139"/>
                  </a:lnTo>
                  <a:cubicBezTo>
                    <a:pt x="10001" y="6300"/>
                    <a:pt x="10078" y="4741"/>
                    <a:pt x="9128" y="3798"/>
                  </a:cubicBezTo>
                  <a:lnTo>
                    <a:pt x="5275" y="0"/>
                  </a:lnTo>
                  <a:close/>
                </a:path>
              </a:pathLst>
            </a:custGeom>
            <a:solidFill>
              <a:srgbClr val="FF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9"/>
            <p:cNvSpPr/>
            <p:nvPr/>
          </p:nvSpPr>
          <p:spPr>
            <a:xfrm>
              <a:off x="2587569" y="4182745"/>
              <a:ext cx="80751" cy="79910"/>
            </a:xfrm>
            <a:custGeom>
              <a:avLst/>
              <a:gdLst/>
              <a:ahLst/>
              <a:cxnLst/>
              <a:rect l="l" t="t" r="r" b="b"/>
              <a:pathLst>
                <a:path w="10979" h="10861" extrusionOk="0">
                  <a:moveTo>
                    <a:pt x="534" y="0"/>
                  </a:moveTo>
                  <a:lnTo>
                    <a:pt x="2981" y="2440"/>
                  </a:lnTo>
                  <a:cubicBezTo>
                    <a:pt x="3951" y="3417"/>
                    <a:pt x="4464" y="4762"/>
                    <a:pt x="4381" y="6141"/>
                  </a:cubicBezTo>
                  <a:lnTo>
                    <a:pt x="4263" y="8137"/>
                  </a:lnTo>
                  <a:lnTo>
                    <a:pt x="1" y="3854"/>
                  </a:lnTo>
                  <a:lnTo>
                    <a:pt x="1" y="3854"/>
                  </a:lnTo>
                  <a:lnTo>
                    <a:pt x="520" y="9468"/>
                  </a:lnTo>
                  <a:cubicBezTo>
                    <a:pt x="569" y="9946"/>
                    <a:pt x="680" y="10417"/>
                    <a:pt x="846" y="10861"/>
                  </a:cubicBezTo>
                  <a:lnTo>
                    <a:pt x="10979" y="7181"/>
                  </a:lnTo>
                  <a:lnTo>
                    <a:pt x="10979" y="7174"/>
                  </a:lnTo>
                  <a:lnTo>
                    <a:pt x="10681" y="6370"/>
                  </a:lnTo>
                  <a:cubicBezTo>
                    <a:pt x="10452" y="5815"/>
                    <a:pt x="10168" y="5295"/>
                    <a:pt x="9821" y="4810"/>
                  </a:cubicBezTo>
                  <a:cubicBezTo>
                    <a:pt x="8837" y="3424"/>
                    <a:pt x="7451" y="2384"/>
                    <a:pt x="5850" y="1830"/>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9"/>
            <p:cNvSpPr/>
            <p:nvPr/>
          </p:nvSpPr>
          <p:spPr>
            <a:xfrm>
              <a:off x="2404415" y="4157833"/>
              <a:ext cx="100631" cy="72699"/>
            </a:xfrm>
            <a:custGeom>
              <a:avLst/>
              <a:gdLst/>
              <a:ahLst/>
              <a:cxnLst/>
              <a:rect l="l" t="t" r="r" b="b"/>
              <a:pathLst>
                <a:path w="13682" h="9881" extrusionOk="0">
                  <a:moveTo>
                    <a:pt x="5346" y="0"/>
                  </a:moveTo>
                  <a:cubicBezTo>
                    <a:pt x="4752" y="0"/>
                    <a:pt x="4156" y="66"/>
                    <a:pt x="3570" y="198"/>
                  </a:cubicBezTo>
                  <a:cubicBezTo>
                    <a:pt x="2246" y="482"/>
                    <a:pt x="1019" y="1106"/>
                    <a:pt x="1" y="2000"/>
                  </a:cubicBezTo>
                  <a:lnTo>
                    <a:pt x="7347" y="9880"/>
                  </a:lnTo>
                  <a:lnTo>
                    <a:pt x="11499" y="6068"/>
                  </a:lnTo>
                  <a:lnTo>
                    <a:pt x="11499" y="6068"/>
                  </a:lnTo>
                  <a:lnTo>
                    <a:pt x="5462" y="6394"/>
                  </a:lnTo>
                  <a:lnTo>
                    <a:pt x="6709" y="4835"/>
                  </a:lnTo>
                  <a:cubicBezTo>
                    <a:pt x="7569" y="3754"/>
                    <a:pt x="8851" y="3102"/>
                    <a:pt x="10223" y="3033"/>
                  </a:cubicBezTo>
                  <a:lnTo>
                    <a:pt x="13682" y="2846"/>
                  </a:lnTo>
                  <a:lnTo>
                    <a:pt x="8518" y="649"/>
                  </a:lnTo>
                  <a:cubicBezTo>
                    <a:pt x="7511" y="219"/>
                    <a:pt x="6431"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9"/>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9"/>
            <p:cNvSpPr/>
            <p:nvPr/>
          </p:nvSpPr>
          <p:spPr>
            <a:xfrm>
              <a:off x="2302924" y="4356831"/>
              <a:ext cx="347509" cy="223101"/>
            </a:xfrm>
            <a:custGeom>
              <a:avLst/>
              <a:gdLst/>
              <a:ahLst/>
              <a:cxnLst/>
              <a:rect l="l" t="t" r="r" b="b"/>
              <a:pathLst>
                <a:path w="47248" h="30323" extrusionOk="0">
                  <a:moveTo>
                    <a:pt x="11613" y="0"/>
                  </a:moveTo>
                  <a:cubicBezTo>
                    <a:pt x="10291" y="0"/>
                    <a:pt x="8984" y="249"/>
                    <a:pt x="7742" y="715"/>
                  </a:cubicBezTo>
                  <a:cubicBezTo>
                    <a:pt x="4686" y="1810"/>
                    <a:pt x="2218" y="4131"/>
                    <a:pt x="943" y="7119"/>
                  </a:cubicBezTo>
                  <a:cubicBezTo>
                    <a:pt x="832" y="7347"/>
                    <a:pt x="742" y="7583"/>
                    <a:pt x="659" y="7819"/>
                  </a:cubicBezTo>
                  <a:cubicBezTo>
                    <a:pt x="305" y="8803"/>
                    <a:pt x="98" y="9829"/>
                    <a:pt x="42" y="10868"/>
                  </a:cubicBezTo>
                  <a:cubicBezTo>
                    <a:pt x="14" y="11145"/>
                    <a:pt x="1" y="11443"/>
                    <a:pt x="1" y="11721"/>
                  </a:cubicBezTo>
                  <a:cubicBezTo>
                    <a:pt x="1" y="12656"/>
                    <a:pt x="111" y="13592"/>
                    <a:pt x="326" y="14500"/>
                  </a:cubicBezTo>
                  <a:cubicBezTo>
                    <a:pt x="382" y="14729"/>
                    <a:pt x="430" y="14943"/>
                    <a:pt x="500" y="15151"/>
                  </a:cubicBezTo>
                  <a:cubicBezTo>
                    <a:pt x="721" y="15879"/>
                    <a:pt x="992" y="16600"/>
                    <a:pt x="1310" y="17300"/>
                  </a:cubicBezTo>
                  <a:cubicBezTo>
                    <a:pt x="1851" y="18513"/>
                    <a:pt x="2523" y="19663"/>
                    <a:pt x="3320" y="20731"/>
                  </a:cubicBezTo>
                  <a:cubicBezTo>
                    <a:pt x="3327" y="20744"/>
                    <a:pt x="3334" y="20765"/>
                    <a:pt x="3355" y="20772"/>
                  </a:cubicBezTo>
                  <a:cubicBezTo>
                    <a:pt x="3902" y="21521"/>
                    <a:pt x="4512" y="22228"/>
                    <a:pt x="5171" y="22879"/>
                  </a:cubicBezTo>
                  <a:cubicBezTo>
                    <a:pt x="7853" y="25547"/>
                    <a:pt x="11298" y="27322"/>
                    <a:pt x="15019" y="27973"/>
                  </a:cubicBezTo>
                  <a:lnTo>
                    <a:pt x="26926" y="30045"/>
                  </a:lnTo>
                  <a:cubicBezTo>
                    <a:pt x="27973" y="30226"/>
                    <a:pt x="29033" y="30316"/>
                    <a:pt x="30094" y="30323"/>
                  </a:cubicBezTo>
                  <a:cubicBezTo>
                    <a:pt x="32790" y="30323"/>
                    <a:pt x="35458" y="29727"/>
                    <a:pt x="37891" y="28576"/>
                  </a:cubicBezTo>
                  <a:cubicBezTo>
                    <a:pt x="38743" y="28195"/>
                    <a:pt x="39554" y="27744"/>
                    <a:pt x="40316" y="27225"/>
                  </a:cubicBezTo>
                  <a:cubicBezTo>
                    <a:pt x="41453" y="26483"/>
                    <a:pt x="42493" y="25610"/>
                    <a:pt x="43421" y="24626"/>
                  </a:cubicBezTo>
                  <a:cubicBezTo>
                    <a:pt x="43962" y="24078"/>
                    <a:pt x="44461" y="23496"/>
                    <a:pt x="44918" y="22879"/>
                  </a:cubicBezTo>
                  <a:cubicBezTo>
                    <a:pt x="45050" y="22706"/>
                    <a:pt x="45189" y="22526"/>
                    <a:pt x="45300" y="22338"/>
                  </a:cubicBezTo>
                  <a:cubicBezTo>
                    <a:pt x="45972" y="21292"/>
                    <a:pt x="46492" y="20148"/>
                    <a:pt x="46824" y="18942"/>
                  </a:cubicBezTo>
                  <a:cubicBezTo>
                    <a:pt x="47102" y="17965"/>
                    <a:pt x="47240" y="16946"/>
                    <a:pt x="47240" y="15928"/>
                  </a:cubicBezTo>
                  <a:cubicBezTo>
                    <a:pt x="47247" y="15671"/>
                    <a:pt x="47233" y="15415"/>
                    <a:pt x="47199" y="15158"/>
                  </a:cubicBezTo>
                  <a:cubicBezTo>
                    <a:pt x="46880" y="9738"/>
                    <a:pt x="42874" y="5240"/>
                    <a:pt x="37523" y="4312"/>
                  </a:cubicBezTo>
                  <a:lnTo>
                    <a:pt x="30905" y="3161"/>
                  </a:lnTo>
                  <a:lnTo>
                    <a:pt x="27578" y="2572"/>
                  </a:lnTo>
                  <a:lnTo>
                    <a:pt x="23697" y="1893"/>
                  </a:lnTo>
                  <a:lnTo>
                    <a:pt x="20349" y="1318"/>
                  </a:lnTo>
                  <a:lnTo>
                    <a:pt x="13730" y="160"/>
                  </a:lnTo>
                  <a:cubicBezTo>
                    <a:pt x="13134" y="56"/>
                    <a:pt x="12531" y="1"/>
                    <a:pt x="11921" y="1"/>
                  </a:cubicBezTo>
                  <a:lnTo>
                    <a:pt x="11720" y="1"/>
                  </a:lnTo>
                  <a:cubicBezTo>
                    <a:pt x="11685" y="0"/>
                    <a:pt x="11649" y="0"/>
                    <a:pt x="11613" y="0"/>
                  </a:cubicBezTo>
                  <a:close/>
                </a:path>
              </a:pathLst>
            </a:custGeom>
            <a:solidFill>
              <a:srgbClr val="231F20">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6" name="Google Shape;3086;p39"/>
          <p:cNvSpPr/>
          <p:nvPr/>
        </p:nvSpPr>
        <p:spPr>
          <a:xfrm>
            <a:off x="1664148" y="4501818"/>
            <a:ext cx="293085" cy="213526"/>
          </a:xfrm>
          <a:custGeom>
            <a:avLst/>
            <a:gdLst/>
            <a:ahLst/>
            <a:cxnLst/>
            <a:rect l="l" t="t" r="r" b="b"/>
            <a:pathLst>
              <a:path w="7434" h="5416" extrusionOk="0">
                <a:moveTo>
                  <a:pt x="3330" y="1"/>
                </a:moveTo>
                <a:cubicBezTo>
                  <a:pt x="3276" y="1"/>
                  <a:pt x="3223" y="37"/>
                  <a:pt x="3225" y="109"/>
                </a:cubicBezTo>
                <a:lnTo>
                  <a:pt x="3079" y="1642"/>
                </a:lnTo>
                <a:lnTo>
                  <a:pt x="2499" y="213"/>
                </a:lnTo>
                <a:cubicBezTo>
                  <a:pt x="2479" y="170"/>
                  <a:pt x="2442" y="151"/>
                  <a:pt x="2404" y="151"/>
                </a:cubicBezTo>
                <a:cubicBezTo>
                  <a:pt x="2347" y="151"/>
                  <a:pt x="2291" y="195"/>
                  <a:pt x="2295" y="267"/>
                </a:cubicBezTo>
                <a:lnTo>
                  <a:pt x="2522" y="1795"/>
                </a:lnTo>
                <a:lnTo>
                  <a:pt x="1616" y="547"/>
                </a:lnTo>
                <a:cubicBezTo>
                  <a:pt x="1593" y="518"/>
                  <a:pt x="1564" y="505"/>
                  <a:pt x="1535" y="505"/>
                </a:cubicBezTo>
                <a:cubicBezTo>
                  <a:pt x="1469" y="505"/>
                  <a:pt x="1406" y="570"/>
                  <a:pt x="1435" y="647"/>
                </a:cubicBezTo>
                <a:lnTo>
                  <a:pt x="2019" y="2072"/>
                </a:lnTo>
                <a:lnTo>
                  <a:pt x="840" y="1077"/>
                </a:lnTo>
                <a:cubicBezTo>
                  <a:pt x="817" y="1058"/>
                  <a:pt x="793" y="1050"/>
                  <a:pt x="769" y="1050"/>
                </a:cubicBezTo>
                <a:cubicBezTo>
                  <a:pt x="689" y="1050"/>
                  <a:pt x="621" y="1146"/>
                  <a:pt x="686" y="1223"/>
                </a:cubicBezTo>
                <a:lnTo>
                  <a:pt x="1596" y="2467"/>
                </a:lnTo>
                <a:lnTo>
                  <a:pt x="1596" y="2467"/>
                </a:lnTo>
                <a:lnTo>
                  <a:pt x="214" y="1780"/>
                </a:lnTo>
                <a:cubicBezTo>
                  <a:pt x="193" y="1767"/>
                  <a:pt x="173" y="1761"/>
                  <a:pt x="154" y="1761"/>
                </a:cubicBezTo>
                <a:cubicBezTo>
                  <a:pt x="62" y="1761"/>
                  <a:pt x="0" y="1893"/>
                  <a:pt x="99" y="1957"/>
                </a:cubicBezTo>
                <a:lnTo>
                  <a:pt x="1282" y="2951"/>
                </a:lnTo>
                <a:lnTo>
                  <a:pt x="5571" y="5071"/>
                </a:lnTo>
                <a:lnTo>
                  <a:pt x="7073" y="5409"/>
                </a:lnTo>
                <a:cubicBezTo>
                  <a:pt x="7086" y="5414"/>
                  <a:pt x="7099" y="5416"/>
                  <a:pt x="7112" y="5416"/>
                </a:cubicBezTo>
                <a:cubicBezTo>
                  <a:pt x="7220" y="5416"/>
                  <a:pt x="7266" y="5250"/>
                  <a:pt x="7146" y="5205"/>
                </a:cubicBezTo>
                <a:lnTo>
                  <a:pt x="5763" y="4530"/>
                </a:lnTo>
                <a:lnTo>
                  <a:pt x="7303" y="4491"/>
                </a:lnTo>
                <a:cubicBezTo>
                  <a:pt x="7418" y="4480"/>
                  <a:pt x="7434" y="4318"/>
                  <a:pt x="7322" y="4284"/>
                </a:cubicBezTo>
                <a:lnTo>
                  <a:pt x="5817" y="3954"/>
                </a:lnTo>
                <a:lnTo>
                  <a:pt x="7303" y="3550"/>
                </a:lnTo>
                <a:cubicBezTo>
                  <a:pt x="7418" y="3516"/>
                  <a:pt x="7395" y="3347"/>
                  <a:pt x="7276" y="3343"/>
                </a:cubicBezTo>
                <a:lnTo>
                  <a:pt x="5736" y="3381"/>
                </a:lnTo>
                <a:lnTo>
                  <a:pt x="5736" y="3381"/>
                </a:lnTo>
                <a:lnTo>
                  <a:pt x="7084" y="2632"/>
                </a:lnTo>
                <a:cubicBezTo>
                  <a:pt x="7176" y="2576"/>
                  <a:pt x="7128" y="2437"/>
                  <a:pt x="7026" y="2437"/>
                </a:cubicBezTo>
                <a:cubicBezTo>
                  <a:pt x="7018" y="2437"/>
                  <a:pt x="7009" y="2438"/>
                  <a:pt x="7000" y="2440"/>
                </a:cubicBezTo>
                <a:lnTo>
                  <a:pt x="5517" y="2851"/>
                </a:lnTo>
                <a:lnTo>
                  <a:pt x="6646" y="1799"/>
                </a:lnTo>
                <a:cubicBezTo>
                  <a:pt x="6720" y="1728"/>
                  <a:pt x="6659" y="1617"/>
                  <a:pt x="6572" y="1617"/>
                </a:cubicBezTo>
                <a:cubicBezTo>
                  <a:pt x="6555" y="1617"/>
                  <a:pt x="6538" y="1621"/>
                  <a:pt x="6520" y="1630"/>
                </a:cubicBezTo>
                <a:lnTo>
                  <a:pt x="5176" y="2379"/>
                </a:lnTo>
                <a:lnTo>
                  <a:pt x="5176" y="2379"/>
                </a:lnTo>
                <a:lnTo>
                  <a:pt x="6020" y="1093"/>
                </a:lnTo>
                <a:cubicBezTo>
                  <a:pt x="6068" y="1016"/>
                  <a:pt x="6003" y="934"/>
                  <a:pt x="5929" y="934"/>
                </a:cubicBezTo>
                <a:cubicBezTo>
                  <a:pt x="5907" y="934"/>
                  <a:pt x="5884" y="941"/>
                  <a:pt x="5863" y="958"/>
                </a:cubicBezTo>
                <a:lnTo>
                  <a:pt x="4734" y="2010"/>
                </a:lnTo>
                <a:lnTo>
                  <a:pt x="5249" y="555"/>
                </a:lnTo>
                <a:cubicBezTo>
                  <a:pt x="5282" y="474"/>
                  <a:pt x="5216" y="409"/>
                  <a:pt x="5149" y="409"/>
                </a:cubicBezTo>
                <a:cubicBezTo>
                  <a:pt x="5117" y="409"/>
                  <a:pt x="5085" y="424"/>
                  <a:pt x="5064" y="459"/>
                </a:cubicBezTo>
                <a:lnTo>
                  <a:pt x="4215" y="1749"/>
                </a:lnTo>
                <a:lnTo>
                  <a:pt x="4373" y="221"/>
                </a:lnTo>
                <a:cubicBezTo>
                  <a:pt x="4391" y="140"/>
                  <a:pt x="4327" y="89"/>
                  <a:pt x="4265" y="89"/>
                </a:cubicBezTo>
                <a:cubicBezTo>
                  <a:pt x="4221" y="89"/>
                  <a:pt x="4178" y="114"/>
                  <a:pt x="4166" y="171"/>
                </a:cubicBezTo>
                <a:lnTo>
                  <a:pt x="3655" y="1630"/>
                </a:lnTo>
                <a:lnTo>
                  <a:pt x="3436" y="106"/>
                </a:lnTo>
                <a:cubicBezTo>
                  <a:pt x="3434" y="35"/>
                  <a:pt x="3382"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0D55F7A7-0B06-2724-282A-CC8928817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362" y="2211269"/>
            <a:ext cx="4416009" cy="25146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C5E5-C3DE-58FF-6E6E-26326F4FB156}"/>
              </a:ext>
            </a:extLst>
          </p:cNvPr>
          <p:cNvSpPr>
            <a:spLocks noGrp="1"/>
          </p:cNvSpPr>
          <p:nvPr>
            <p:ph type="title"/>
          </p:nvPr>
        </p:nvSpPr>
        <p:spPr>
          <a:xfrm>
            <a:off x="2424600" y="230519"/>
            <a:ext cx="4294800" cy="956100"/>
          </a:xfrm>
        </p:spPr>
        <p:txBody>
          <a:bodyPr/>
          <a:lstStyle/>
          <a:p>
            <a:r>
              <a:rPr lang="en-US" dirty="0"/>
              <a:t>Diagram</a:t>
            </a:r>
          </a:p>
        </p:txBody>
      </p:sp>
      <p:sp>
        <p:nvSpPr>
          <p:cNvPr id="3" name="Subtitle 2">
            <a:extLst>
              <a:ext uri="{FF2B5EF4-FFF2-40B4-BE49-F238E27FC236}">
                <a16:creationId xmlns:a16="http://schemas.microsoft.com/office/drawing/2014/main" id="{324809AA-A0CE-8703-AD3F-4943AE1E9557}"/>
              </a:ext>
            </a:extLst>
          </p:cNvPr>
          <p:cNvSpPr>
            <a:spLocks noGrp="1"/>
          </p:cNvSpPr>
          <p:nvPr>
            <p:ph type="subTitle" idx="1"/>
          </p:nvPr>
        </p:nvSpPr>
        <p:spPr>
          <a:xfrm>
            <a:off x="2424600" y="1150080"/>
            <a:ext cx="4294800" cy="848400"/>
          </a:xfrm>
        </p:spPr>
        <p:txBody>
          <a:bodyPr/>
          <a:lstStyle/>
          <a:p>
            <a:r>
              <a:rPr lang="en-US" dirty="0"/>
              <a:t>Sea turtle</a:t>
            </a:r>
          </a:p>
        </p:txBody>
      </p:sp>
      <p:pic>
        <p:nvPicPr>
          <p:cNvPr id="2050" name="Picture 2">
            <a:extLst>
              <a:ext uri="{FF2B5EF4-FFF2-40B4-BE49-F238E27FC236}">
                <a16:creationId xmlns:a16="http://schemas.microsoft.com/office/drawing/2014/main" id="{506BD291-B077-1E1B-9634-3F2B6C7F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332" y="1829424"/>
            <a:ext cx="5205335" cy="31448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4024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C5E5-C3DE-58FF-6E6E-26326F4FB156}"/>
              </a:ext>
            </a:extLst>
          </p:cNvPr>
          <p:cNvSpPr>
            <a:spLocks noGrp="1"/>
          </p:cNvSpPr>
          <p:nvPr>
            <p:ph type="title"/>
          </p:nvPr>
        </p:nvSpPr>
        <p:spPr>
          <a:xfrm>
            <a:off x="2424600" y="230519"/>
            <a:ext cx="4294800" cy="956100"/>
          </a:xfrm>
        </p:spPr>
        <p:txBody>
          <a:bodyPr/>
          <a:lstStyle/>
          <a:p>
            <a:r>
              <a:rPr lang="en-US" dirty="0"/>
              <a:t>Video</a:t>
            </a:r>
          </a:p>
        </p:txBody>
      </p:sp>
      <p:sp>
        <p:nvSpPr>
          <p:cNvPr id="3" name="Subtitle 2">
            <a:extLst>
              <a:ext uri="{FF2B5EF4-FFF2-40B4-BE49-F238E27FC236}">
                <a16:creationId xmlns:a16="http://schemas.microsoft.com/office/drawing/2014/main" id="{324809AA-A0CE-8703-AD3F-4943AE1E9557}"/>
              </a:ext>
            </a:extLst>
          </p:cNvPr>
          <p:cNvSpPr>
            <a:spLocks noGrp="1"/>
          </p:cNvSpPr>
          <p:nvPr>
            <p:ph type="subTitle" idx="1"/>
          </p:nvPr>
        </p:nvSpPr>
        <p:spPr>
          <a:xfrm>
            <a:off x="2424600" y="842782"/>
            <a:ext cx="4294800" cy="848400"/>
          </a:xfrm>
        </p:spPr>
        <p:txBody>
          <a:bodyPr/>
          <a:lstStyle/>
          <a:p>
            <a:r>
              <a:rPr lang="en-US" sz="1800" b="0" i="0" u="sng" strike="noStrike" dirty="0">
                <a:solidFill>
                  <a:srgbClr val="1155CC"/>
                </a:solidFill>
                <a:effectLst/>
                <a:latin typeface="Arial" panose="020B0604020202020204" pitchFamily="34" charset="0"/>
                <a:hlinkClick r:id="rId3"/>
              </a:rPr>
              <a:t>https://www.youtube.com/watch?v=UDAutlF_aRY</a:t>
            </a:r>
            <a:r>
              <a:rPr lang="en-US" sz="1800" b="0" i="0" u="sng" strike="noStrike" dirty="0">
                <a:solidFill>
                  <a:srgbClr val="1155CC"/>
                </a:solidFill>
                <a:effectLst/>
                <a:latin typeface="Arial" panose="020B0604020202020204" pitchFamily="34" charset="0"/>
              </a:rPr>
              <a:t> </a:t>
            </a:r>
            <a:endParaRPr lang="en-US" dirty="0"/>
          </a:p>
        </p:txBody>
      </p:sp>
      <p:pic>
        <p:nvPicPr>
          <p:cNvPr id="4" name="Online Media 3" title="The Marine Iguana | A Perfect Planet | BBC Earth">
            <a:hlinkClick r:id="" action="ppaction://media"/>
            <a:extLst>
              <a:ext uri="{FF2B5EF4-FFF2-40B4-BE49-F238E27FC236}">
                <a16:creationId xmlns:a16="http://schemas.microsoft.com/office/drawing/2014/main" id="{9E630EE7-487A-9398-DCAD-424BFCA90C8B}"/>
              </a:ext>
            </a:extLst>
          </p:cNvPr>
          <p:cNvPicPr>
            <a:picLocks noRot="1" noChangeAspect="1"/>
          </p:cNvPicPr>
          <p:nvPr>
            <a:videoFile r:link="rId1"/>
          </p:nvPr>
        </p:nvPicPr>
        <p:blipFill>
          <a:blip r:embed="rId4"/>
          <a:stretch>
            <a:fillRect/>
          </a:stretch>
        </p:blipFill>
        <p:spPr>
          <a:xfrm>
            <a:off x="1540655" y="1606029"/>
            <a:ext cx="6203158" cy="3504784"/>
          </a:xfrm>
          <a:prstGeom prst="rect">
            <a:avLst/>
          </a:prstGeom>
        </p:spPr>
      </p:pic>
    </p:spTree>
    <p:extLst>
      <p:ext uri="{BB962C8B-B14F-4D97-AF65-F5344CB8AC3E}">
        <p14:creationId xmlns:p14="http://schemas.microsoft.com/office/powerpoint/2010/main" val="20827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36"/>
          <p:cNvSpPr txBox="1">
            <a:spLocks noGrp="1"/>
          </p:cNvSpPr>
          <p:nvPr>
            <p:ph type="title"/>
          </p:nvPr>
        </p:nvSpPr>
        <p:spPr>
          <a:xfrm>
            <a:off x="3802977" y="208760"/>
            <a:ext cx="4224000" cy="114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400" dirty="0"/>
              <a:t>Adaptations</a:t>
            </a:r>
            <a:endParaRPr sz="4400" dirty="0"/>
          </a:p>
        </p:txBody>
      </p:sp>
      <p:sp>
        <p:nvSpPr>
          <p:cNvPr id="2222" name="Google Shape;2222;p36"/>
          <p:cNvSpPr txBox="1">
            <a:spLocks noGrp="1"/>
          </p:cNvSpPr>
          <p:nvPr>
            <p:ph type="subTitle" idx="1"/>
          </p:nvPr>
        </p:nvSpPr>
        <p:spPr>
          <a:xfrm>
            <a:off x="3717672" y="1831237"/>
            <a:ext cx="4294800" cy="2025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lang="en-US" sz="1600" dirty="0"/>
          </a:p>
          <a:p>
            <a:pPr marL="0" lvl="0" indent="0" algn="l" rtl="0">
              <a:spcBef>
                <a:spcPts val="0"/>
              </a:spcBef>
              <a:spcAft>
                <a:spcPts val="0"/>
              </a:spcAft>
              <a:buNone/>
            </a:pPr>
            <a:r>
              <a:rPr lang="en-US" dirty="0"/>
              <a:t>The marine iguana has sharp, razor like teeth for tearing algae off rocks (since algae is their primary food source). They also have incredibly sharp nails to cling to the rocks in the Galapagos islands in which they reside.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-Leatherback turtles are able to maintain a warmer body heat than the majority of other reptiles. This adaptation includes their larger body size, changes in swim activity, blood flow, and having a thicker layer of fat.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Sea snakes have flattened, oar-like tails that help them move through the water at a faster pace. They also have salt glands in their nostrils that help them breathe more efficiently.</a:t>
            </a:r>
          </a:p>
          <a:p>
            <a:pPr marL="0" lvl="0" indent="0" algn="l" rtl="0">
              <a:spcBef>
                <a:spcPts val="0"/>
              </a:spcBef>
              <a:spcAft>
                <a:spcPts val="0"/>
              </a:spcAft>
              <a:buNone/>
            </a:pPr>
            <a:endParaRPr lang="en-US" dirty="0"/>
          </a:p>
        </p:txBody>
      </p:sp>
      <p:grpSp>
        <p:nvGrpSpPr>
          <p:cNvPr id="2223" name="Google Shape;2223;p36"/>
          <p:cNvGrpSpPr/>
          <p:nvPr/>
        </p:nvGrpSpPr>
        <p:grpSpPr>
          <a:xfrm>
            <a:off x="-26" y="1375987"/>
            <a:ext cx="3397537" cy="3729492"/>
            <a:chOff x="1565225" y="1475798"/>
            <a:chExt cx="1619340" cy="1777557"/>
          </a:xfrm>
        </p:grpSpPr>
        <p:sp>
          <p:nvSpPr>
            <p:cNvPr id="2224" name="Google Shape;2224;p36"/>
            <p:cNvSpPr/>
            <p:nvPr/>
          </p:nvSpPr>
          <p:spPr>
            <a:xfrm>
              <a:off x="2776815" y="2868104"/>
              <a:ext cx="407750" cy="297075"/>
            </a:xfrm>
            <a:custGeom>
              <a:avLst/>
              <a:gdLst/>
              <a:ahLst/>
              <a:cxnLst/>
              <a:rect l="l" t="t" r="r" b="b"/>
              <a:pathLst>
                <a:path w="16310" h="11883" extrusionOk="0">
                  <a:moveTo>
                    <a:pt x="8476" y="0"/>
                  </a:moveTo>
                  <a:cubicBezTo>
                    <a:pt x="8326" y="557"/>
                    <a:pt x="8153" y="1102"/>
                    <a:pt x="7969" y="1632"/>
                  </a:cubicBezTo>
                  <a:cubicBezTo>
                    <a:pt x="8053" y="1091"/>
                    <a:pt x="8126" y="549"/>
                    <a:pt x="8180" y="12"/>
                  </a:cubicBezTo>
                  <a:lnTo>
                    <a:pt x="8180" y="12"/>
                  </a:lnTo>
                  <a:cubicBezTo>
                    <a:pt x="7723" y="31"/>
                    <a:pt x="7270" y="96"/>
                    <a:pt x="6824" y="204"/>
                  </a:cubicBezTo>
                  <a:cubicBezTo>
                    <a:pt x="6943" y="1325"/>
                    <a:pt x="7059" y="2439"/>
                    <a:pt x="7128" y="3549"/>
                  </a:cubicBezTo>
                  <a:cubicBezTo>
                    <a:pt x="7174" y="4294"/>
                    <a:pt x="7201" y="5031"/>
                    <a:pt x="7185" y="5772"/>
                  </a:cubicBezTo>
                  <a:cubicBezTo>
                    <a:pt x="7174" y="6502"/>
                    <a:pt x="7108" y="7228"/>
                    <a:pt x="6997" y="7950"/>
                  </a:cubicBezTo>
                  <a:cubicBezTo>
                    <a:pt x="7066" y="7232"/>
                    <a:pt x="7085" y="6510"/>
                    <a:pt x="7055" y="5791"/>
                  </a:cubicBezTo>
                  <a:cubicBezTo>
                    <a:pt x="7028" y="5066"/>
                    <a:pt x="6963" y="4340"/>
                    <a:pt x="6878" y="3618"/>
                  </a:cubicBezTo>
                  <a:cubicBezTo>
                    <a:pt x="6748" y="2523"/>
                    <a:pt x="6571" y="1429"/>
                    <a:pt x="6387" y="323"/>
                  </a:cubicBezTo>
                  <a:cubicBezTo>
                    <a:pt x="6267" y="354"/>
                    <a:pt x="6148" y="392"/>
                    <a:pt x="6029" y="438"/>
                  </a:cubicBezTo>
                  <a:cubicBezTo>
                    <a:pt x="6171" y="1582"/>
                    <a:pt x="6287" y="2719"/>
                    <a:pt x="6375" y="3837"/>
                  </a:cubicBezTo>
                  <a:cubicBezTo>
                    <a:pt x="6075" y="2773"/>
                    <a:pt x="5749" y="1717"/>
                    <a:pt x="5403" y="684"/>
                  </a:cubicBezTo>
                  <a:cubicBezTo>
                    <a:pt x="5185" y="780"/>
                    <a:pt x="4958" y="884"/>
                    <a:pt x="4731" y="1006"/>
                  </a:cubicBezTo>
                  <a:cubicBezTo>
                    <a:pt x="5538" y="3099"/>
                    <a:pt x="6233" y="5235"/>
                    <a:pt x="6809" y="7404"/>
                  </a:cubicBezTo>
                  <a:cubicBezTo>
                    <a:pt x="6156" y="5269"/>
                    <a:pt x="5388" y="3172"/>
                    <a:pt x="4505" y="1125"/>
                  </a:cubicBezTo>
                  <a:cubicBezTo>
                    <a:pt x="4121" y="1337"/>
                    <a:pt x="3744" y="1575"/>
                    <a:pt x="3387" y="1832"/>
                  </a:cubicBezTo>
                  <a:cubicBezTo>
                    <a:pt x="4443" y="3718"/>
                    <a:pt x="5442" y="5672"/>
                    <a:pt x="6398" y="7612"/>
                  </a:cubicBezTo>
                  <a:cubicBezTo>
                    <a:pt x="5311" y="5734"/>
                    <a:pt x="4194" y="3867"/>
                    <a:pt x="3015" y="2109"/>
                  </a:cubicBezTo>
                  <a:cubicBezTo>
                    <a:pt x="2251" y="2696"/>
                    <a:pt x="1552" y="3361"/>
                    <a:pt x="929" y="4098"/>
                  </a:cubicBezTo>
                  <a:cubicBezTo>
                    <a:pt x="1659" y="4716"/>
                    <a:pt x="2439" y="5292"/>
                    <a:pt x="3134" y="5953"/>
                  </a:cubicBezTo>
                  <a:cubicBezTo>
                    <a:pt x="2347" y="5388"/>
                    <a:pt x="1498" y="4931"/>
                    <a:pt x="664" y="4413"/>
                  </a:cubicBezTo>
                  <a:cubicBezTo>
                    <a:pt x="434" y="4701"/>
                    <a:pt x="211" y="5004"/>
                    <a:pt x="0" y="5315"/>
                  </a:cubicBezTo>
                  <a:cubicBezTo>
                    <a:pt x="4989" y="8126"/>
                    <a:pt x="10300" y="10331"/>
                    <a:pt x="15814" y="11882"/>
                  </a:cubicBezTo>
                  <a:cubicBezTo>
                    <a:pt x="15976" y="11494"/>
                    <a:pt x="16099" y="11091"/>
                    <a:pt x="16179" y="10676"/>
                  </a:cubicBezTo>
                  <a:cubicBezTo>
                    <a:pt x="14447" y="10281"/>
                    <a:pt x="12719" y="9835"/>
                    <a:pt x="10987" y="9344"/>
                  </a:cubicBezTo>
                  <a:lnTo>
                    <a:pt x="10987" y="9344"/>
                  </a:lnTo>
                  <a:cubicBezTo>
                    <a:pt x="12758" y="9662"/>
                    <a:pt x="14516" y="9954"/>
                    <a:pt x="16252" y="10223"/>
                  </a:cubicBezTo>
                  <a:cubicBezTo>
                    <a:pt x="16291" y="9912"/>
                    <a:pt x="16310" y="9597"/>
                    <a:pt x="16306" y="9286"/>
                  </a:cubicBezTo>
                  <a:lnTo>
                    <a:pt x="14317" y="9186"/>
                  </a:lnTo>
                  <a:lnTo>
                    <a:pt x="16298" y="9013"/>
                  </a:lnTo>
                  <a:cubicBezTo>
                    <a:pt x="16291" y="8898"/>
                    <a:pt x="16287" y="8787"/>
                    <a:pt x="16275" y="8676"/>
                  </a:cubicBezTo>
                  <a:cubicBezTo>
                    <a:pt x="14482" y="8679"/>
                    <a:pt x="12692" y="8783"/>
                    <a:pt x="10910" y="8983"/>
                  </a:cubicBezTo>
                  <a:cubicBezTo>
                    <a:pt x="12662" y="8603"/>
                    <a:pt x="14432" y="8322"/>
                    <a:pt x="16214" y="8149"/>
                  </a:cubicBezTo>
                  <a:cubicBezTo>
                    <a:pt x="16164" y="7823"/>
                    <a:pt x="16099" y="7497"/>
                    <a:pt x="16018" y="7178"/>
                  </a:cubicBezTo>
                  <a:cubicBezTo>
                    <a:pt x="14827" y="7362"/>
                    <a:pt x="13602" y="7600"/>
                    <a:pt x="12343" y="7904"/>
                  </a:cubicBezTo>
                  <a:cubicBezTo>
                    <a:pt x="13568" y="7497"/>
                    <a:pt x="14766" y="7143"/>
                    <a:pt x="15930" y="6863"/>
                  </a:cubicBezTo>
                  <a:cubicBezTo>
                    <a:pt x="15845" y="6563"/>
                    <a:pt x="15741" y="6268"/>
                    <a:pt x="15634" y="5972"/>
                  </a:cubicBezTo>
                  <a:cubicBezTo>
                    <a:pt x="14086" y="6337"/>
                    <a:pt x="12516" y="7024"/>
                    <a:pt x="10995" y="8019"/>
                  </a:cubicBezTo>
                  <a:cubicBezTo>
                    <a:pt x="12397" y="6901"/>
                    <a:pt x="13910" y="6037"/>
                    <a:pt x="15438" y="5500"/>
                  </a:cubicBezTo>
                  <a:cubicBezTo>
                    <a:pt x="15284" y="5142"/>
                    <a:pt x="15112" y="4789"/>
                    <a:pt x="14920" y="4444"/>
                  </a:cubicBezTo>
                  <a:cubicBezTo>
                    <a:pt x="14044" y="4950"/>
                    <a:pt x="12735" y="5768"/>
                    <a:pt x="11905" y="6483"/>
                  </a:cubicBezTo>
                  <a:cubicBezTo>
                    <a:pt x="12846" y="5619"/>
                    <a:pt x="13756" y="4774"/>
                    <a:pt x="14632" y="3952"/>
                  </a:cubicBezTo>
                  <a:cubicBezTo>
                    <a:pt x="14443" y="3656"/>
                    <a:pt x="14248" y="3368"/>
                    <a:pt x="14029" y="3084"/>
                  </a:cubicBezTo>
                  <a:cubicBezTo>
                    <a:pt x="13261" y="3606"/>
                    <a:pt x="11598" y="4935"/>
                    <a:pt x="8664" y="8572"/>
                  </a:cubicBezTo>
                  <a:lnTo>
                    <a:pt x="8664" y="8572"/>
                  </a:lnTo>
                  <a:cubicBezTo>
                    <a:pt x="8696" y="8527"/>
                    <a:pt x="11637" y="3906"/>
                    <a:pt x="13326" y="2255"/>
                  </a:cubicBezTo>
                  <a:cubicBezTo>
                    <a:pt x="13192" y="2109"/>
                    <a:pt x="13049" y="1974"/>
                    <a:pt x="12911" y="1844"/>
                  </a:cubicBezTo>
                  <a:cubicBezTo>
                    <a:pt x="12719" y="2070"/>
                    <a:pt x="12539" y="2304"/>
                    <a:pt x="12350" y="2543"/>
                  </a:cubicBezTo>
                  <a:cubicBezTo>
                    <a:pt x="11905" y="3122"/>
                    <a:pt x="11471" y="3725"/>
                    <a:pt x="11049" y="4348"/>
                  </a:cubicBezTo>
                  <a:cubicBezTo>
                    <a:pt x="10626" y="4966"/>
                    <a:pt x="10215" y="5599"/>
                    <a:pt x="9804" y="6241"/>
                  </a:cubicBezTo>
                  <a:cubicBezTo>
                    <a:pt x="9397" y="6886"/>
                    <a:pt x="9006" y="7539"/>
                    <a:pt x="8625" y="8195"/>
                  </a:cubicBezTo>
                  <a:cubicBezTo>
                    <a:pt x="8967" y="7520"/>
                    <a:pt x="9332" y="6848"/>
                    <a:pt x="9701" y="6183"/>
                  </a:cubicBezTo>
                  <a:cubicBezTo>
                    <a:pt x="10069" y="5523"/>
                    <a:pt x="10457" y="4858"/>
                    <a:pt x="10857" y="4213"/>
                  </a:cubicBezTo>
                  <a:cubicBezTo>
                    <a:pt x="11256" y="3564"/>
                    <a:pt x="11663" y="2927"/>
                    <a:pt x="12097" y="2304"/>
                  </a:cubicBezTo>
                  <a:cubicBezTo>
                    <a:pt x="12262" y="2063"/>
                    <a:pt x="12435" y="1821"/>
                    <a:pt x="12615" y="1582"/>
                  </a:cubicBezTo>
                  <a:cubicBezTo>
                    <a:pt x="12431" y="1429"/>
                    <a:pt x="12243" y="1283"/>
                    <a:pt x="12047" y="1149"/>
                  </a:cubicBezTo>
                  <a:lnTo>
                    <a:pt x="11986" y="1106"/>
                  </a:lnTo>
                  <a:cubicBezTo>
                    <a:pt x="10726" y="3080"/>
                    <a:pt x="9505" y="5116"/>
                    <a:pt x="8337" y="7182"/>
                  </a:cubicBezTo>
                  <a:cubicBezTo>
                    <a:pt x="9363" y="5066"/>
                    <a:pt x="10476" y="2957"/>
                    <a:pt x="11648" y="895"/>
                  </a:cubicBezTo>
                  <a:cubicBezTo>
                    <a:pt x="11410" y="749"/>
                    <a:pt x="11156" y="619"/>
                    <a:pt x="10899" y="507"/>
                  </a:cubicBezTo>
                  <a:cubicBezTo>
                    <a:pt x="9912" y="3011"/>
                    <a:pt x="8802" y="5373"/>
                    <a:pt x="7489" y="7635"/>
                  </a:cubicBezTo>
                  <a:cubicBezTo>
                    <a:pt x="8622" y="5296"/>
                    <a:pt x="9562" y="2861"/>
                    <a:pt x="10407" y="315"/>
                  </a:cubicBezTo>
                  <a:cubicBezTo>
                    <a:pt x="10115" y="219"/>
                    <a:pt x="9820" y="146"/>
                    <a:pt x="9516" y="92"/>
                  </a:cubicBezTo>
                  <a:cubicBezTo>
                    <a:pt x="9228" y="1218"/>
                    <a:pt x="8871" y="2304"/>
                    <a:pt x="8510" y="3372"/>
                  </a:cubicBezTo>
                  <a:cubicBezTo>
                    <a:pt x="8038" y="4751"/>
                    <a:pt x="7554" y="6099"/>
                    <a:pt x="7208" y="7450"/>
                  </a:cubicBezTo>
                  <a:cubicBezTo>
                    <a:pt x="7500" y="6095"/>
                    <a:pt x="7942" y="4724"/>
                    <a:pt x="8364" y="3334"/>
                  </a:cubicBezTo>
                  <a:cubicBezTo>
                    <a:pt x="8691" y="2262"/>
                    <a:pt x="9013" y="1168"/>
                    <a:pt x="9267" y="54"/>
                  </a:cubicBezTo>
                  <a:cubicBezTo>
                    <a:pt x="9006" y="19"/>
                    <a:pt x="8741" y="0"/>
                    <a:pt x="8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6"/>
            <p:cNvSpPr/>
            <p:nvPr/>
          </p:nvSpPr>
          <p:spPr>
            <a:xfrm>
              <a:off x="1576471" y="1475798"/>
              <a:ext cx="213777" cy="769723"/>
            </a:xfrm>
            <a:custGeom>
              <a:avLst/>
              <a:gdLst/>
              <a:ahLst/>
              <a:cxnLst/>
              <a:rect l="l" t="t" r="r" b="b"/>
              <a:pathLst>
                <a:path w="9912" h="35689" extrusionOk="0">
                  <a:moveTo>
                    <a:pt x="7450" y="0"/>
                  </a:moveTo>
                  <a:cubicBezTo>
                    <a:pt x="6932" y="365"/>
                    <a:pt x="6506" y="1006"/>
                    <a:pt x="6321" y="1809"/>
                  </a:cubicBezTo>
                  <a:cubicBezTo>
                    <a:pt x="6141" y="2612"/>
                    <a:pt x="6241" y="3334"/>
                    <a:pt x="6532" y="3883"/>
                  </a:cubicBezTo>
                  <a:cubicBezTo>
                    <a:pt x="6398" y="4505"/>
                    <a:pt x="6275" y="5135"/>
                    <a:pt x="6160" y="5761"/>
                  </a:cubicBezTo>
                  <a:cubicBezTo>
                    <a:pt x="6010" y="5407"/>
                    <a:pt x="5722" y="5062"/>
                    <a:pt x="5323" y="4804"/>
                  </a:cubicBezTo>
                  <a:cubicBezTo>
                    <a:pt x="4932" y="4552"/>
                    <a:pt x="4511" y="4430"/>
                    <a:pt x="4134" y="4430"/>
                  </a:cubicBezTo>
                  <a:cubicBezTo>
                    <a:pt x="4052" y="4430"/>
                    <a:pt x="3971" y="4436"/>
                    <a:pt x="3894" y="4447"/>
                  </a:cubicBezTo>
                  <a:cubicBezTo>
                    <a:pt x="4002" y="4877"/>
                    <a:pt x="4320" y="5308"/>
                    <a:pt x="4797" y="5615"/>
                  </a:cubicBezTo>
                  <a:cubicBezTo>
                    <a:pt x="5096" y="5814"/>
                    <a:pt x="5442" y="5937"/>
                    <a:pt x="5803" y="5980"/>
                  </a:cubicBezTo>
                  <a:cubicBezTo>
                    <a:pt x="5968" y="5999"/>
                    <a:pt x="6087" y="6156"/>
                    <a:pt x="6056" y="6321"/>
                  </a:cubicBezTo>
                  <a:cubicBezTo>
                    <a:pt x="5903" y="7201"/>
                    <a:pt x="5761" y="8076"/>
                    <a:pt x="5634" y="8956"/>
                  </a:cubicBezTo>
                  <a:cubicBezTo>
                    <a:pt x="5549" y="9586"/>
                    <a:pt x="5469" y="10219"/>
                    <a:pt x="5396" y="10853"/>
                  </a:cubicBezTo>
                  <a:cubicBezTo>
                    <a:pt x="5188" y="10407"/>
                    <a:pt x="4823" y="9985"/>
                    <a:pt x="4324" y="9659"/>
                  </a:cubicBezTo>
                  <a:cubicBezTo>
                    <a:pt x="3815" y="9326"/>
                    <a:pt x="3264" y="9162"/>
                    <a:pt x="2766" y="9162"/>
                  </a:cubicBezTo>
                  <a:cubicBezTo>
                    <a:pt x="2649" y="9162"/>
                    <a:pt x="2534" y="9172"/>
                    <a:pt x="2423" y="9190"/>
                  </a:cubicBezTo>
                  <a:cubicBezTo>
                    <a:pt x="2573" y="9755"/>
                    <a:pt x="2996" y="10331"/>
                    <a:pt x="3625" y="10738"/>
                  </a:cubicBezTo>
                  <a:cubicBezTo>
                    <a:pt x="4040" y="11014"/>
                    <a:pt x="4520" y="11179"/>
                    <a:pt x="5019" y="11225"/>
                  </a:cubicBezTo>
                  <a:cubicBezTo>
                    <a:pt x="5204" y="11241"/>
                    <a:pt x="5334" y="11406"/>
                    <a:pt x="5315" y="11586"/>
                  </a:cubicBezTo>
                  <a:cubicBezTo>
                    <a:pt x="5108" y="13499"/>
                    <a:pt x="4958" y="15419"/>
                    <a:pt x="4843" y="17339"/>
                  </a:cubicBezTo>
                  <a:cubicBezTo>
                    <a:pt x="4589" y="16694"/>
                    <a:pt x="4071" y="16057"/>
                    <a:pt x="3345" y="15584"/>
                  </a:cubicBezTo>
                  <a:cubicBezTo>
                    <a:pt x="2660" y="15143"/>
                    <a:pt x="1919" y="14929"/>
                    <a:pt x="1255" y="14929"/>
                  </a:cubicBezTo>
                  <a:cubicBezTo>
                    <a:pt x="1103" y="14929"/>
                    <a:pt x="956" y="14940"/>
                    <a:pt x="814" y="14962"/>
                  </a:cubicBezTo>
                  <a:cubicBezTo>
                    <a:pt x="1010" y="15711"/>
                    <a:pt x="1575" y="16479"/>
                    <a:pt x="2412" y="17020"/>
                  </a:cubicBezTo>
                  <a:cubicBezTo>
                    <a:pt x="2976" y="17385"/>
                    <a:pt x="3936" y="17639"/>
                    <a:pt x="4455" y="17762"/>
                  </a:cubicBezTo>
                  <a:cubicBezTo>
                    <a:pt x="4662" y="17808"/>
                    <a:pt x="4804" y="17996"/>
                    <a:pt x="4793" y="18207"/>
                  </a:cubicBezTo>
                  <a:cubicBezTo>
                    <a:pt x="4754" y="19282"/>
                    <a:pt x="4647" y="22397"/>
                    <a:pt x="4628" y="24110"/>
                  </a:cubicBezTo>
                  <a:cubicBezTo>
                    <a:pt x="4240" y="23426"/>
                    <a:pt x="3691" y="22846"/>
                    <a:pt x="3026" y="22428"/>
                  </a:cubicBezTo>
                  <a:cubicBezTo>
                    <a:pt x="2211" y="21897"/>
                    <a:pt x="1326" y="21638"/>
                    <a:pt x="532" y="21638"/>
                  </a:cubicBezTo>
                  <a:cubicBezTo>
                    <a:pt x="349" y="21638"/>
                    <a:pt x="171" y="21651"/>
                    <a:pt x="0" y="21679"/>
                  </a:cubicBezTo>
                  <a:cubicBezTo>
                    <a:pt x="238" y="22574"/>
                    <a:pt x="910" y="23491"/>
                    <a:pt x="1916" y="24144"/>
                  </a:cubicBezTo>
                  <a:cubicBezTo>
                    <a:pt x="2615" y="24597"/>
                    <a:pt x="3364" y="24851"/>
                    <a:pt x="4067" y="24912"/>
                  </a:cubicBezTo>
                  <a:cubicBezTo>
                    <a:pt x="4378" y="24935"/>
                    <a:pt x="4620" y="25196"/>
                    <a:pt x="4624" y="25511"/>
                  </a:cubicBezTo>
                  <a:lnTo>
                    <a:pt x="4624" y="26756"/>
                  </a:lnTo>
                  <a:cubicBezTo>
                    <a:pt x="4631" y="27501"/>
                    <a:pt x="4635" y="28246"/>
                    <a:pt x="4655" y="28987"/>
                  </a:cubicBezTo>
                  <a:cubicBezTo>
                    <a:pt x="4674" y="29897"/>
                    <a:pt x="4693" y="30803"/>
                    <a:pt x="4739" y="31710"/>
                  </a:cubicBezTo>
                  <a:cubicBezTo>
                    <a:pt x="4351" y="31160"/>
                    <a:pt x="3863" y="30688"/>
                    <a:pt x="3295" y="30327"/>
                  </a:cubicBezTo>
                  <a:cubicBezTo>
                    <a:pt x="2436" y="29770"/>
                    <a:pt x="1503" y="29495"/>
                    <a:pt x="665" y="29495"/>
                  </a:cubicBezTo>
                  <a:cubicBezTo>
                    <a:pt x="469" y="29495"/>
                    <a:pt x="279" y="29510"/>
                    <a:pt x="96" y="29540"/>
                  </a:cubicBezTo>
                  <a:cubicBezTo>
                    <a:pt x="346" y="30485"/>
                    <a:pt x="1060" y="31452"/>
                    <a:pt x="2120" y="32144"/>
                  </a:cubicBezTo>
                  <a:cubicBezTo>
                    <a:pt x="2823" y="32597"/>
                    <a:pt x="3575" y="32866"/>
                    <a:pt x="4282" y="32950"/>
                  </a:cubicBezTo>
                  <a:cubicBezTo>
                    <a:pt x="4574" y="32981"/>
                    <a:pt x="4800" y="33223"/>
                    <a:pt x="4812" y="33518"/>
                  </a:cubicBezTo>
                  <a:cubicBezTo>
                    <a:pt x="4854" y="34240"/>
                    <a:pt x="4896" y="34966"/>
                    <a:pt x="4943" y="35688"/>
                  </a:cubicBezTo>
                  <a:lnTo>
                    <a:pt x="6145" y="35581"/>
                  </a:lnTo>
                  <a:cubicBezTo>
                    <a:pt x="5991" y="34121"/>
                    <a:pt x="5864" y="32643"/>
                    <a:pt x="5768" y="31168"/>
                  </a:cubicBezTo>
                  <a:cubicBezTo>
                    <a:pt x="5730" y="30688"/>
                    <a:pt x="5688" y="29905"/>
                    <a:pt x="5653" y="29382"/>
                  </a:cubicBezTo>
                  <a:cubicBezTo>
                    <a:pt x="5641" y="29087"/>
                    <a:pt x="5849" y="28826"/>
                    <a:pt x="6145" y="28776"/>
                  </a:cubicBezTo>
                  <a:cubicBezTo>
                    <a:pt x="6805" y="28660"/>
                    <a:pt x="7435" y="28411"/>
                    <a:pt x="7996" y="28042"/>
                  </a:cubicBezTo>
                  <a:cubicBezTo>
                    <a:pt x="8998" y="27389"/>
                    <a:pt x="9678" y="26471"/>
                    <a:pt x="9912" y="25580"/>
                  </a:cubicBezTo>
                  <a:cubicBezTo>
                    <a:pt x="9738" y="25552"/>
                    <a:pt x="9558" y="25538"/>
                    <a:pt x="9373" y="25538"/>
                  </a:cubicBezTo>
                  <a:cubicBezTo>
                    <a:pt x="8580" y="25538"/>
                    <a:pt x="7698" y="25799"/>
                    <a:pt x="6882" y="26326"/>
                  </a:cubicBezTo>
                  <a:cubicBezTo>
                    <a:pt x="6371" y="26656"/>
                    <a:pt x="5922" y="27078"/>
                    <a:pt x="5565" y="27574"/>
                  </a:cubicBezTo>
                  <a:cubicBezTo>
                    <a:pt x="5472" y="25661"/>
                    <a:pt x="5423" y="23753"/>
                    <a:pt x="5400" y="21840"/>
                  </a:cubicBezTo>
                  <a:cubicBezTo>
                    <a:pt x="5400" y="21610"/>
                    <a:pt x="5568" y="21418"/>
                    <a:pt x="5799" y="21391"/>
                  </a:cubicBezTo>
                  <a:cubicBezTo>
                    <a:pt x="6529" y="21314"/>
                    <a:pt x="7228" y="21060"/>
                    <a:pt x="7838" y="20653"/>
                  </a:cubicBezTo>
                  <a:cubicBezTo>
                    <a:pt x="8798" y="20031"/>
                    <a:pt x="9443" y="19156"/>
                    <a:pt x="9666" y="18303"/>
                  </a:cubicBezTo>
                  <a:cubicBezTo>
                    <a:pt x="9500" y="18275"/>
                    <a:pt x="9328" y="18261"/>
                    <a:pt x="9150" y="18261"/>
                  </a:cubicBezTo>
                  <a:cubicBezTo>
                    <a:pt x="8395" y="18261"/>
                    <a:pt x="7552" y="18513"/>
                    <a:pt x="6774" y="19014"/>
                  </a:cubicBezTo>
                  <a:cubicBezTo>
                    <a:pt x="6225" y="19367"/>
                    <a:pt x="5753" y="19832"/>
                    <a:pt x="5388" y="20377"/>
                  </a:cubicBezTo>
                  <a:cubicBezTo>
                    <a:pt x="5388" y="19536"/>
                    <a:pt x="5396" y="18695"/>
                    <a:pt x="5411" y="17858"/>
                  </a:cubicBezTo>
                  <a:cubicBezTo>
                    <a:pt x="5434" y="16898"/>
                    <a:pt x="5469" y="15945"/>
                    <a:pt x="5507" y="14989"/>
                  </a:cubicBezTo>
                  <a:cubicBezTo>
                    <a:pt x="5515" y="14766"/>
                    <a:pt x="5684" y="14582"/>
                    <a:pt x="5910" y="14559"/>
                  </a:cubicBezTo>
                  <a:cubicBezTo>
                    <a:pt x="6486" y="14501"/>
                    <a:pt x="7105" y="14282"/>
                    <a:pt x="7681" y="13910"/>
                  </a:cubicBezTo>
                  <a:cubicBezTo>
                    <a:pt x="8526" y="13361"/>
                    <a:pt x="9098" y="12589"/>
                    <a:pt x="9294" y="11836"/>
                  </a:cubicBezTo>
                  <a:cubicBezTo>
                    <a:pt x="9149" y="11813"/>
                    <a:pt x="8997" y="11801"/>
                    <a:pt x="8842" y="11801"/>
                  </a:cubicBezTo>
                  <a:cubicBezTo>
                    <a:pt x="8174" y="11801"/>
                    <a:pt x="7425" y="12017"/>
                    <a:pt x="6740" y="12466"/>
                  </a:cubicBezTo>
                  <a:cubicBezTo>
                    <a:pt x="6283" y="12758"/>
                    <a:pt x="5887" y="13142"/>
                    <a:pt x="5576" y="13587"/>
                  </a:cubicBezTo>
                  <a:cubicBezTo>
                    <a:pt x="5661" y="12086"/>
                    <a:pt x="5768" y="10584"/>
                    <a:pt x="5922" y="9086"/>
                  </a:cubicBezTo>
                  <a:cubicBezTo>
                    <a:pt x="5945" y="8860"/>
                    <a:pt x="6129" y="8687"/>
                    <a:pt x="6356" y="8672"/>
                  </a:cubicBezTo>
                  <a:cubicBezTo>
                    <a:pt x="6905" y="8626"/>
                    <a:pt x="7435" y="8445"/>
                    <a:pt x="7896" y="8142"/>
                  </a:cubicBezTo>
                  <a:cubicBezTo>
                    <a:pt x="8583" y="7692"/>
                    <a:pt x="9044" y="7070"/>
                    <a:pt x="9201" y="6456"/>
                  </a:cubicBezTo>
                  <a:cubicBezTo>
                    <a:pt x="9085" y="6437"/>
                    <a:pt x="8964" y="6428"/>
                    <a:pt x="8839" y="6428"/>
                  </a:cubicBezTo>
                  <a:cubicBezTo>
                    <a:pt x="8297" y="6428"/>
                    <a:pt x="7690" y="6605"/>
                    <a:pt x="7131" y="6970"/>
                  </a:cubicBezTo>
                  <a:cubicBezTo>
                    <a:pt x="6671" y="7262"/>
                    <a:pt x="6294" y="7662"/>
                    <a:pt x="6029" y="8142"/>
                  </a:cubicBezTo>
                  <a:cubicBezTo>
                    <a:pt x="6202" y="6702"/>
                    <a:pt x="6413" y="5265"/>
                    <a:pt x="6671" y="3833"/>
                  </a:cubicBezTo>
                  <a:cubicBezTo>
                    <a:pt x="7139" y="3460"/>
                    <a:pt x="7516" y="2854"/>
                    <a:pt x="7684" y="2116"/>
                  </a:cubicBezTo>
                  <a:cubicBezTo>
                    <a:pt x="7853" y="1375"/>
                    <a:pt x="7761" y="549"/>
                    <a:pt x="7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6"/>
            <p:cNvSpPr/>
            <p:nvPr/>
          </p:nvSpPr>
          <p:spPr>
            <a:xfrm>
              <a:off x="1810512" y="1788124"/>
              <a:ext cx="169564" cy="610856"/>
            </a:xfrm>
            <a:custGeom>
              <a:avLst/>
              <a:gdLst/>
              <a:ahLst/>
              <a:cxnLst/>
              <a:rect l="l" t="t" r="r" b="b"/>
              <a:pathLst>
                <a:path w="7862" h="28323" extrusionOk="0">
                  <a:moveTo>
                    <a:pt x="1948" y="0"/>
                  </a:moveTo>
                  <a:cubicBezTo>
                    <a:pt x="1706" y="434"/>
                    <a:pt x="1637" y="1094"/>
                    <a:pt x="1767" y="1678"/>
                  </a:cubicBezTo>
                  <a:cubicBezTo>
                    <a:pt x="1898" y="2266"/>
                    <a:pt x="2197" y="2746"/>
                    <a:pt x="2570" y="3042"/>
                  </a:cubicBezTo>
                  <a:cubicBezTo>
                    <a:pt x="2773" y="4174"/>
                    <a:pt x="2939" y="5319"/>
                    <a:pt x="3077" y="6459"/>
                  </a:cubicBezTo>
                  <a:cubicBezTo>
                    <a:pt x="2869" y="6083"/>
                    <a:pt x="2570" y="5760"/>
                    <a:pt x="2205" y="5530"/>
                  </a:cubicBezTo>
                  <a:cubicBezTo>
                    <a:pt x="1757" y="5238"/>
                    <a:pt x="1275" y="5098"/>
                    <a:pt x="842" y="5098"/>
                  </a:cubicBezTo>
                  <a:cubicBezTo>
                    <a:pt x="744" y="5098"/>
                    <a:pt x="649" y="5105"/>
                    <a:pt x="558" y="5119"/>
                  </a:cubicBezTo>
                  <a:cubicBezTo>
                    <a:pt x="688" y="5611"/>
                    <a:pt x="1053" y="6106"/>
                    <a:pt x="1598" y="6459"/>
                  </a:cubicBezTo>
                  <a:cubicBezTo>
                    <a:pt x="1963" y="6705"/>
                    <a:pt x="2386" y="6851"/>
                    <a:pt x="2823" y="6882"/>
                  </a:cubicBezTo>
                  <a:cubicBezTo>
                    <a:pt x="3000" y="6893"/>
                    <a:pt x="3146" y="7032"/>
                    <a:pt x="3165" y="7208"/>
                  </a:cubicBezTo>
                  <a:cubicBezTo>
                    <a:pt x="3284" y="8395"/>
                    <a:pt x="3376" y="9589"/>
                    <a:pt x="3438" y="10784"/>
                  </a:cubicBezTo>
                  <a:cubicBezTo>
                    <a:pt x="3192" y="10430"/>
                    <a:pt x="2881" y="10127"/>
                    <a:pt x="2516" y="9893"/>
                  </a:cubicBezTo>
                  <a:cubicBezTo>
                    <a:pt x="1969" y="9536"/>
                    <a:pt x="1373" y="9363"/>
                    <a:pt x="840" y="9363"/>
                  </a:cubicBezTo>
                  <a:cubicBezTo>
                    <a:pt x="719" y="9363"/>
                    <a:pt x="602" y="9372"/>
                    <a:pt x="488" y="9390"/>
                  </a:cubicBezTo>
                  <a:cubicBezTo>
                    <a:pt x="650" y="9989"/>
                    <a:pt x="1095" y="10603"/>
                    <a:pt x="1767" y="11041"/>
                  </a:cubicBezTo>
                  <a:cubicBezTo>
                    <a:pt x="2190" y="11317"/>
                    <a:pt x="2670" y="11494"/>
                    <a:pt x="3173" y="11555"/>
                  </a:cubicBezTo>
                  <a:cubicBezTo>
                    <a:pt x="3349" y="11571"/>
                    <a:pt x="3488" y="11717"/>
                    <a:pt x="3495" y="11893"/>
                  </a:cubicBezTo>
                  <a:cubicBezTo>
                    <a:pt x="3526" y="12654"/>
                    <a:pt x="3553" y="13410"/>
                    <a:pt x="3568" y="14171"/>
                  </a:cubicBezTo>
                  <a:cubicBezTo>
                    <a:pt x="3580" y="14839"/>
                    <a:pt x="3588" y="15503"/>
                    <a:pt x="3588" y="16172"/>
                  </a:cubicBezTo>
                  <a:cubicBezTo>
                    <a:pt x="3300" y="15738"/>
                    <a:pt x="2923" y="15369"/>
                    <a:pt x="2489" y="15089"/>
                  </a:cubicBezTo>
                  <a:cubicBezTo>
                    <a:pt x="1871" y="14686"/>
                    <a:pt x="1198" y="14489"/>
                    <a:pt x="596" y="14489"/>
                  </a:cubicBezTo>
                  <a:cubicBezTo>
                    <a:pt x="457" y="14489"/>
                    <a:pt x="322" y="14499"/>
                    <a:pt x="193" y="14520"/>
                  </a:cubicBezTo>
                  <a:cubicBezTo>
                    <a:pt x="369" y="15204"/>
                    <a:pt x="884" y="15899"/>
                    <a:pt x="1644" y="16394"/>
                  </a:cubicBezTo>
                  <a:cubicBezTo>
                    <a:pt x="2128" y="16713"/>
                    <a:pt x="2681" y="16913"/>
                    <a:pt x="3261" y="16974"/>
                  </a:cubicBezTo>
                  <a:cubicBezTo>
                    <a:pt x="3442" y="16990"/>
                    <a:pt x="3580" y="17147"/>
                    <a:pt x="3576" y="17327"/>
                  </a:cubicBezTo>
                  <a:cubicBezTo>
                    <a:pt x="3561" y="18844"/>
                    <a:pt x="3518" y="20361"/>
                    <a:pt x="3453" y="21878"/>
                  </a:cubicBezTo>
                  <a:cubicBezTo>
                    <a:pt x="3169" y="21487"/>
                    <a:pt x="2812" y="21152"/>
                    <a:pt x="2401" y="20891"/>
                  </a:cubicBezTo>
                  <a:cubicBezTo>
                    <a:pt x="1757" y="20472"/>
                    <a:pt x="1058" y="20266"/>
                    <a:pt x="431" y="20266"/>
                  </a:cubicBezTo>
                  <a:cubicBezTo>
                    <a:pt x="283" y="20266"/>
                    <a:pt x="139" y="20277"/>
                    <a:pt x="1" y="20300"/>
                  </a:cubicBezTo>
                  <a:cubicBezTo>
                    <a:pt x="189" y="21010"/>
                    <a:pt x="719" y="21736"/>
                    <a:pt x="1518" y="22255"/>
                  </a:cubicBezTo>
                  <a:cubicBezTo>
                    <a:pt x="1963" y="22546"/>
                    <a:pt x="2462" y="22742"/>
                    <a:pt x="2985" y="22834"/>
                  </a:cubicBezTo>
                  <a:cubicBezTo>
                    <a:pt x="3219" y="22873"/>
                    <a:pt x="3388" y="23080"/>
                    <a:pt x="3376" y="23314"/>
                  </a:cubicBezTo>
                  <a:cubicBezTo>
                    <a:pt x="3349" y="23733"/>
                    <a:pt x="3315" y="24351"/>
                    <a:pt x="3284" y="24732"/>
                  </a:cubicBezTo>
                  <a:cubicBezTo>
                    <a:pt x="3207" y="25903"/>
                    <a:pt x="3111" y="27074"/>
                    <a:pt x="2992" y="28230"/>
                  </a:cubicBezTo>
                  <a:lnTo>
                    <a:pt x="3937" y="28322"/>
                  </a:lnTo>
                  <a:cubicBezTo>
                    <a:pt x="3979" y="27746"/>
                    <a:pt x="4014" y="27170"/>
                    <a:pt x="4041" y="26598"/>
                  </a:cubicBezTo>
                  <a:cubicBezTo>
                    <a:pt x="4052" y="26364"/>
                    <a:pt x="4233" y="26172"/>
                    <a:pt x="4463" y="26141"/>
                  </a:cubicBezTo>
                  <a:cubicBezTo>
                    <a:pt x="5081" y="26064"/>
                    <a:pt x="5669" y="25845"/>
                    <a:pt x="6184" y="25503"/>
                  </a:cubicBezTo>
                  <a:cubicBezTo>
                    <a:pt x="7025" y="24954"/>
                    <a:pt x="7589" y="24194"/>
                    <a:pt x="7785" y="23437"/>
                  </a:cubicBezTo>
                  <a:cubicBezTo>
                    <a:pt x="7642" y="23415"/>
                    <a:pt x="7494" y="23403"/>
                    <a:pt x="7342" y="23403"/>
                  </a:cubicBezTo>
                  <a:cubicBezTo>
                    <a:pt x="6675" y="23403"/>
                    <a:pt x="5931" y="23623"/>
                    <a:pt x="5247" y="24067"/>
                  </a:cubicBezTo>
                  <a:cubicBezTo>
                    <a:pt x="4797" y="24355"/>
                    <a:pt x="4409" y="24728"/>
                    <a:pt x="4102" y="25162"/>
                  </a:cubicBezTo>
                  <a:cubicBezTo>
                    <a:pt x="4137" y="24444"/>
                    <a:pt x="4152" y="23722"/>
                    <a:pt x="4167" y="23003"/>
                  </a:cubicBezTo>
                  <a:cubicBezTo>
                    <a:pt x="4187" y="22412"/>
                    <a:pt x="4187" y="21821"/>
                    <a:pt x="4190" y="21229"/>
                  </a:cubicBezTo>
                  <a:cubicBezTo>
                    <a:pt x="4198" y="20903"/>
                    <a:pt x="4198" y="20573"/>
                    <a:pt x="4198" y="20242"/>
                  </a:cubicBezTo>
                  <a:cubicBezTo>
                    <a:pt x="4194" y="19993"/>
                    <a:pt x="4390" y="19785"/>
                    <a:pt x="4636" y="19770"/>
                  </a:cubicBezTo>
                  <a:cubicBezTo>
                    <a:pt x="5247" y="19708"/>
                    <a:pt x="5830" y="19497"/>
                    <a:pt x="6341" y="19155"/>
                  </a:cubicBezTo>
                  <a:cubicBezTo>
                    <a:pt x="7140" y="18637"/>
                    <a:pt x="7677" y="17915"/>
                    <a:pt x="7862" y="17205"/>
                  </a:cubicBezTo>
                  <a:cubicBezTo>
                    <a:pt x="7721" y="17181"/>
                    <a:pt x="7575" y="17169"/>
                    <a:pt x="7424" y="17169"/>
                  </a:cubicBezTo>
                  <a:cubicBezTo>
                    <a:pt x="6800" y="17169"/>
                    <a:pt x="6101" y="17374"/>
                    <a:pt x="5458" y="17792"/>
                  </a:cubicBezTo>
                  <a:cubicBezTo>
                    <a:pt x="4893" y="18165"/>
                    <a:pt x="4459" y="18633"/>
                    <a:pt x="4190" y="19132"/>
                  </a:cubicBezTo>
                  <a:cubicBezTo>
                    <a:pt x="4175" y="17769"/>
                    <a:pt x="4091" y="15296"/>
                    <a:pt x="4056" y="14447"/>
                  </a:cubicBezTo>
                  <a:cubicBezTo>
                    <a:pt x="4052" y="14278"/>
                    <a:pt x="4167" y="14128"/>
                    <a:pt x="4329" y="14094"/>
                  </a:cubicBezTo>
                  <a:cubicBezTo>
                    <a:pt x="4740" y="13998"/>
                    <a:pt x="5500" y="13794"/>
                    <a:pt x="5949" y="13506"/>
                  </a:cubicBezTo>
                  <a:cubicBezTo>
                    <a:pt x="6614" y="13076"/>
                    <a:pt x="7063" y="12466"/>
                    <a:pt x="7217" y="11874"/>
                  </a:cubicBezTo>
                  <a:cubicBezTo>
                    <a:pt x="7101" y="11855"/>
                    <a:pt x="6981" y="11846"/>
                    <a:pt x="6858" y="11846"/>
                  </a:cubicBezTo>
                  <a:cubicBezTo>
                    <a:pt x="6333" y="11846"/>
                    <a:pt x="5749" y="12018"/>
                    <a:pt x="5208" y="12370"/>
                  </a:cubicBezTo>
                  <a:cubicBezTo>
                    <a:pt x="4632" y="12738"/>
                    <a:pt x="4225" y="13241"/>
                    <a:pt x="4022" y="13756"/>
                  </a:cubicBezTo>
                  <a:cubicBezTo>
                    <a:pt x="3926" y="12235"/>
                    <a:pt x="3810" y="10714"/>
                    <a:pt x="3649" y="9198"/>
                  </a:cubicBezTo>
                  <a:cubicBezTo>
                    <a:pt x="3630" y="9052"/>
                    <a:pt x="3733" y="8921"/>
                    <a:pt x="3879" y="8910"/>
                  </a:cubicBezTo>
                  <a:cubicBezTo>
                    <a:pt x="4275" y="8875"/>
                    <a:pt x="4655" y="8741"/>
                    <a:pt x="4982" y="8518"/>
                  </a:cubicBezTo>
                  <a:cubicBezTo>
                    <a:pt x="5489" y="8191"/>
                    <a:pt x="5823" y="7738"/>
                    <a:pt x="5938" y="7289"/>
                  </a:cubicBezTo>
                  <a:cubicBezTo>
                    <a:pt x="5855" y="7276"/>
                    <a:pt x="5768" y="7270"/>
                    <a:pt x="5680" y="7270"/>
                  </a:cubicBezTo>
                  <a:cubicBezTo>
                    <a:pt x="5283" y="7270"/>
                    <a:pt x="4841" y="7398"/>
                    <a:pt x="4432" y="7665"/>
                  </a:cubicBezTo>
                  <a:cubicBezTo>
                    <a:pt x="4064" y="7896"/>
                    <a:pt x="3772" y="8222"/>
                    <a:pt x="3580" y="8610"/>
                  </a:cubicBezTo>
                  <a:cubicBezTo>
                    <a:pt x="3522" y="8107"/>
                    <a:pt x="3461" y="7608"/>
                    <a:pt x="3396" y="7105"/>
                  </a:cubicBezTo>
                  <a:cubicBezTo>
                    <a:pt x="3292" y="6406"/>
                    <a:pt x="3177" y="5711"/>
                    <a:pt x="3058" y="5015"/>
                  </a:cubicBezTo>
                  <a:cubicBezTo>
                    <a:pt x="3035" y="4885"/>
                    <a:pt x="3127" y="4758"/>
                    <a:pt x="3261" y="4743"/>
                  </a:cubicBezTo>
                  <a:cubicBezTo>
                    <a:pt x="3545" y="4712"/>
                    <a:pt x="3818" y="4616"/>
                    <a:pt x="4056" y="4455"/>
                  </a:cubicBezTo>
                  <a:cubicBezTo>
                    <a:pt x="4432" y="4209"/>
                    <a:pt x="4686" y="3867"/>
                    <a:pt x="4778" y="3533"/>
                  </a:cubicBezTo>
                  <a:cubicBezTo>
                    <a:pt x="4710" y="3522"/>
                    <a:pt x="4640" y="3516"/>
                    <a:pt x="4567" y="3516"/>
                  </a:cubicBezTo>
                  <a:cubicBezTo>
                    <a:pt x="4270" y="3516"/>
                    <a:pt x="3940" y="3612"/>
                    <a:pt x="3637" y="3810"/>
                  </a:cubicBezTo>
                  <a:cubicBezTo>
                    <a:pt x="3349" y="3994"/>
                    <a:pt x="3119" y="4259"/>
                    <a:pt x="2977" y="4574"/>
                  </a:cubicBezTo>
                  <a:cubicBezTo>
                    <a:pt x="2885" y="4075"/>
                    <a:pt x="2785" y="3575"/>
                    <a:pt x="2677" y="3080"/>
                  </a:cubicBezTo>
                  <a:cubicBezTo>
                    <a:pt x="2908" y="2642"/>
                    <a:pt x="2992" y="2066"/>
                    <a:pt x="2846" y="1432"/>
                  </a:cubicBezTo>
                  <a:cubicBezTo>
                    <a:pt x="2704" y="799"/>
                    <a:pt x="2363" y="288"/>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6"/>
            <p:cNvSpPr/>
            <p:nvPr/>
          </p:nvSpPr>
          <p:spPr>
            <a:xfrm>
              <a:off x="1995208" y="2073103"/>
              <a:ext cx="169650" cy="610856"/>
            </a:xfrm>
            <a:custGeom>
              <a:avLst/>
              <a:gdLst/>
              <a:ahLst/>
              <a:cxnLst/>
              <a:rect l="l" t="t" r="r" b="b"/>
              <a:pathLst>
                <a:path w="7866" h="28323" extrusionOk="0">
                  <a:moveTo>
                    <a:pt x="5915" y="0"/>
                  </a:moveTo>
                  <a:cubicBezTo>
                    <a:pt x="5504" y="289"/>
                    <a:pt x="5162" y="803"/>
                    <a:pt x="5016" y="1437"/>
                  </a:cubicBezTo>
                  <a:cubicBezTo>
                    <a:pt x="4874" y="2070"/>
                    <a:pt x="4955" y="2646"/>
                    <a:pt x="5185" y="3080"/>
                  </a:cubicBezTo>
                  <a:cubicBezTo>
                    <a:pt x="5081" y="3576"/>
                    <a:pt x="4978" y="4075"/>
                    <a:pt x="4889" y="4570"/>
                  </a:cubicBezTo>
                  <a:cubicBezTo>
                    <a:pt x="4743" y="4259"/>
                    <a:pt x="4513" y="3994"/>
                    <a:pt x="4225" y="3810"/>
                  </a:cubicBezTo>
                  <a:cubicBezTo>
                    <a:pt x="3924" y="3615"/>
                    <a:pt x="3593" y="3517"/>
                    <a:pt x="3295" y="3517"/>
                  </a:cubicBezTo>
                  <a:cubicBezTo>
                    <a:pt x="3224" y="3517"/>
                    <a:pt x="3155" y="3522"/>
                    <a:pt x="3088" y="3534"/>
                  </a:cubicBezTo>
                  <a:cubicBezTo>
                    <a:pt x="3180" y="3868"/>
                    <a:pt x="3434" y="4209"/>
                    <a:pt x="3806" y="4455"/>
                  </a:cubicBezTo>
                  <a:cubicBezTo>
                    <a:pt x="4044" y="4613"/>
                    <a:pt x="4321" y="4713"/>
                    <a:pt x="4605" y="4743"/>
                  </a:cubicBezTo>
                  <a:cubicBezTo>
                    <a:pt x="4736" y="4759"/>
                    <a:pt x="4828" y="4885"/>
                    <a:pt x="4805" y="5016"/>
                  </a:cubicBezTo>
                  <a:cubicBezTo>
                    <a:pt x="4686" y="5711"/>
                    <a:pt x="4571" y="6410"/>
                    <a:pt x="4471" y="7105"/>
                  </a:cubicBezTo>
                  <a:cubicBezTo>
                    <a:pt x="4402" y="7608"/>
                    <a:pt x="4340" y="8107"/>
                    <a:pt x="4282" y="8614"/>
                  </a:cubicBezTo>
                  <a:cubicBezTo>
                    <a:pt x="4094" y="8223"/>
                    <a:pt x="3799" y="7896"/>
                    <a:pt x="3434" y="7666"/>
                  </a:cubicBezTo>
                  <a:cubicBezTo>
                    <a:pt x="3029" y="7401"/>
                    <a:pt x="2588" y="7273"/>
                    <a:pt x="2192" y="7273"/>
                  </a:cubicBezTo>
                  <a:cubicBezTo>
                    <a:pt x="2100" y="7273"/>
                    <a:pt x="2011" y="7279"/>
                    <a:pt x="1925" y="7293"/>
                  </a:cubicBezTo>
                  <a:cubicBezTo>
                    <a:pt x="2040" y="7739"/>
                    <a:pt x="2378" y="8196"/>
                    <a:pt x="2881" y="8522"/>
                  </a:cubicBezTo>
                  <a:cubicBezTo>
                    <a:pt x="3211" y="8741"/>
                    <a:pt x="3591" y="8875"/>
                    <a:pt x="3987" y="8910"/>
                  </a:cubicBezTo>
                  <a:cubicBezTo>
                    <a:pt x="4129" y="8922"/>
                    <a:pt x="4236" y="9052"/>
                    <a:pt x="4217" y="9198"/>
                  </a:cubicBezTo>
                  <a:cubicBezTo>
                    <a:pt x="4052" y="10715"/>
                    <a:pt x="3937" y="12236"/>
                    <a:pt x="3841" y="13756"/>
                  </a:cubicBezTo>
                  <a:cubicBezTo>
                    <a:pt x="3641" y="13246"/>
                    <a:pt x="3230" y="12739"/>
                    <a:pt x="2654" y="12370"/>
                  </a:cubicBezTo>
                  <a:cubicBezTo>
                    <a:pt x="2115" y="12021"/>
                    <a:pt x="1528" y="11846"/>
                    <a:pt x="1003" y="11846"/>
                  </a:cubicBezTo>
                  <a:cubicBezTo>
                    <a:pt x="882" y="11846"/>
                    <a:pt x="763" y="11856"/>
                    <a:pt x="650" y="11875"/>
                  </a:cubicBezTo>
                  <a:cubicBezTo>
                    <a:pt x="803" y="12466"/>
                    <a:pt x="1249" y="13077"/>
                    <a:pt x="1917" y="13507"/>
                  </a:cubicBezTo>
                  <a:cubicBezTo>
                    <a:pt x="2362" y="13795"/>
                    <a:pt x="3127" y="13998"/>
                    <a:pt x="3534" y="14094"/>
                  </a:cubicBezTo>
                  <a:cubicBezTo>
                    <a:pt x="3699" y="14133"/>
                    <a:pt x="3814" y="14283"/>
                    <a:pt x="3806" y="14448"/>
                  </a:cubicBezTo>
                  <a:cubicBezTo>
                    <a:pt x="3776" y="15300"/>
                    <a:pt x="3687" y="17770"/>
                    <a:pt x="3672" y="19133"/>
                  </a:cubicBezTo>
                  <a:cubicBezTo>
                    <a:pt x="3403" y="18634"/>
                    <a:pt x="2973" y="18165"/>
                    <a:pt x="2405" y="17796"/>
                  </a:cubicBezTo>
                  <a:cubicBezTo>
                    <a:pt x="1761" y="17377"/>
                    <a:pt x="1060" y="17171"/>
                    <a:pt x="431" y="17171"/>
                  </a:cubicBezTo>
                  <a:cubicBezTo>
                    <a:pt x="283" y="17171"/>
                    <a:pt x="139" y="17182"/>
                    <a:pt x="1" y="17205"/>
                  </a:cubicBezTo>
                  <a:cubicBezTo>
                    <a:pt x="189" y="17916"/>
                    <a:pt x="726" y="18641"/>
                    <a:pt x="1521" y="19160"/>
                  </a:cubicBezTo>
                  <a:cubicBezTo>
                    <a:pt x="2032" y="19498"/>
                    <a:pt x="2616" y="19709"/>
                    <a:pt x="3226" y="19774"/>
                  </a:cubicBezTo>
                  <a:cubicBezTo>
                    <a:pt x="3476" y="19790"/>
                    <a:pt x="3668" y="19993"/>
                    <a:pt x="3668" y="20243"/>
                  </a:cubicBezTo>
                  <a:cubicBezTo>
                    <a:pt x="3668" y="20573"/>
                    <a:pt x="3668" y="20907"/>
                    <a:pt x="3672" y="21234"/>
                  </a:cubicBezTo>
                  <a:cubicBezTo>
                    <a:pt x="3680" y="21821"/>
                    <a:pt x="3680" y="22413"/>
                    <a:pt x="3699" y="23004"/>
                  </a:cubicBezTo>
                  <a:cubicBezTo>
                    <a:pt x="3710" y="23722"/>
                    <a:pt x="3726" y="24444"/>
                    <a:pt x="3764" y="25162"/>
                  </a:cubicBezTo>
                  <a:cubicBezTo>
                    <a:pt x="3457" y="24728"/>
                    <a:pt x="3065" y="24356"/>
                    <a:pt x="2616" y="24068"/>
                  </a:cubicBezTo>
                  <a:cubicBezTo>
                    <a:pt x="1937" y="23626"/>
                    <a:pt x="1196" y="23406"/>
                    <a:pt x="530" y="23406"/>
                  </a:cubicBezTo>
                  <a:cubicBezTo>
                    <a:pt x="374" y="23406"/>
                    <a:pt x="223" y="23418"/>
                    <a:pt x="77" y="23442"/>
                  </a:cubicBezTo>
                  <a:cubicBezTo>
                    <a:pt x="273" y="24191"/>
                    <a:pt x="842" y="24959"/>
                    <a:pt x="1683" y="25504"/>
                  </a:cubicBezTo>
                  <a:cubicBezTo>
                    <a:pt x="2197" y="25850"/>
                    <a:pt x="2785" y="26065"/>
                    <a:pt x="3399" y="26141"/>
                  </a:cubicBezTo>
                  <a:cubicBezTo>
                    <a:pt x="3633" y="26172"/>
                    <a:pt x="3810" y="26364"/>
                    <a:pt x="3822" y="26598"/>
                  </a:cubicBezTo>
                  <a:cubicBezTo>
                    <a:pt x="3852" y="27171"/>
                    <a:pt x="3883" y="27747"/>
                    <a:pt x="3929" y="28323"/>
                  </a:cubicBezTo>
                  <a:lnTo>
                    <a:pt x="4874" y="28231"/>
                  </a:lnTo>
                  <a:cubicBezTo>
                    <a:pt x="4755" y="27075"/>
                    <a:pt x="4659" y="25903"/>
                    <a:pt x="4582" y="24732"/>
                  </a:cubicBezTo>
                  <a:cubicBezTo>
                    <a:pt x="4551" y="24352"/>
                    <a:pt x="4513" y="23734"/>
                    <a:pt x="4490" y="23315"/>
                  </a:cubicBezTo>
                  <a:cubicBezTo>
                    <a:pt x="4475" y="23081"/>
                    <a:pt x="4643" y="22873"/>
                    <a:pt x="4878" y="22835"/>
                  </a:cubicBezTo>
                  <a:cubicBezTo>
                    <a:pt x="5400" y="22743"/>
                    <a:pt x="5903" y="22547"/>
                    <a:pt x="6349" y="22255"/>
                  </a:cubicBezTo>
                  <a:cubicBezTo>
                    <a:pt x="7144" y="21737"/>
                    <a:pt x="7677" y="21011"/>
                    <a:pt x="7865" y="20297"/>
                  </a:cubicBezTo>
                  <a:cubicBezTo>
                    <a:pt x="7730" y="20275"/>
                    <a:pt x="7590" y="20264"/>
                    <a:pt x="7445" y="20264"/>
                  </a:cubicBezTo>
                  <a:cubicBezTo>
                    <a:pt x="6815" y="20264"/>
                    <a:pt x="6112" y="20470"/>
                    <a:pt x="5465" y="20892"/>
                  </a:cubicBezTo>
                  <a:cubicBezTo>
                    <a:pt x="5054" y="21153"/>
                    <a:pt x="4697" y="21487"/>
                    <a:pt x="4413" y="21883"/>
                  </a:cubicBezTo>
                  <a:cubicBezTo>
                    <a:pt x="4344" y="20366"/>
                    <a:pt x="4302" y="18845"/>
                    <a:pt x="4286" y="17332"/>
                  </a:cubicBezTo>
                  <a:cubicBezTo>
                    <a:pt x="4282" y="17147"/>
                    <a:pt x="4421" y="16994"/>
                    <a:pt x="4605" y="16975"/>
                  </a:cubicBezTo>
                  <a:cubicBezTo>
                    <a:pt x="5181" y="16913"/>
                    <a:pt x="5738" y="16713"/>
                    <a:pt x="6222" y="16395"/>
                  </a:cubicBezTo>
                  <a:cubicBezTo>
                    <a:pt x="6982" y="15899"/>
                    <a:pt x="7493" y="15204"/>
                    <a:pt x="7673" y="14521"/>
                  </a:cubicBezTo>
                  <a:cubicBezTo>
                    <a:pt x="7546" y="14501"/>
                    <a:pt x="7412" y="14491"/>
                    <a:pt x="7275" y="14491"/>
                  </a:cubicBezTo>
                  <a:cubicBezTo>
                    <a:pt x="6672" y="14491"/>
                    <a:pt x="5997" y="14685"/>
                    <a:pt x="5377" y="15089"/>
                  </a:cubicBezTo>
                  <a:cubicBezTo>
                    <a:pt x="4939" y="15369"/>
                    <a:pt x="4567" y="15738"/>
                    <a:pt x="4279" y="16172"/>
                  </a:cubicBezTo>
                  <a:cubicBezTo>
                    <a:pt x="4279" y="15504"/>
                    <a:pt x="4282" y="14839"/>
                    <a:pt x="4298" y="14171"/>
                  </a:cubicBezTo>
                  <a:cubicBezTo>
                    <a:pt x="4309" y="13411"/>
                    <a:pt x="4332" y="12654"/>
                    <a:pt x="4371" y="11894"/>
                  </a:cubicBezTo>
                  <a:cubicBezTo>
                    <a:pt x="4378" y="11717"/>
                    <a:pt x="4513" y="11571"/>
                    <a:pt x="4690" y="11548"/>
                  </a:cubicBezTo>
                  <a:cubicBezTo>
                    <a:pt x="5193" y="11495"/>
                    <a:pt x="5677" y="11322"/>
                    <a:pt x="6099" y="11041"/>
                  </a:cubicBezTo>
                  <a:cubicBezTo>
                    <a:pt x="6771" y="10604"/>
                    <a:pt x="7216" y="9989"/>
                    <a:pt x="7374" y="9390"/>
                  </a:cubicBezTo>
                  <a:cubicBezTo>
                    <a:pt x="7261" y="9372"/>
                    <a:pt x="7143" y="9363"/>
                    <a:pt x="7022" y="9363"/>
                  </a:cubicBezTo>
                  <a:cubicBezTo>
                    <a:pt x="6491" y="9363"/>
                    <a:pt x="5898" y="9536"/>
                    <a:pt x="5350" y="9893"/>
                  </a:cubicBezTo>
                  <a:cubicBezTo>
                    <a:pt x="4985" y="10127"/>
                    <a:pt x="4670" y="10431"/>
                    <a:pt x="4428" y="10788"/>
                  </a:cubicBezTo>
                  <a:cubicBezTo>
                    <a:pt x="4490" y="9590"/>
                    <a:pt x="4582" y="8399"/>
                    <a:pt x="4701" y="7209"/>
                  </a:cubicBezTo>
                  <a:cubicBezTo>
                    <a:pt x="4720" y="7032"/>
                    <a:pt x="4862" y="6894"/>
                    <a:pt x="5043" y="6882"/>
                  </a:cubicBezTo>
                  <a:cubicBezTo>
                    <a:pt x="5477" y="6852"/>
                    <a:pt x="5899" y="6706"/>
                    <a:pt x="6264" y="6460"/>
                  </a:cubicBezTo>
                  <a:cubicBezTo>
                    <a:pt x="6813" y="6107"/>
                    <a:pt x="7178" y="5611"/>
                    <a:pt x="7309" y="5123"/>
                  </a:cubicBezTo>
                  <a:cubicBezTo>
                    <a:pt x="7216" y="5109"/>
                    <a:pt x="7119" y="5102"/>
                    <a:pt x="7020" y="5102"/>
                  </a:cubicBezTo>
                  <a:cubicBezTo>
                    <a:pt x="6587" y="5102"/>
                    <a:pt x="6105" y="5240"/>
                    <a:pt x="5661" y="5531"/>
                  </a:cubicBezTo>
                  <a:cubicBezTo>
                    <a:pt x="5296" y="5765"/>
                    <a:pt x="4997" y="6084"/>
                    <a:pt x="4786" y="6460"/>
                  </a:cubicBezTo>
                  <a:cubicBezTo>
                    <a:pt x="4928" y="5319"/>
                    <a:pt x="5089" y="4175"/>
                    <a:pt x="5296" y="3042"/>
                  </a:cubicBezTo>
                  <a:cubicBezTo>
                    <a:pt x="5665" y="2746"/>
                    <a:pt x="5968" y="2266"/>
                    <a:pt x="6099" y="1679"/>
                  </a:cubicBezTo>
                  <a:cubicBezTo>
                    <a:pt x="6226" y="1095"/>
                    <a:pt x="6160" y="438"/>
                    <a:pt x="5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6"/>
            <p:cNvSpPr/>
            <p:nvPr/>
          </p:nvSpPr>
          <p:spPr>
            <a:xfrm>
              <a:off x="2241800" y="2588600"/>
              <a:ext cx="161025" cy="155325"/>
            </a:xfrm>
            <a:custGeom>
              <a:avLst/>
              <a:gdLst/>
              <a:ahLst/>
              <a:cxnLst/>
              <a:rect l="l" t="t" r="r" b="b"/>
              <a:pathLst>
                <a:path w="6441" h="6213" extrusionOk="0">
                  <a:moveTo>
                    <a:pt x="6091" y="0"/>
                  </a:moveTo>
                  <a:cubicBezTo>
                    <a:pt x="5964" y="0"/>
                    <a:pt x="5845" y="80"/>
                    <a:pt x="5803" y="207"/>
                  </a:cubicBezTo>
                  <a:cubicBezTo>
                    <a:pt x="3998" y="5426"/>
                    <a:pt x="461" y="5595"/>
                    <a:pt x="307" y="5598"/>
                  </a:cubicBezTo>
                  <a:cubicBezTo>
                    <a:pt x="139" y="5598"/>
                    <a:pt x="0" y="5737"/>
                    <a:pt x="0" y="5910"/>
                  </a:cubicBezTo>
                  <a:cubicBezTo>
                    <a:pt x="4" y="6079"/>
                    <a:pt x="142" y="6213"/>
                    <a:pt x="311" y="6213"/>
                  </a:cubicBezTo>
                  <a:lnTo>
                    <a:pt x="323" y="6213"/>
                  </a:lnTo>
                  <a:cubicBezTo>
                    <a:pt x="488" y="6209"/>
                    <a:pt x="4432" y="6055"/>
                    <a:pt x="6383" y="410"/>
                  </a:cubicBezTo>
                  <a:cubicBezTo>
                    <a:pt x="6440" y="249"/>
                    <a:pt x="6356" y="72"/>
                    <a:pt x="6195" y="19"/>
                  </a:cubicBezTo>
                  <a:cubicBezTo>
                    <a:pt x="6160" y="6"/>
                    <a:pt x="6125" y="0"/>
                    <a:pt x="6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6"/>
            <p:cNvSpPr/>
            <p:nvPr/>
          </p:nvSpPr>
          <p:spPr>
            <a:xfrm>
              <a:off x="2282125" y="2599125"/>
              <a:ext cx="43700" cy="117925"/>
            </a:xfrm>
            <a:custGeom>
              <a:avLst/>
              <a:gdLst/>
              <a:ahLst/>
              <a:cxnLst/>
              <a:rect l="l" t="t" r="r" b="b"/>
              <a:pathLst>
                <a:path w="1748" h="4717" extrusionOk="0">
                  <a:moveTo>
                    <a:pt x="689" y="1"/>
                  </a:moveTo>
                  <a:cubicBezTo>
                    <a:pt x="540" y="1"/>
                    <a:pt x="412" y="109"/>
                    <a:pt x="388" y="262"/>
                  </a:cubicBezTo>
                  <a:cubicBezTo>
                    <a:pt x="373" y="366"/>
                    <a:pt x="0" y="2892"/>
                    <a:pt x="1141" y="4582"/>
                  </a:cubicBezTo>
                  <a:cubicBezTo>
                    <a:pt x="1198" y="4667"/>
                    <a:pt x="1294" y="4717"/>
                    <a:pt x="1398" y="4717"/>
                  </a:cubicBezTo>
                  <a:cubicBezTo>
                    <a:pt x="1456" y="4717"/>
                    <a:pt x="1517" y="4697"/>
                    <a:pt x="1571" y="4663"/>
                  </a:cubicBezTo>
                  <a:cubicBezTo>
                    <a:pt x="1709" y="4567"/>
                    <a:pt x="1748" y="4379"/>
                    <a:pt x="1652" y="4237"/>
                  </a:cubicBezTo>
                  <a:cubicBezTo>
                    <a:pt x="642" y="2750"/>
                    <a:pt x="995" y="377"/>
                    <a:pt x="999" y="354"/>
                  </a:cubicBezTo>
                  <a:cubicBezTo>
                    <a:pt x="1022" y="185"/>
                    <a:pt x="906" y="28"/>
                    <a:pt x="738" y="5"/>
                  </a:cubicBezTo>
                  <a:cubicBezTo>
                    <a:pt x="721" y="2"/>
                    <a:pt x="705"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6"/>
            <p:cNvSpPr/>
            <p:nvPr/>
          </p:nvSpPr>
          <p:spPr>
            <a:xfrm>
              <a:off x="2362175" y="2628200"/>
              <a:ext cx="91725" cy="27300"/>
            </a:xfrm>
            <a:custGeom>
              <a:avLst/>
              <a:gdLst/>
              <a:ahLst/>
              <a:cxnLst/>
              <a:rect l="l" t="t" r="r" b="b"/>
              <a:pathLst>
                <a:path w="3669" h="1092" extrusionOk="0">
                  <a:moveTo>
                    <a:pt x="3323" y="1"/>
                  </a:moveTo>
                  <a:cubicBezTo>
                    <a:pt x="3264" y="1"/>
                    <a:pt x="3205" y="18"/>
                    <a:pt x="3154" y="55"/>
                  </a:cubicBezTo>
                  <a:cubicBezTo>
                    <a:pt x="2643" y="391"/>
                    <a:pt x="2003" y="477"/>
                    <a:pt x="1478" y="477"/>
                  </a:cubicBezTo>
                  <a:cubicBezTo>
                    <a:pt x="921" y="477"/>
                    <a:pt x="493" y="380"/>
                    <a:pt x="485" y="378"/>
                  </a:cubicBezTo>
                  <a:cubicBezTo>
                    <a:pt x="465" y="374"/>
                    <a:pt x="446" y="373"/>
                    <a:pt x="427" y="373"/>
                  </a:cubicBezTo>
                  <a:cubicBezTo>
                    <a:pt x="100" y="373"/>
                    <a:pt x="1" y="860"/>
                    <a:pt x="339" y="973"/>
                  </a:cubicBezTo>
                  <a:cubicBezTo>
                    <a:pt x="711" y="1054"/>
                    <a:pt x="1092" y="1092"/>
                    <a:pt x="1472" y="1092"/>
                  </a:cubicBezTo>
                  <a:cubicBezTo>
                    <a:pt x="2094" y="1092"/>
                    <a:pt x="2854" y="981"/>
                    <a:pt x="3488" y="562"/>
                  </a:cubicBezTo>
                  <a:cubicBezTo>
                    <a:pt x="3630" y="470"/>
                    <a:pt x="3668" y="282"/>
                    <a:pt x="3576" y="140"/>
                  </a:cubicBezTo>
                  <a:cubicBezTo>
                    <a:pt x="3518" y="50"/>
                    <a:pt x="3421" y="1"/>
                    <a:pt x="3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6"/>
            <p:cNvSpPr/>
            <p:nvPr/>
          </p:nvSpPr>
          <p:spPr>
            <a:xfrm>
              <a:off x="2272275" y="2721000"/>
              <a:ext cx="104250" cy="46275"/>
            </a:xfrm>
            <a:custGeom>
              <a:avLst/>
              <a:gdLst/>
              <a:ahLst/>
              <a:cxnLst/>
              <a:rect l="l" t="t" r="r" b="b"/>
              <a:pathLst>
                <a:path w="4170" h="1851" extrusionOk="0">
                  <a:moveTo>
                    <a:pt x="425" y="1"/>
                  </a:moveTo>
                  <a:cubicBezTo>
                    <a:pt x="201" y="1"/>
                    <a:pt x="1" y="263"/>
                    <a:pt x="171" y="494"/>
                  </a:cubicBezTo>
                  <a:cubicBezTo>
                    <a:pt x="225" y="556"/>
                    <a:pt x="1362" y="1850"/>
                    <a:pt x="3297" y="1850"/>
                  </a:cubicBezTo>
                  <a:cubicBezTo>
                    <a:pt x="3493" y="1846"/>
                    <a:pt x="3689" y="1835"/>
                    <a:pt x="3885" y="1804"/>
                  </a:cubicBezTo>
                  <a:cubicBezTo>
                    <a:pt x="4050" y="1785"/>
                    <a:pt x="4169" y="1631"/>
                    <a:pt x="4146" y="1466"/>
                  </a:cubicBezTo>
                  <a:cubicBezTo>
                    <a:pt x="4125" y="1311"/>
                    <a:pt x="3994" y="1198"/>
                    <a:pt x="3842" y="1198"/>
                  </a:cubicBezTo>
                  <a:cubicBezTo>
                    <a:pt x="3829" y="1198"/>
                    <a:pt x="3815" y="1199"/>
                    <a:pt x="3801" y="1201"/>
                  </a:cubicBezTo>
                  <a:cubicBezTo>
                    <a:pt x="3628" y="1223"/>
                    <a:pt x="3462" y="1234"/>
                    <a:pt x="3302" y="1234"/>
                  </a:cubicBezTo>
                  <a:cubicBezTo>
                    <a:pt x="1653" y="1234"/>
                    <a:pt x="682" y="144"/>
                    <a:pt x="640" y="95"/>
                  </a:cubicBezTo>
                  <a:cubicBezTo>
                    <a:pt x="574" y="29"/>
                    <a:pt x="498"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6"/>
            <p:cNvSpPr/>
            <p:nvPr/>
          </p:nvSpPr>
          <p:spPr>
            <a:xfrm>
              <a:off x="2401850" y="2640225"/>
              <a:ext cx="52325" cy="46875"/>
            </a:xfrm>
            <a:custGeom>
              <a:avLst/>
              <a:gdLst/>
              <a:ahLst/>
              <a:cxnLst/>
              <a:rect l="l" t="t" r="r" b="b"/>
              <a:pathLst>
                <a:path w="2093" h="1875" extrusionOk="0">
                  <a:moveTo>
                    <a:pt x="345" y="0"/>
                  </a:moveTo>
                  <a:cubicBezTo>
                    <a:pt x="323" y="0"/>
                    <a:pt x="300" y="3"/>
                    <a:pt x="277" y="8"/>
                  </a:cubicBezTo>
                  <a:cubicBezTo>
                    <a:pt x="108" y="43"/>
                    <a:pt x="0" y="215"/>
                    <a:pt x="46" y="384"/>
                  </a:cubicBezTo>
                  <a:cubicBezTo>
                    <a:pt x="54" y="438"/>
                    <a:pt x="319" y="1629"/>
                    <a:pt x="1613" y="1863"/>
                  </a:cubicBezTo>
                  <a:lnTo>
                    <a:pt x="1671" y="1874"/>
                  </a:lnTo>
                  <a:cubicBezTo>
                    <a:pt x="2047" y="1871"/>
                    <a:pt x="2093" y="1329"/>
                    <a:pt x="1724" y="1264"/>
                  </a:cubicBezTo>
                  <a:cubicBezTo>
                    <a:pt x="845" y="1099"/>
                    <a:pt x="653" y="292"/>
                    <a:pt x="645" y="254"/>
                  </a:cubicBezTo>
                  <a:cubicBezTo>
                    <a:pt x="619" y="104"/>
                    <a:pt x="491"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6"/>
            <p:cNvSpPr/>
            <p:nvPr/>
          </p:nvSpPr>
          <p:spPr>
            <a:xfrm>
              <a:off x="2244875" y="2606725"/>
              <a:ext cx="62900" cy="38700"/>
            </a:xfrm>
            <a:custGeom>
              <a:avLst/>
              <a:gdLst/>
              <a:ahLst/>
              <a:cxnLst/>
              <a:rect l="l" t="t" r="r" b="b"/>
              <a:pathLst>
                <a:path w="2516" h="1548" extrusionOk="0">
                  <a:moveTo>
                    <a:pt x="346" y="0"/>
                  </a:moveTo>
                  <a:cubicBezTo>
                    <a:pt x="280" y="0"/>
                    <a:pt x="214" y="21"/>
                    <a:pt x="158" y="65"/>
                  </a:cubicBezTo>
                  <a:cubicBezTo>
                    <a:pt x="16" y="177"/>
                    <a:pt x="0" y="388"/>
                    <a:pt x="127" y="519"/>
                  </a:cubicBezTo>
                  <a:cubicBezTo>
                    <a:pt x="161" y="565"/>
                    <a:pt x="937" y="1548"/>
                    <a:pt x="1940" y="1548"/>
                  </a:cubicBezTo>
                  <a:cubicBezTo>
                    <a:pt x="2016" y="1544"/>
                    <a:pt x="2089" y="1540"/>
                    <a:pt x="2162" y="1529"/>
                  </a:cubicBezTo>
                  <a:cubicBezTo>
                    <a:pt x="2516" y="1437"/>
                    <a:pt x="2444" y="922"/>
                    <a:pt x="2086" y="922"/>
                  </a:cubicBezTo>
                  <a:cubicBezTo>
                    <a:pt x="2082" y="922"/>
                    <a:pt x="2078" y="922"/>
                    <a:pt x="2074" y="922"/>
                  </a:cubicBezTo>
                  <a:cubicBezTo>
                    <a:pt x="2029" y="928"/>
                    <a:pt x="1984" y="932"/>
                    <a:pt x="1940" y="932"/>
                  </a:cubicBezTo>
                  <a:cubicBezTo>
                    <a:pt x="1243" y="932"/>
                    <a:pt x="621" y="160"/>
                    <a:pt x="607" y="142"/>
                  </a:cubicBezTo>
                  <a:cubicBezTo>
                    <a:pt x="547" y="49"/>
                    <a:pt x="44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6"/>
            <p:cNvSpPr/>
            <p:nvPr/>
          </p:nvSpPr>
          <p:spPr>
            <a:xfrm>
              <a:off x="2333875" y="2686075"/>
              <a:ext cx="116375" cy="43850"/>
            </a:xfrm>
            <a:custGeom>
              <a:avLst/>
              <a:gdLst/>
              <a:ahLst/>
              <a:cxnLst/>
              <a:rect l="l" t="t" r="r" b="b"/>
              <a:pathLst>
                <a:path w="4655" h="1754" extrusionOk="0">
                  <a:moveTo>
                    <a:pt x="439" y="0"/>
                  </a:moveTo>
                  <a:cubicBezTo>
                    <a:pt x="192" y="0"/>
                    <a:pt x="1" y="334"/>
                    <a:pt x="238" y="544"/>
                  </a:cubicBezTo>
                  <a:cubicBezTo>
                    <a:pt x="307" y="601"/>
                    <a:pt x="1740" y="1753"/>
                    <a:pt x="3679" y="1753"/>
                  </a:cubicBezTo>
                  <a:cubicBezTo>
                    <a:pt x="3910" y="1753"/>
                    <a:pt x="4144" y="1738"/>
                    <a:pt x="4370" y="1703"/>
                  </a:cubicBezTo>
                  <a:cubicBezTo>
                    <a:pt x="4539" y="1680"/>
                    <a:pt x="4655" y="1527"/>
                    <a:pt x="4631" y="1358"/>
                  </a:cubicBezTo>
                  <a:cubicBezTo>
                    <a:pt x="4607" y="1206"/>
                    <a:pt x="4476" y="1094"/>
                    <a:pt x="4327" y="1094"/>
                  </a:cubicBezTo>
                  <a:cubicBezTo>
                    <a:pt x="4313" y="1094"/>
                    <a:pt x="4300" y="1095"/>
                    <a:pt x="4286" y="1097"/>
                  </a:cubicBezTo>
                  <a:cubicBezTo>
                    <a:pt x="4084" y="1126"/>
                    <a:pt x="3885" y="1139"/>
                    <a:pt x="3692" y="1139"/>
                  </a:cubicBezTo>
                  <a:cubicBezTo>
                    <a:pt x="1962" y="1139"/>
                    <a:pt x="640" y="81"/>
                    <a:pt x="626" y="67"/>
                  </a:cubicBezTo>
                  <a:cubicBezTo>
                    <a:pt x="564" y="20"/>
                    <a:pt x="500"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6"/>
            <p:cNvSpPr/>
            <p:nvPr/>
          </p:nvSpPr>
          <p:spPr>
            <a:xfrm>
              <a:off x="2320800" y="2750900"/>
              <a:ext cx="42850" cy="52575"/>
            </a:xfrm>
            <a:custGeom>
              <a:avLst/>
              <a:gdLst/>
              <a:ahLst/>
              <a:cxnLst/>
              <a:rect l="l" t="t" r="r" b="b"/>
              <a:pathLst>
                <a:path w="1714" h="2103" extrusionOk="0">
                  <a:moveTo>
                    <a:pt x="336" y="0"/>
                  </a:moveTo>
                  <a:cubicBezTo>
                    <a:pt x="318" y="0"/>
                    <a:pt x="300" y="2"/>
                    <a:pt x="281" y="5"/>
                  </a:cubicBezTo>
                  <a:cubicBezTo>
                    <a:pt x="112" y="32"/>
                    <a:pt x="1" y="193"/>
                    <a:pt x="28" y="358"/>
                  </a:cubicBezTo>
                  <a:cubicBezTo>
                    <a:pt x="35" y="401"/>
                    <a:pt x="227" y="1507"/>
                    <a:pt x="1214" y="2064"/>
                  </a:cubicBezTo>
                  <a:cubicBezTo>
                    <a:pt x="1257" y="2087"/>
                    <a:pt x="1310" y="2102"/>
                    <a:pt x="1360" y="2102"/>
                  </a:cubicBezTo>
                  <a:cubicBezTo>
                    <a:pt x="1364" y="2102"/>
                    <a:pt x="1367" y="2102"/>
                    <a:pt x="1370" y="2102"/>
                  </a:cubicBezTo>
                  <a:cubicBezTo>
                    <a:pt x="1478" y="2102"/>
                    <a:pt x="1577" y="2041"/>
                    <a:pt x="1629" y="1948"/>
                  </a:cubicBezTo>
                  <a:cubicBezTo>
                    <a:pt x="1714" y="1802"/>
                    <a:pt x="1660" y="1614"/>
                    <a:pt x="1514" y="1530"/>
                  </a:cubicBezTo>
                  <a:cubicBezTo>
                    <a:pt x="788" y="1123"/>
                    <a:pt x="634" y="266"/>
                    <a:pt x="631" y="259"/>
                  </a:cubicBezTo>
                  <a:cubicBezTo>
                    <a:pt x="610" y="108"/>
                    <a:pt x="483"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6"/>
            <p:cNvSpPr/>
            <p:nvPr/>
          </p:nvSpPr>
          <p:spPr>
            <a:xfrm>
              <a:off x="2354225" y="2564550"/>
              <a:ext cx="35250" cy="62725"/>
            </a:xfrm>
            <a:custGeom>
              <a:avLst/>
              <a:gdLst/>
              <a:ahLst/>
              <a:cxnLst/>
              <a:rect l="l" t="t" r="r" b="b"/>
              <a:pathLst>
                <a:path w="1410" h="2509" extrusionOk="0">
                  <a:moveTo>
                    <a:pt x="347" y="1"/>
                  </a:moveTo>
                  <a:cubicBezTo>
                    <a:pt x="185" y="1"/>
                    <a:pt x="50" y="133"/>
                    <a:pt x="42" y="297"/>
                  </a:cubicBezTo>
                  <a:cubicBezTo>
                    <a:pt x="0" y="1564"/>
                    <a:pt x="822" y="2390"/>
                    <a:pt x="857" y="2424"/>
                  </a:cubicBezTo>
                  <a:cubicBezTo>
                    <a:pt x="914" y="2478"/>
                    <a:pt x="991" y="2509"/>
                    <a:pt x="1072" y="2509"/>
                  </a:cubicBezTo>
                  <a:cubicBezTo>
                    <a:pt x="1152" y="2509"/>
                    <a:pt x="1229" y="2478"/>
                    <a:pt x="1287" y="2417"/>
                  </a:cubicBezTo>
                  <a:cubicBezTo>
                    <a:pt x="1410" y="2298"/>
                    <a:pt x="1410" y="2106"/>
                    <a:pt x="1287" y="1987"/>
                  </a:cubicBezTo>
                  <a:cubicBezTo>
                    <a:pt x="1283" y="1983"/>
                    <a:pt x="626" y="1311"/>
                    <a:pt x="657" y="320"/>
                  </a:cubicBezTo>
                  <a:cubicBezTo>
                    <a:pt x="665" y="151"/>
                    <a:pt x="534" y="9"/>
                    <a:pt x="361" y="1"/>
                  </a:cubicBezTo>
                  <a:cubicBezTo>
                    <a:pt x="357" y="1"/>
                    <a:pt x="352"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6"/>
            <p:cNvSpPr/>
            <p:nvPr/>
          </p:nvSpPr>
          <p:spPr>
            <a:xfrm>
              <a:off x="2321675" y="2610200"/>
              <a:ext cx="40625" cy="64900"/>
            </a:xfrm>
            <a:custGeom>
              <a:avLst/>
              <a:gdLst/>
              <a:ahLst/>
              <a:cxnLst/>
              <a:rect l="l" t="t" r="r" b="b"/>
              <a:pathLst>
                <a:path w="1625" h="2596" extrusionOk="0">
                  <a:moveTo>
                    <a:pt x="497" y="1"/>
                  </a:moveTo>
                  <a:cubicBezTo>
                    <a:pt x="354" y="1"/>
                    <a:pt x="227" y="104"/>
                    <a:pt x="200" y="249"/>
                  </a:cubicBezTo>
                  <a:cubicBezTo>
                    <a:pt x="0" y="1274"/>
                    <a:pt x="661" y="2069"/>
                    <a:pt x="903" y="2373"/>
                  </a:cubicBezTo>
                  <a:lnTo>
                    <a:pt x="941" y="2415"/>
                  </a:lnTo>
                  <a:cubicBezTo>
                    <a:pt x="960" y="2461"/>
                    <a:pt x="991" y="2496"/>
                    <a:pt x="1030" y="2526"/>
                  </a:cubicBezTo>
                  <a:cubicBezTo>
                    <a:pt x="1083" y="2569"/>
                    <a:pt x="1152" y="2592"/>
                    <a:pt x="1222" y="2595"/>
                  </a:cubicBezTo>
                  <a:cubicBezTo>
                    <a:pt x="1314" y="2595"/>
                    <a:pt x="1402" y="2553"/>
                    <a:pt x="1460" y="2476"/>
                  </a:cubicBezTo>
                  <a:cubicBezTo>
                    <a:pt x="1625" y="2277"/>
                    <a:pt x="1467" y="2085"/>
                    <a:pt x="1379" y="1985"/>
                  </a:cubicBezTo>
                  <a:cubicBezTo>
                    <a:pt x="1183" y="1743"/>
                    <a:pt x="661" y="1105"/>
                    <a:pt x="803" y="364"/>
                  </a:cubicBezTo>
                  <a:cubicBezTo>
                    <a:pt x="834" y="199"/>
                    <a:pt x="726" y="38"/>
                    <a:pt x="557" y="7"/>
                  </a:cubicBezTo>
                  <a:cubicBezTo>
                    <a:pt x="537" y="3"/>
                    <a:pt x="517"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6"/>
            <p:cNvSpPr/>
            <p:nvPr/>
          </p:nvSpPr>
          <p:spPr>
            <a:xfrm>
              <a:off x="2242650" y="2667125"/>
              <a:ext cx="32325" cy="74325"/>
            </a:xfrm>
            <a:custGeom>
              <a:avLst/>
              <a:gdLst/>
              <a:ahLst/>
              <a:cxnLst/>
              <a:rect l="l" t="t" r="r" b="b"/>
              <a:pathLst>
                <a:path w="1293" h="2973" extrusionOk="0">
                  <a:moveTo>
                    <a:pt x="888" y="0"/>
                  </a:moveTo>
                  <a:cubicBezTo>
                    <a:pt x="799" y="0"/>
                    <a:pt x="708" y="41"/>
                    <a:pt x="642" y="138"/>
                  </a:cubicBezTo>
                  <a:cubicBezTo>
                    <a:pt x="615" y="188"/>
                    <a:pt x="1" y="1263"/>
                    <a:pt x="623" y="2784"/>
                  </a:cubicBezTo>
                  <a:cubicBezTo>
                    <a:pt x="673" y="2899"/>
                    <a:pt x="784" y="2972"/>
                    <a:pt x="907" y="2972"/>
                  </a:cubicBezTo>
                  <a:cubicBezTo>
                    <a:pt x="946" y="2972"/>
                    <a:pt x="984" y="2964"/>
                    <a:pt x="1022" y="2953"/>
                  </a:cubicBezTo>
                  <a:cubicBezTo>
                    <a:pt x="1176" y="2884"/>
                    <a:pt x="1253" y="2707"/>
                    <a:pt x="1191" y="2550"/>
                  </a:cubicBezTo>
                  <a:cubicBezTo>
                    <a:pt x="684" y="1325"/>
                    <a:pt x="1153" y="484"/>
                    <a:pt x="1172" y="453"/>
                  </a:cubicBezTo>
                  <a:cubicBezTo>
                    <a:pt x="1292" y="213"/>
                    <a:pt x="1093"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6"/>
            <p:cNvSpPr/>
            <p:nvPr/>
          </p:nvSpPr>
          <p:spPr>
            <a:xfrm>
              <a:off x="2186600" y="2489500"/>
              <a:ext cx="66550" cy="154975"/>
            </a:xfrm>
            <a:custGeom>
              <a:avLst/>
              <a:gdLst/>
              <a:ahLst/>
              <a:cxnLst/>
              <a:rect l="l" t="t" r="r" b="b"/>
              <a:pathLst>
                <a:path w="2662" h="6199" extrusionOk="0">
                  <a:moveTo>
                    <a:pt x="1697" y="1"/>
                  </a:moveTo>
                  <a:cubicBezTo>
                    <a:pt x="1675" y="1"/>
                    <a:pt x="1654" y="3"/>
                    <a:pt x="1632" y="8"/>
                  </a:cubicBezTo>
                  <a:cubicBezTo>
                    <a:pt x="1467" y="46"/>
                    <a:pt x="1363" y="215"/>
                    <a:pt x="1402" y="380"/>
                  </a:cubicBezTo>
                  <a:cubicBezTo>
                    <a:pt x="2001" y="2915"/>
                    <a:pt x="115" y="5688"/>
                    <a:pt x="96" y="5718"/>
                  </a:cubicBezTo>
                  <a:cubicBezTo>
                    <a:pt x="0" y="5857"/>
                    <a:pt x="35" y="6049"/>
                    <a:pt x="177" y="6145"/>
                  </a:cubicBezTo>
                  <a:cubicBezTo>
                    <a:pt x="227" y="6179"/>
                    <a:pt x="288" y="6198"/>
                    <a:pt x="350" y="6198"/>
                  </a:cubicBezTo>
                  <a:cubicBezTo>
                    <a:pt x="449" y="6198"/>
                    <a:pt x="542" y="6145"/>
                    <a:pt x="599" y="6064"/>
                  </a:cubicBezTo>
                  <a:cubicBezTo>
                    <a:pt x="684" y="5945"/>
                    <a:pt x="2661" y="3038"/>
                    <a:pt x="2001" y="234"/>
                  </a:cubicBezTo>
                  <a:cubicBezTo>
                    <a:pt x="1964" y="95"/>
                    <a:pt x="1835"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6"/>
            <p:cNvSpPr/>
            <p:nvPr/>
          </p:nvSpPr>
          <p:spPr>
            <a:xfrm>
              <a:off x="2165650" y="2531450"/>
              <a:ext cx="70900" cy="44575"/>
            </a:xfrm>
            <a:custGeom>
              <a:avLst/>
              <a:gdLst/>
              <a:ahLst/>
              <a:cxnLst/>
              <a:rect l="l" t="t" r="r" b="b"/>
              <a:pathLst>
                <a:path w="2836" h="1783" extrusionOk="0">
                  <a:moveTo>
                    <a:pt x="341" y="0"/>
                  </a:moveTo>
                  <a:cubicBezTo>
                    <a:pt x="259" y="0"/>
                    <a:pt x="176" y="34"/>
                    <a:pt x="116" y="100"/>
                  </a:cubicBezTo>
                  <a:cubicBezTo>
                    <a:pt x="1" y="223"/>
                    <a:pt x="9" y="419"/>
                    <a:pt x="131" y="534"/>
                  </a:cubicBezTo>
                  <a:cubicBezTo>
                    <a:pt x="181" y="573"/>
                    <a:pt x="1237" y="1540"/>
                    <a:pt x="2359" y="1778"/>
                  </a:cubicBezTo>
                  <a:lnTo>
                    <a:pt x="2420" y="1778"/>
                  </a:lnTo>
                  <a:lnTo>
                    <a:pt x="2420" y="1782"/>
                  </a:lnTo>
                  <a:cubicBezTo>
                    <a:pt x="2777" y="1775"/>
                    <a:pt x="2835" y="1268"/>
                    <a:pt x="2489" y="1179"/>
                  </a:cubicBezTo>
                  <a:cubicBezTo>
                    <a:pt x="1529" y="972"/>
                    <a:pt x="558" y="89"/>
                    <a:pt x="550" y="85"/>
                  </a:cubicBezTo>
                  <a:cubicBezTo>
                    <a:pt x="492" y="28"/>
                    <a:pt x="416" y="0"/>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6"/>
            <p:cNvSpPr/>
            <p:nvPr/>
          </p:nvSpPr>
          <p:spPr>
            <a:xfrm>
              <a:off x="2224225" y="2491800"/>
              <a:ext cx="54175" cy="49850"/>
            </a:xfrm>
            <a:custGeom>
              <a:avLst/>
              <a:gdLst/>
              <a:ahLst/>
              <a:cxnLst/>
              <a:rect l="l" t="t" r="r" b="b"/>
              <a:pathLst>
                <a:path w="2167" h="1994" extrusionOk="0">
                  <a:moveTo>
                    <a:pt x="1822" y="1"/>
                  </a:moveTo>
                  <a:cubicBezTo>
                    <a:pt x="1695" y="1"/>
                    <a:pt x="1578" y="77"/>
                    <a:pt x="1533" y="200"/>
                  </a:cubicBezTo>
                  <a:cubicBezTo>
                    <a:pt x="1529" y="212"/>
                    <a:pt x="1106" y="1352"/>
                    <a:pt x="304" y="1379"/>
                  </a:cubicBezTo>
                  <a:cubicBezTo>
                    <a:pt x="135" y="1383"/>
                    <a:pt x="0" y="1525"/>
                    <a:pt x="8" y="1694"/>
                  </a:cubicBezTo>
                  <a:cubicBezTo>
                    <a:pt x="8" y="1859"/>
                    <a:pt x="146" y="1993"/>
                    <a:pt x="315" y="1993"/>
                  </a:cubicBezTo>
                  <a:lnTo>
                    <a:pt x="323" y="1993"/>
                  </a:lnTo>
                  <a:cubicBezTo>
                    <a:pt x="1544" y="1955"/>
                    <a:pt x="2090" y="476"/>
                    <a:pt x="2109" y="407"/>
                  </a:cubicBezTo>
                  <a:cubicBezTo>
                    <a:pt x="2166" y="250"/>
                    <a:pt x="2086" y="73"/>
                    <a:pt x="1928" y="19"/>
                  </a:cubicBezTo>
                  <a:cubicBezTo>
                    <a:pt x="1893" y="7"/>
                    <a:pt x="185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6"/>
            <p:cNvSpPr/>
            <p:nvPr/>
          </p:nvSpPr>
          <p:spPr>
            <a:xfrm>
              <a:off x="2207325" y="2574675"/>
              <a:ext cx="56100" cy="32550"/>
            </a:xfrm>
            <a:custGeom>
              <a:avLst/>
              <a:gdLst/>
              <a:ahLst/>
              <a:cxnLst/>
              <a:rect l="l" t="t" r="r" b="b"/>
              <a:pathLst>
                <a:path w="2244" h="1302" extrusionOk="0">
                  <a:moveTo>
                    <a:pt x="1894" y="1"/>
                  </a:moveTo>
                  <a:cubicBezTo>
                    <a:pt x="1809" y="1"/>
                    <a:pt x="1724" y="36"/>
                    <a:pt x="1663" y="107"/>
                  </a:cubicBezTo>
                  <a:cubicBezTo>
                    <a:pt x="1122" y="614"/>
                    <a:pt x="308" y="687"/>
                    <a:pt x="292" y="687"/>
                  </a:cubicBezTo>
                  <a:cubicBezTo>
                    <a:pt x="123" y="702"/>
                    <a:pt x="1" y="852"/>
                    <a:pt x="12" y="1017"/>
                  </a:cubicBezTo>
                  <a:cubicBezTo>
                    <a:pt x="24" y="1178"/>
                    <a:pt x="158" y="1301"/>
                    <a:pt x="319" y="1301"/>
                  </a:cubicBezTo>
                  <a:lnTo>
                    <a:pt x="339" y="1301"/>
                  </a:lnTo>
                  <a:cubicBezTo>
                    <a:pt x="381" y="1297"/>
                    <a:pt x="1379" y="1217"/>
                    <a:pt x="2078" y="552"/>
                  </a:cubicBezTo>
                  <a:cubicBezTo>
                    <a:pt x="2224" y="445"/>
                    <a:pt x="2243" y="234"/>
                    <a:pt x="2117" y="99"/>
                  </a:cubicBezTo>
                  <a:cubicBezTo>
                    <a:pt x="2056" y="34"/>
                    <a:pt x="1975" y="1"/>
                    <a:pt x="1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6"/>
            <p:cNvSpPr/>
            <p:nvPr/>
          </p:nvSpPr>
          <p:spPr>
            <a:xfrm>
              <a:off x="2187400" y="2511575"/>
              <a:ext cx="30325" cy="52925"/>
            </a:xfrm>
            <a:custGeom>
              <a:avLst/>
              <a:gdLst/>
              <a:ahLst/>
              <a:cxnLst/>
              <a:rect l="l" t="t" r="r" b="b"/>
              <a:pathLst>
                <a:path w="1213" h="2117" extrusionOk="0">
                  <a:moveTo>
                    <a:pt x="416" y="0"/>
                  </a:moveTo>
                  <a:cubicBezTo>
                    <a:pt x="202" y="0"/>
                    <a:pt x="0" y="237"/>
                    <a:pt x="149" y="477"/>
                  </a:cubicBezTo>
                  <a:cubicBezTo>
                    <a:pt x="533" y="1030"/>
                    <a:pt x="337" y="1709"/>
                    <a:pt x="333" y="1725"/>
                  </a:cubicBezTo>
                  <a:cubicBezTo>
                    <a:pt x="283" y="1886"/>
                    <a:pt x="375" y="2055"/>
                    <a:pt x="533" y="2109"/>
                  </a:cubicBezTo>
                  <a:lnTo>
                    <a:pt x="625" y="2116"/>
                  </a:lnTo>
                  <a:cubicBezTo>
                    <a:pt x="628" y="2116"/>
                    <a:pt x="630" y="2117"/>
                    <a:pt x="633" y="2117"/>
                  </a:cubicBezTo>
                  <a:cubicBezTo>
                    <a:pt x="764" y="2117"/>
                    <a:pt x="879" y="2029"/>
                    <a:pt x="917" y="1901"/>
                  </a:cubicBezTo>
                  <a:cubicBezTo>
                    <a:pt x="932" y="1863"/>
                    <a:pt x="1212" y="934"/>
                    <a:pt x="656" y="127"/>
                  </a:cubicBezTo>
                  <a:cubicBezTo>
                    <a:pt x="588" y="38"/>
                    <a:pt x="501"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6"/>
            <p:cNvSpPr/>
            <p:nvPr/>
          </p:nvSpPr>
          <p:spPr>
            <a:xfrm>
              <a:off x="2384075" y="2714900"/>
              <a:ext cx="52250" cy="52450"/>
            </a:xfrm>
            <a:custGeom>
              <a:avLst/>
              <a:gdLst/>
              <a:ahLst/>
              <a:cxnLst/>
              <a:rect l="l" t="t" r="r" b="b"/>
              <a:pathLst>
                <a:path w="2090" h="2098" extrusionOk="0">
                  <a:moveTo>
                    <a:pt x="351" y="0"/>
                  </a:moveTo>
                  <a:cubicBezTo>
                    <a:pt x="300" y="0"/>
                    <a:pt x="248" y="13"/>
                    <a:pt x="200" y="40"/>
                  </a:cubicBezTo>
                  <a:cubicBezTo>
                    <a:pt x="43" y="132"/>
                    <a:pt x="1" y="343"/>
                    <a:pt x="108" y="489"/>
                  </a:cubicBezTo>
                  <a:cubicBezTo>
                    <a:pt x="131" y="531"/>
                    <a:pt x="730" y="1545"/>
                    <a:pt x="1587" y="2056"/>
                  </a:cubicBezTo>
                  <a:cubicBezTo>
                    <a:pt x="1633" y="2083"/>
                    <a:pt x="1686" y="2098"/>
                    <a:pt x="1740" y="2098"/>
                  </a:cubicBezTo>
                  <a:cubicBezTo>
                    <a:pt x="1848" y="2094"/>
                    <a:pt x="1948" y="2037"/>
                    <a:pt x="2005" y="1944"/>
                  </a:cubicBezTo>
                  <a:cubicBezTo>
                    <a:pt x="2090" y="1798"/>
                    <a:pt x="2040" y="1614"/>
                    <a:pt x="1898" y="1526"/>
                  </a:cubicBezTo>
                  <a:cubicBezTo>
                    <a:pt x="1183" y="1099"/>
                    <a:pt x="642" y="185"/>
                    <a:pt x="634" y="182"/>
                  </a:cubicBezTo>
                  <a:cubicBezTo>
                    <a:pt x="583" y="67"/>
                    <a:pt x="469"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6"/>
            <p:cNvSpPr/>
            <p:nvPr/>
          </p:nvSpPr>
          <p:spPr>
            <a:xfrm>
              <a:off x="2822725" y="2566780"/>
              <a:ext cx="102100" cy="632800"/>
            </a:xfrm>
            <a:custGeom>
              <a:avLst/>
              <a:gdLst/>
              <a:ahLst/>
              <a:cxnLst/>
              <a:rect l="l" t="t" r="r" b="b"/>
              <a:pathLst>
                <a:path w="4084" h="25312" extrusionOk="0">
                  <a:moveTo>
                    <a:pt x="1879" y="0"/>
                  </a:moveTo>
                  <a:cubicBezTo>
                    <a:pt x="1130" y="1555"/>
                    <a:pt x="1207" y="3111"/>
                    <a:pt x="1683" y="4770"/>
                  </a:cubicBezTo>
                  <a:cubicBezTo>
                    <a:pt x="2155" y="6433"/>
                    <a:pt x="684" y="7193"/>
                    <a:pt x="627" y="9570"/>
                  </a:cubicBezTo>
                  <a:cubicBezTo>
                    <a:pt x="569" y="11947"/>
                    <a:pt x="1725" y="11602"/>
                    <a:pt x="1625" y="13299"/>
                  </a:cubicBezTo>
                  <a:cubicBezTo>
                    <a:pt x="1522" y="15000"/>
                    <a:pt x="396" y="15427"/>
                    <a:pt x="323" y="17543"/>
                  </a:cubicBezTo>
                  <a:cubicBezTo>
                    <a:pt x="250" y="19662"/>
                    <a:pt x="1560" y="19493"/>
                    <a:pt x="1456" y="20976"/>
                  </a:cubicBezTo>
                  <a:cubicBezTo>
                    <a:pt x="1349" y="22458"/>
                    <a:pt x="112" y="23011"/>
                    <a:pt x="20" y="24881"/>
                  </a:cubicBezTo>
                  <a:cubicBezTo>
                    <a:pt x="16" y="25031"/>
                    <a:pt x="5" y="25173"/>
                    <a:pt x="1" y="25311"/>
                  </a:cubicBezTo>
                  <a:lnTo>
                    <a:pt x="4083" y="25311"/>
                  </a:lnTo>
                  <a:cubicBezTo>
                    <a:pt x="4075" y="25173"/>
                    <a:pt x="4068" y="25031"/>
                    <a:pt x="4064" y="24881"/>
                  </a:cubicBezTo>
                  <a:cubicBezTo>
                    <a:pt x="3972" y="23011"/>
                    <a:pt x="2731" y="22458"/>
                    <a:pt x="2628" y="20976"/>
                  </a:cubicBezTo>
                  <a:cubicBezTo>
                    <a:pt x="2520" y="19493"/>
                    <a:pt x="3833" y="19666"/>
                    <a:pt x="3760" y="17543"/>
                  </a:cubicBezTo>
                  <a:cubicBezTo>
                    <a:pt x="3688" y="15423"/>
                    <a:pt x="2566" y="14996"/>
                    <a:pt x="2459" y="13299"/>
                  </a:cubicBezTo>
                  <a:cubicBezTo>
                    <a:pt x="2355" y="11605"/>
                    <a:pt x="3511" y="11947"/>
                    <a:pt x="3457" y="9570"/>
                  </a:cubicBezTo>
                  <a:cubicBezTo>
                    <a:pt x="3403" y="7193"/>
                    <a:pt x="1925" y="6433"/>
                    <a:pt x="2401" y="4770"/>
                  </a:cubicBezTo>
                  <a:cubicBezTo>
                    <a:pt x="2877" y="3111"/>
                    <a:pt x="2628" y="1555"/>
                    <a:pt x="1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6"/>
            <p:cNvSpPr/>
            <p:nvPr/>
          </p:nvSpPr>
          <p:spPr>
            <a:xfrm>
              <a:off x="2736700" y="2477105"/>
              <a:ext cx="76850" cy="574250"/>
            </a:xfrm>
            <a:custGeom>
              <a:avLst/>
              <a:gdLst/>
              <a:ahLst/>
              <a:cxnLst/>
              <a:rect l="l" t="t" r="r" b="b"/>
              <a:pathLst>
                <a:path w="3074" h="22970" extrusionOk="0">
                  <a:moveTo>
                    <a:pt x="1414" y="0"/>
                  </a:moveTo>
                  <a:cubicBezTo>
                    <a:pt x="850" y="1413"/>
                    <a:pt x="796" y="2823"/>
                    <a:pt x="1157" y="4332"/>
                  </a:cubicBezTo>
                  <a:cubicBezTo>
                    <a:pt x="1518" y="5837"/>
                    <a:pt x="512" y="6529"/>
                    <a:pt x="469" y="8683"/>
                  </a:cubicBezTo>
                  <a:cubicBezTo>
                    <a:pt x="427" y="10841"/>
                    <a:pt x="1299" y="10526"/>
                    <a:pt x="1222" y="12070"/>
                  </a:cubicBezTo>
                  <a:cubicBezTo>
                    <a:pt x="1145" y="13610"/>
                    <a:pt x="293" y="13994"/>
                    <a:pt x="239" y="15918"/>
                  </a:cubicBezTo>
                  <a:cubicBezTo>
                    <a:pt x="185" y="17842"/>
                    <a:pt x="750" y="17685"/>
                    <a:pt x="665" y="19033"/>
                  </a:cubicBezTo>
                  <a:cubicBezTo>
                    <a:pt x="585" y="20385"/>
                    <a:pt x="82" y="20884"/>
                    <a:pt x="12" y="22577"/>
                  </a:cubicBezTo>
                  <a:cubicBezTo>
                    <a:pt x="9" y="22712"/>
                    <a:pt x="5" y="22846"/>
                    <a:pt x="1" y="22969"/>
                  </a:cubicBezTo>
                  <a:lnTo>
                    <a:pt x="3073" y="22969"/>
                  </a:lnTo>
                  <a:cubicBezTo>
                    <a:pt x="3073" y="22846"/>
                    <a:pt x="3069" y="22712"/>
                    <a:pt x="3058" y="22577"/>
                  </a:cubicBezTo>
                  <a:cubicBezTo>
                    <a:pt x="2993" y="20884"/>
                    <a:pt x="2374" y="20377"/>
                    <a:pt x="2297" y="19033"/>
                  </a:cubicBezTo>
                  <a:cubicBezTo>
                    <a:pt x="2221" y="17689"/>
                    <a:pt x="2885" y="17842"/>
                    <a:pt x="2831" y="15918"/>
                  </a:cubicBezTo>
                  <a:cubicBezTo>
                    <a:pt x="2777" y="13994"/>
                    <a:pt x="2140" y="13606"/>
                    <a:pt x="2063" y="12070"/>
                  </a:cubicBezTo>
                  <a:cubicBezTo>
                    <a:pt x="1986" y="10534"/>
                    <a:pt x="2651" y="10841"/>
                    <a:pt x="2605" y="8683"/>
                  </a:cubicBezTo>
                  <a:cubicBezTo>
                    <a:pt x="2562" y="6529"/>
                    <a:pt x="1453" y="5837"/>
                    <a:pt x="1810" y="4332"/>
                  </a:cubicBezTo>
                  <a:cubicBezTo>
                    <a:pt x="2163" y="2823"/>
                    <a:pt x="1979" y="1413"/>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6"/>
            <p:cNvSpPr/>
            <p:nvPr/>
          </p:nvSpPr>
          <p:spPr>
            <a:xfrm>
              <a:off x="2944000" y="2718080"/>
              <a:ext cx="54750" cy="518950"/>
            </a:xfrm>
            <a:custGeom>
              <a:avLst/>
              <a:gdLst/>
              <a:ahLst/>
              <a:cxnLst/>
              <a:rect l="l" t="t" r="r" b="b"/>
              <a:pathLst>
                <a:path w="2190" h="20758" extrusionOk="0">
                  <a:moveTo>
                    <a:pt x="1006" y="0"/>
                  </a:moveTo>
                  <a:cubicBezTo>
                    <a:pt x="603" y="1279"/>
                    <a:pt x="568" y="2550"/>
                    <a:pt x="826" y="3914"/>
                  </a:cubicBezTo>
                  <a:cubicBezTo>
                    <a:pt x="1079" y="5277"/>
                    <a:pt x="357" y="5899"/>
                    <a:pt x="330" y="7850"/>
                  </a:cubicBezTo>
                  <a:cubicBezTo>
                    <a:pt x="300" y="9797"/>
                    <a:pt x="922" y="9517"/>
                    <a:pt x="868" y="10907"/>
                  </a:cubicBezTo>
                  <a:cubicBezTo>
                    <a:pt x="814" y="12301"/>
                    <a:pt x="211" y="12650"/>
                    <a:pt x="173" y="14386"/>
                  </a:cubicBezTo>
                  <a:cubicBezTo>
                    <a:pt x="135" y="16126"/>
                    <a:pt x="530" y="15991"/>
                    <a:pt x="472" y="17205"/>
                  </a:cubicBezTo>
                  <a:cubicBezTo>
                    <a:pt x="415" y="18418"/>
                    <a:pt x="58" y="18872"/>
                    <a:pt x="8" y="20404"/>
                  </a:cubicBezTo>
                  <a:cubicBezTo>
                    <a:pt x="4" y="20527"/>
                    <a:pt x="4" y="20646"/>
                    <a:pt x="0" y="20757"/>
                  </a:cubicBezTo>
                  <a:lnTo>
                    <a:pt x="2189" y="20757"/>
                  </a:lnTo>
                  <a:cubicBezTo>
                    <a:pt x="2189" y="20646"/>
                    <a:pt x="2181" y="20527"/>
                    <a:pt x="2178" y="20404"/>
                  </a:cubicBezTo>
                  <a:cubicBezTo>
                    <a:pt x="2131" y="18872"/>
                    <a:pt x="1694" y="18422"/>
                    <a:pt x="1636" y="17205"/>
                  </a:cubicBezTo>
                  <a:cubicBezTo>
                    <a:pt x="1578" y="15988"/>
                    <a:pt x="2055" y="16126"/>
                    <a:pt x="2016" y="14386"/>
                  </a:cubicBezTo>
                  <a:cubicBezTo>
                    <a:pt x="1978" y="12650"/>
                    <a:pt x="1529" y="12293"/>
                    <a:pt x="1471" y="10907"/>
                  </a:cubicBezTo>
                  <a:cubicBezTo>
                    <a:pt x="1413" y="9520"/>
                    <a:pt x="1890" y="9797"/>
                    <a:pt x="1855" y="7850"/>
                  </a:cubicBezTo>
                  <a:cubicBezTo>
                    <a:pt x="1824" y="5899"/>
                    <a:pt x="1025" y="5277"/>
                    <a:pt x="1287" y="3914"/>
                  </a:cubicBezTo>
                  <a:cubicBezTo>
                    <a:pt x="1544" y="2550"/>
                    <a:pt x="1410" y="1279"/>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6"/>
            <p:cNvSpPr/>
            <p:nvPr/>
          </p:nvSpPr>
          <p:spPr>
            <a:xfrm>
              <a:off x="2650875" y="2669600"/>
              <a:ext cx="54750" cy="518950"/>
            </a:xfrm>
            <a:custGeom>
              <a:avLst/>
              <a:gdLst/>
              <a:ahLst/>
              <a:cxnLst/>
              <a:rect l="l" t="t" r="r" b="b"/>
              <a:pathLst>
                <a:path w="2190" h="20758" extrusionOk="0">
                  <a:moveTo>
                    <a:pt x="1003" y="1"/>
                  </a:moveTo>
                  <a:cubicBezTo>
                    <a:pt x="607" y="1279"/>
                    <a:pt x="561" y="2550"/>
                    <a:pt x="823" y="3914"/>
                  </a:cubicBezTo>
                  <a:cubicBezTo>
                    <a:pt x="1080" y="5277"/>
                    <a:pt x="362" y="5907"/>
                    <a:pt x="331" y="7850"/>
                  </a:cubicBezTo>
                  <a:cubicBezTo>
                    <a:pt x="304" y="9793"/>
                    <a:pt x="926" y="9517"/>
                    <a:pt x="869" y="10907"/>
                  </a:cubicBezTo>
                  <a:cubicBezTo>
                    <a:pt x="811" y="12301"/>
                    <a:pt x="208" y="12643"/>
                    <a:pt x="170" y="14382"/>
                  </a:cubicBezTo>
                  <a:cubicBezTo>
                    <a:pt x="131" y="16126"/>
                    <a:pt x="523" y="15984"/>
                    <a:pt x="473" y="17201"/>
                  </a:cubicBezTo>
                  <a:cubicBezTo>
                    <a:pt x="419" y="18419"/>
                    <a:pt x="58" y="18872"/>
                    <a:pt x="12" y="20404"/>
                  </a:cubicBezTo>
                  <a:cubicBezTo>
                    <a:pt x="5" y="20527"/>
                    <a:pt x="1" y="20642"/>
                    <a:pt x="1" y="20757"/>
                  </a:cubicBezTo>
                  <a:lnTo>
                    <a:pt x="2190" y="20757"/>
                  </a:lnTo>
                  <a:cubicBezTo>
                    <a:pt x="2186" y="20642"/>
                    <a:pt x="2182" y="20527"/>
                    <a:pt x="2182" y="20404"/>
                  </a:cubicBezTo>
                  <a:cubicBezTo>
                    <a:pt x="2132" y="18872"/>
                    <a:pt x="1694" y="18415"/>
                    <a:pt x="1637" y="17201"/>
                  </a:cubicBezTo>
                  <a:cubicBezTo>
                    <a:pt x="1579" y="15988"/>
                    <a:pt x="2055" y="16122"/>
                    <a:pt x="2017" y="14382"/>
                  </a:cubicBezTo>
                  <a:cubicBezTo>
                    <a:pt x="1978" y="12647"/>
                    <a:pt x="1521" y="12301"/>
                    <a:pt x="1472" y="10907"/>
                  </a:cubicBezTo>
                  <a:cubicBezTo>
                    <a:pt x="1418" y="9517"/>
                    <a:pt x="1882" y="9801"/>
                    <a:pt x="1856" y="7850"/>
                  </a:cubicBezTo>
                  <a:cubicBezTo>
                    <a:pt x="1825" y="5903"/>
                    <a:pt x="1034" y="5277"/>
                    <a:pt x="1287" y="3914"/>
                  </a:cubicBezTo>
                  <a:cubicBezTo>
                    <a:pt x="1541" y="2550"/>
                    <a:pt x="1406" y="1279"/>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6"/>
            <p:cNvSpPr/>
            <p:nvPr/>
          </p:nvSpPr>
          <p:spPr>
            <a:xfrm>
              <a:off x="2044400" y="2507250"/>
              <a:ext cx="258475" cy="283250"/>
            </a:xfrm>
            <a:custGeom>
              <a:avLst/>
              <a:gdLst/>
              <a:ahLst/>
              <a:cxnLst/>
              <a:rect l="l" t="t" r="r" b="b"/>
              <a:pathLst>
                <a:path w="10339" h="11330" extrusionOk="0">
                  <a:moveTo>
                    <a:pt x="1998" y="1"/>
                  </a:moveTo>
                  <a:lnTo>
                    <a:pt x="1" y="5665"/>
                  </a:lnTo>
                  <a:lnTo>
                    <a:pt x="10339" y="11329"/>
                  </a:lnTo>
                  <a:lnTo>
                    <a:pt x="9436" y="8545"/>
                  </a:lnTo>
                  <a:cubicBezTo>
                    <a:pt x="8227" y="4801"/>
                    <a:pt x="5538" y="1713"/>
                    <a:pt x="19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6"/>
            <p:cNvSpPr/>
            <p:nvPr/>
          </p:nvSpPr>
          <p:spPr>
            <a:xfrm>
              <a:off x="1565225" y="2154100"/>
              <a:ext cx="554475" cy="532225"/>
            </a:xfrm>
            <a:custGeom>
              <a:avLst/>
              <a:gdLst/>
              <a:ahLst/>
              <a:cxnLst/>
              <a:rect l="l" t="t" r="r" b="b"/>
              <a:pathLst>
                <a:path w="22179" h="21289" extrusionOk="0">
                  <a:moveTo>
                    <a:pt x="7543" y="1"/>
                  </a:moveTo>
                  <a:cubicBezTo>
                    <a:pt x="6014" y="1"/>
                    <a:pt x="4486" y="263"/>
                    <a:pt x="3027" y="785"/>
                  </a:cubicBezTo>
                  <a:lnTo>
                    <a:pt x="5" y="1872"/>
                  </a:lnTo>
                  <a:lnTo>
                    <a:pt x="1" y="10290"/>
                  </a:lnTo>
                  <a:lnTo>
                    <a:pt x="22178" y="21289"/>
                  </a:lnTo>
                  <a:lnTo>
                    <a:pt x="22178" y="21289"/>
                  </a:lnTo>
                  <a:lnTo>
                    <a:pt x="20792" y="11500"/>
                  </a:lnTo>
                  <a:cubicBezTo>
                    <a:pt x="20074" y="6415"/>
                    <a:pt x="16502" y="2191"/>
                    <a:pt x="11606" y="632"/>
                  </a:cubicBezTo>
                  <a:cubicBezTo>
                    <a:pt x="10283" y="211"/>
                    <a:pt x="8913" y="1"/>
                    <a:pt x="7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6"/>
            <p:cNvSpPr/>
            <p:nvPr/>
          </p:nvSpPr>
          <p:spPr>
            <a:xfrm>
              <a:off x="1747450" y="2263275"/>
              <a:ext cx="33350" cy="241900"/>
            </a:xfrm>
            <a:custGeom>
              <a:avLst/>
              <a:gdLst/>
              <a:ahLst/>
              <a:cxnLst/>
              <a:rect l="l" t="t" r="r" b="b"/>
              <a:pathLst>
                <a:path w="1334" h="9676" extrusionOk="0">
                  <a:moveTo>
                    <a:pt x="743" y="0"/>
                  </a:moveTo>
                  <a:cubicBezTo>
                    <a:pt x="734" y="0"/>
                    <a:pt x="724" y="0"/>
                    <a:pt x="715" y="1"/>
                  </a:cubicBezTo>
                  <a:cubicBezTo>
                    <a:pt x="546" y="17"/>
                    <a:pt x="423" y="166"/>
                    <a:pt x="438" y="335"/>
                  </a:cubicBezTo>
                  <a:cubicBezTo>
                    <a:pt x="719" y="3258"/>
                    <a:pt x="584" y="6203"/>
                    <a:pt x="43" y="9088"/>
                  </a:cubicBezTo>
                  <a:cubicBezTo>
                    <a:pt x="24" y="9176"/>
                    <a:pt x="8" y="9264"/>
                    <a:pt x="1" y="9356"/>
                  </a:cubicBezTo>
                  <a:cubicBezTo>
                    <a:pt x="1" y="9529"/>
                    <a:pt x="135" y="9667"/>
                    <a:pt x="308" y="9675"/>
                  </a:cubicBezTo>
                  <a:cubicBezTo>
                    <a:pt x="310" y="9675"/>
                    <a:pt x="313" y="9675"/>
                    <a:pt x="315" y="9675"/>
                  </a:cubicBezTo>
                  <a:cubicBezTo>
                    <a:pt x="477" y="9675"/>
                    <a:pt x="611" y="9546"/>
                    <a:pt x="615" y="9379"/>
                  </a:cubicBezTo>
                  <a:cubicBezTo>
                    <a:pt x="615" y="9356"/>
                    <a:pt x="630" y="9295"/>
                    <a:pt x="646" y="9203"/>
                  </a:cubicBezTo>
                  <a:cubicBezTo>
                    <a:pt x="1195" y="6261"/>
                    <a:pt x="1333" y="3258"/>
                    <a:pt x="1053" y="278"/>
                  </a:cubicBezTo>
                  <a:cubicBezTo>
                    <a:pt x="1035" y="118"/>
                    <a:pt x="900"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6"/>
            <p:cNvSpPr/>
            <p:nvPr/>
          </p:nvSpPr>
          <p:spPr>
            <a:xfrm>
              <a:off x="1760900" y="2223150"/>
              <a:ext cx="73650" cy="127925"/>
            </a:xfrm>
            <a:custGeom>
              <a:avLst/>
              <a:gdLst/>
              <a:ahLst/>
              <a:cxnLst/>
              <a:rect l="l" t="t" r="r" b="b"/>
              <a:pathLst>
                <a:path w="2946" h="5117" extrusionOk="0">
                  <a:moveTo>
                    <a:pt x="2632" y="1"/>
                  </a:moveTo>
                  <a:cubicBezTo>
                    <a:pt x="2469" y="1"/>
                    <a:pt x="2335" y="129"/>
                    <a:pt x="2324" y="289"/>
                  </a:cubicBezTo>
                  <a:cubicBezTo>
                    <a:pt x="2324" y="320"/>
                    <a:pt x="2116" y="3473"/>
                    <a:pt x="204" y="4540"/>
                  </a:cubicBezTo>
                  <a:cubicBezTo>
                    <a:pt x="54" y="4621"/>
                    <a:pt x="0" y="4809"/>
                    <a:pt x="81" y="4955"/>
                  </a:cubicBezTo>
                  <a:cubicBezTo>
                    <a:pt x="139" y="5055"/>
                    <a:pt x="238" y="5113"/>
                    <a:pt x="350" y="5116"/>
                  </a:cubicBezTo>
                  <a:cubicBezTo>
                    <a:pt x="404" y="5113"/>
                    <a:pt x="453" y="5101"/>
                    <a:pt x="500" y="5078"/>
                  </a:cubicBezTo>
                  <a:cubicBezTo>
                    <a:pt x="2708" y="3841"/>
                    <a:pt x="2927" y="470"/>
                    <a:pt x="2934" y="324"/>
                  </a:cubicBezTo>
                  <a:cubicBezTo>
                    <a:pt x="2946" y="155"/>
                    <a:pt x="2815" y="9"/>
                    <a:pt x="2646" y="1"/>
                  </a:cubicBezTo>
                  <a:cubicBezTo>
                    <a:pt x="2641" y="1"/>
                    <a:pt x="2637" y="1"/>
                    <a:pt x="2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6"/>
            <p:cNvSpPr/>
            <p:nvPr/>
          </p:nvSpPr>
          <p:spPr>
            <a:xfrm>
              <a:off x="1673725" y="2363000"/>
              <a:ext cx="97750" cy="86575"/>
            </a:xfrm>
            <a:custGeom>
              <a:avLst/>
              <a:gdLst/>
              <a:ahLst/>
              <a:cxnLst/>
              <a:rect l="l" t="t" r="r" b="b"/>
              <a:pathLst>
                <a:path w="3910" h="3463" extrusionOk="0">
                  <a:moveTo>
                    <a:pt x="347" y="0"/>
                  </a:moveTo>
                  <a:cubicBezTo>
                    <a:pt x="316" y="0"/>
                    <a:pt x="285" y="5"/>
                    <a:pt x="254" y="14"/>
                  </a:cubicBezTo>
                  <a:cubicBezTo>
                    <a:pt x="92" y="64"/>
                    <a:pt x="0" y="237"/>
                    <a:pt x="50" y="398"/>
                  </a:cubicBezTo>
                  <a:cubicBezTo>
                    <a:pt x="89" y="521"/>
                    <a:pt x="1022" y="3440"/>
                    <a:pt x="3545" y="3463"/>
                  </a:cubicBezTo>
                  <a:lnTo>
                    <a:pt x="3549" y="3463"/>
                  </a:lnTo>
                  <a:cubicBezTo>
                    <a:pt x="3910" y="3416"/>
                    <a:pt x="3910" y="2898"/>
                    <a:pt x="3549" y="2852"/>
                  </a:cubicBezTo>
                  <a:cubicBezTo>
                    <a:pt x="1475" y="2829"/>
                    <a:pt x="645" y="241"/>
                    <a:pt x="642" y="217"/>
                  </a:cubicBezTo>
                  <a:cubicBezTo>
                    <a:pt x="601" y="83"/>
                    <a:pt x="480"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6"/>
            <p:cNvSpPr/>
            <p:nvPr/>
          </p:nvSpPr>
          <p:spPr>
            <a:xfrm>
              <a:off x="1810625" y="2246900"/>
              <a:ext cx="63200" cy="34275"/>
            </a:xfrm>
            <a:custGeom>
              <a:avLst/>
              <a:gdLst/>
              <a:ahLst/>
              <a:cxnLst/>
              <a:rect l="l" t="t" r="r" b="b"/>
              <a:pathLst>
                <a:path w="2528" h="1371" extrusionOk="0">
                  <a:moveTo>
                    <a:pt x="2176" y="1"/>
                  </a:moveTo>
                  <a:cubicBezTo>
                    <a:pt x="2069" y="1"/>
                    <a:pt x="1966" y="56"/>
                    <a:pt x="1909" y="157"/>
                  </a:cubicBezTo>
                  <a:cubicBezTo>
                    <a:pt x="1621" y="656"/>
                    <a:pt x="794" y="758"/>
                    <a:pt x="412" y="758"/>
                  </a:cubicBezTo>
                  <a:cubicBezTo>
                    <a:pt x="382" y="758"/>
                    <a:pt x="355" y="757"/>
                    <a:pt x="331" y="756"/>
                  </a:cubicBezTo>
                  <a:cubicBezTo>
                    <a:pt x="326" y="756"/>
                    <a:pt x="321" y="756"/>
                    <a:pt x="317" y="756"/>
                  </a:cubicBezTo>
                  <a:cubicBezTo>
                    <a:pt x="154" y="756"/>
                    <a:pt x="16" y="884"/>
                    <a:pt x="8" y="1048"/>
                  </a:cubicBezTo>
                  <a:cubicBezTo>
                    <a:pt x="1" y="1217"/>
                    <a:pt x="131" y="1363"/>
                    <a:pt x="300" y="1371"/>
                  </a:cubicBezTo>
                  <a:lnTo>
                    <a:pt x="392" y="1371"/>
                  </a:lnTo>
                  <a:cubicBezTo>
                    <a:pt x="734" y="1371"/>
                    <a:pt x="1948" y="1313"/>
                    <a:pt x="2443" y="464"/>
                  </a:cubicBezTo>
                  <a:cubicBezTo>
                    <a:pt x="2527" y="315"/>
                    <a:pt x="2478" y="126"/>
                    <a:pt x="2328" y="42"/>
                  </a:cubicBezTo>
                  <a:cubicBezTo>
                    <a:pt x="2280" y="14"/>
                    <a:pt x="2227" y="1"/>
                    <a:pt x="2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6"/>
            <p:cNvSpPr/>
            <p:nvPr/>
          </p:nvSpPr>
          <p:spPr>
            <a:xfrm>
              <a:off x="1759650" y="2356300"/>
              <a:ext cx="101875" cy="51425"/>
            </a:xfrm>
            <a:custGeom>
              <a:avLst/>
              <a:gdLst/>
              <a:ahLst/>
              <a:cxnLst/>
              <a:rect l="l" t="t" r="r" b="b"/>
              <a:pathLst>
                <a:path w="4075" h="2057" extrusionOk="0">
                  <a:moveTo>
                    <a:pt x="3725" y="0"/>
                  </a:moveTo>
                  <a:cubicBezTo>
                    <a:pt x="3609" y="0"/>
                    <a:pt x="3498" y="66"/>
                    <a:pt x="3445" y="178"/>
                  </a:cubicBezTo>
                  <a:cubicBezTo>
                    <a:pt x="2827" y="1273"/>
                    <a:pt x="1575" y="1436"/>
                    <a:pt x="878" y="1436"/>
                  </a:cubicBezTo>
                  <a:cubicBezTo>
                    <a:pt x="582" y="1436"/>
                    <a:pt x="386" y="1407"/>
                    <a:pt x="381" y="1407"/>
                  </a:cubicBezTo>
                  <a:cubicBezTo>
                    <a:pt x="362" y="1404"/>
                    <a:pt x="344" y="1402"/>
                    <a:pt x="325" y="1402"/>
                  </a:cubicBezTo>
                  <a:cubicBezTo>
                    <a:pt x="181" y="1402"/>
                    <a:pt x="51" y="1507"/>
                    <a:pt x="27" y="1657"/>
                  </a:cubicBezTo>
                  <a:cubicBezTo>
                    <a:pt x="0" y="1822"/>
                    <a:pt x="112" y="1983"/>
                    <a:pt x="281" y="2010"/>
                  </a:cubicBezTo>
                  <a:cubicBezTo>
                    <a:pt x="492" y="2041"/>
                    <a:pt x="703" y="2056"/>
                    <a:pt x="914" y="2056"/>
                  </a:cubicBezTo>
                  <a:cubicBezTo>
                    <a:pt x="1752" y="2056"/>
                    <a:pt x="3215" y="1837"/>
                    <a:pt x="3979" y="478"/>
                  </a:cubicBezTo>
                  <a:cubicBezTo>
                    <a:pt x="4075" y="332"/>
                    <a:pt x="4029" y="128"/>
                    <a:pt x="3875" y="40"/>
                  </a:cubicBezTo>
                  <a:cubicBezTo>
                    <a:pt x="3827" y="13"/>
                    <a:pt x="3776"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6"/>
            <p:cNvSpPr/>
            <p:nvPr/>
          </p:nvSpPr>
          <p:spPr>
            <a:xfrm>
              <a:off x="1692150" y="2356800"/>
              <a:ext cx="41700" cy="59750"/>
            </a:xfrm>
            <a:custGeom>
              <a:avLst/>
              <a:gdLst/>
              <a:ahLst/>
              <a:cxnLst/>
              <a:rect l="l" t="t" r="r" b="b"/>
              <a:pathLst>
                <a:path w="1668" h="2390" extrusionOk="0">
                  <a:moveTo>
                    <a:pt x="1329" y="1"/>
                  </a:moveTo>
                  <a:cubicBezTo>
                    <a:pt x="1326" y="1"/>
                    <a:pt x="1324" y="1"/>
                    <a:pt x="1322" y="1"/>
                  </a:cubicBezTo>
                  <a:cubicBezTo>
                    <a:pt x="1153" y="5"/>
                    <a:pt x="1018" y="147"/>
                    <a:pt x="1022" y="316"/>
                  </a:cubicBezTo>
                  <a:cubicBezTo>
                    <a:pt x="1045" y="1307"/>
                    <a:pt x="292" y="1798"/>
                    <a:pt x="258" y="1825"/>
                  </a:cubicBezTo>
                  <a:cubicBezTo>
                    <a:pt x="1" y="1986"/>
                    <a:pt x="116" y="2389"/>
                    <a:pt x="423" y="2389"/>
                  </a:cubicBezTo>
                  <a:cubicBezTo>
                    <a:pt x="477" y="2389"/>
                    <a:pt x="534" y="2374"/>
                    <a:pt x="581" y="2343"/>
                  </a:cubicBezTo>
                  <a:cubicBezTo>
                    <a:pt x="630" y="2313"/>
                    <a:pt x="1667" y="1652"/>
                    <a:pt x="1637" y="300"/>
                  </a:cubicBezTo>
                  <a:cubicBezTo>
                    <a:pt x="1633" y="134"/>
                    <a:pt x="1495" y="1"/>
                    <a:pt x="1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6"/>
            <p:cNvSpPr/>
            <p:nvPr/>
          </p:nvSpPr>
          <p:spPr>
            <a:xfrm>
              <a:off x="1751875" y="2446650"/>
              <a:ext cx="152100" cy="33350"/>
            </a:xfrm>
            <a:custGeom>
              <a:avLst/>
              <a:gdLst/>
              <a:ahLst/>
              <a:cxnLst/>
              <a:rect l="l" t="t" r="r" b="b"/>
              <a:pathLst>
                <a:path w="6084" h="1334" extrusionOk="0">
                  <a:moveTo>
                    <a:pt x="5729" y="1"/>
                  </a:moveTo>
                  <a:cubicBezTo>
                    <a:pt x="5678" y="1"/>
                    <a:pt x="5627" y="13"/>
                    <a:pt x="5580" y="40"/>
                  </a:cubicBezTo>
                  <a:cubicBezTo>
                    <a:pt x="4525" y="580"/>
                    <a:pt x="3266" y="719"/>
                    <a:pt x="2253" y="719"/>
                  </a:cubicBezTo>
                  <a:cubicBezTo>
                    <a:pt x="1198" y="719"/>
                    <a:pt x="410" y="568"/>
                    <a:pt x="396" y="562"/>
                  </a:cubicBezTo>
                  <a:cubicBezTo>
                    <a:pt x="375" y="558"/>
                    <a:pt x="354" y="556"/>
                    <a:pt x="334" y="556"/>
                  </a:cubicBezTo>
                  <a:cubicBezTo>
                    <a:pt x="189" y="556"/>
                    <a:pt x="61" y="659"/>
                    <a:pt x="31" y="804"/>
                  </a:cubicBezTo>
                  <a:cubicBezTo>
                    <a:pt x="0" y="973"/>
                    <a:pt x="108" y="1134"/>
                    <a:pt x="277" y="1169"/>
                  </a:cubicBezTo>
                  <a:cubicBezTo>
                    <a:pt x="930" y="1280"/>
                    <a:pt x="1594" y="1334"/>
                    <a:pt x="2258" y="1334"/>
                  </a:cubicBezTo>
                  <a:cubicBezTo>
                    <a:pt x="3341" y="1334"/>
                    <a:pt x="4693" y="1180"/>
                    <a:pt x="5857" y="585"/>
                  </a:cubicBezTo>
                  <a:cubicBezTo>
                    <a:pt x="6014" y="512"/>
                    <a:pt x="6083" y="324"/>
                    <a:pt x="6003" y="166"/>
                  </a:cubicBezTo>
                  <a:cubicBezTo>
                    <a:pt x="5947" y="61"/>
                    <a:pt x="5839" y="1"/>
                    <a:pt x="5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6"/>
            <p:cNvSpPr/>
            <p:nvPr/>
          </p:nvSpPr>
          <p:spPr>
            <a:xfrm>
              <a:off x="1831950" y="2415750"/>
              <a:ext cx="33125" cy="62150"/>
            </a:xfrm>
            <a:custGeom>
              <a:avLst/>
              <a:gdLst/>
              <a:ahLst/>
              <a:cxnLst/>
              <a:rect l="l" t="t" r="r" b="b"/>
              <a:pathLst>
                <a:path w="1325" h="2486" extrusionOk="0">
                  <a:moveTo>
                    <a:pt x="976" y="0"/>
                  </a:moveTo>
                  <a:cubicBezTo>
                    <a:pt x="912" y="0"/>
                    <a:pt x="847" y="20"/>
                    <a:pt x="791" y="62"/>
                  </a:cubicBezTo>
                  <a:cubicBezTo>
                    <a:pt x="576" y="227"/>
                    <a:pt x="0" y="1038"/>
                    <a:pt x="88" y="2201"/>
                  </a:cubicBezTo>
                  <a:cubicBezTo>
                    <a:pt x="100" y="2359"/>
                    <a:pt x="234" y="2482"/>
                    <a:pt x="396" y="2485"/>
                  </a:cubicBezTo>
                  <a:lnTo>
                    <a:pt x="419" y="2478"/>
                  </a:lnTo>
                  <a:cubicBezTo>
                    <a:pt x="588" y="2470"/>
                    <a:pt x="714" y="2320"/>
                    <a:pt x="695" y="2155"/>
                  </a:cubicBezTo>
                  <a:cubicBezTo>
                    <a:pt x="626" y="1149"/>
                    <a:pt x="1141" y="573"/>
                    <a:pt x="1171" y="546"/>
                  </a:cubicBezTo>
                  <a:cubicBezTo>
                    <a:pt x="1302" y="442"/>
                    <a:pt x="1325" y="254"/>
                    <a:pt x="1225" y="124"/>
                  </a:cubicBezTo>
                  <a:cubicBezTo>
                    <a:pt x="1163" y="44"/>
                    <a:pt x="1070"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1801125" y="2346900"/>
              <a:ext cx="26125" cy="48150"/>
            </a:xfrm>
            <a:custGeom>
              <a:avLst/>
              <a:gdLst/>
              <a:ahLst/>
              <a:cxnLst/>
              <a:rect l="l" t="t" r="r" b="b"/>
              <a:pathLst>
                <a:path w="1045" h="1926" extrusionOk="0">
                  <a:moveTo>
                    <a:pt x="697" y="0"/>
                  </a:moveTo>
                  <a:cubicBezTo>
                    <a:pt x="578" y="0"/>
                    <a:pt x="463" y="71"/>
                    <a:pt x="411" y="189"/>
                  </a:cubicBezTo>
                  <a:cubicBezTo>
                    <a:pt x="0" y="1153"/>
                    <a:pt x="427" y="1772"/>
                    <a:pt x="446" y="1802"/>
                  </a:cubicBezTo>
                  <a:cubicBezTo>
                    <a:pt x="503" y="1879"/>
                    <a:pt x="596" y="1925"/>
                    <a:pt x="692" y="1925"/>
                  </a:cubicBezTo>
                  <a:cubicBezTo>
                    <a:pt x="697" y="1926"/>
                    <a:pt x="702" y="1926"/>
                    <a:pt x="707" y="1926"/>
                  </a:cubicBezTo>
                  <a:cubicBezTo>
                    <a:pt x="763" y="1926"/>
                    <a:pt x="819" y="1907"/>
                    <a:pt x="868" y="1875"/>
                  </a:cubicBezTo>
                  <a:cubicBezTo>
                    <a:pt x="1003" y="1775"/>
                    <a:pt x="1041" y="1591"/>
                    <a:pt x="949" y="1453"/>
                  </a:cubicBezTo>
                  <a:cubicBezTo>
                    <a:pt x="941" y="1438"/>
                    <a:pt x="707" y="1061"/>
                    <a:pt x="980" y="428"/>
                  </a:cubicBezTo>
                  <a:cubicBezTo>
                    <a:pt x="1045" y="274"/>
                    <a:pt x="972" y="93"/>
                    <a:pt x="814" y="24"/>
                  </a:cubicBezTo>
                  <a:cubicBezTo>
                    <a:pt x="776" y="8"/>
                    <a:pt x="737"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1870925" y="2455750"/>
              <a:ext cx="49850" cy="34525"/>
            </a:xfrm>
            <a:custGeom>
              <a:avLst/>
              <a:gdLst/>
              <a:ahLst/>
              <a:cxnLst/>
              <a:rect l="l" t="t" r="r" b="b"/>
              <a:pathLst>
                <a:path w="1994" h="1381" extrusionOk="0">
                  <a:moveTo>
                    <a:pt x="351" y="1"/>
                  </a:moveTo>
                  <a:cubicBezTo>
                    <a:pt x="315" y="1"/>
                    <a:pt x="278" y="7"/>
                    <a:pt x="242" y="21"/>
                  </a:cubicBezTo>
                  <a:cubicBezTo>
                    <a:pt x="81" y="79"/>
                    <a:pt x="0" y="256"/>
                    <a:pt x="58" y="413"/>
                  </a:cubicBezTo>
                  <a:cubicBezTo>
                    <a:pt x="300" y="1001"/>
                    <a:pt x="872" y="1381"/>
                    <a:pt x="1506" y="1381"/>
                  </a:cubicBezTo>
                  <a:lnTo>
                    <a:pt x="1701" y="1365"/>
                  </a:lnTo>
                  <a:cubicBezTo>
                    <a:pt x="1870" y="1350"/>
                    <a:pt x="1993" y="1197"/>
                    <a:pt x="1974" y="1028"/>
                  </a:cubicBezTo>
                  <a:cubicBezTo>
                    <a:pt x="1956" y="872"/>
                    <a:pt x="1822" y="754"/>
                    <a:pt x="1668" y="754"/>
                  </a:cubicBezTo>
                  <a:cubicBezTo>
                    <a:pt x="1659" y="754"/>
                    <a:pt x="1649" y="754"/>
                    <a:pt x="1640" y="755"/>
                  </a:cubicBezTo>
                  <a:cubicBezTo>
                    <a:pt x="1593" y="760"/>
                    <a:pt x="1548" y="762"/>
                    <a:pt x="1506" y="762"/>
                  </a:cubicBezTo>
                  <a:cubicBezTo>
                    <a:pt x="873" y="762"/>
                    <a:pt x="659" y="263"/>
                    <a:pt x="634" y="198"/>
                  </a:cubicBezTo>
                  <a:cubicBezTo>
                    <a:pt x="589" y="77"/>
                    <a:pt x="47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1800650" y="2465300"/>
              <a:ext cx="45900" cy="41875"/>
            </a:xfrm>
            <a:custGeom>
              <a:avLst/>
              <a:gdLst/>
              <a:ahLst/>
              <a:cxnLst/>
              <a:rect l="l" t="t" r="r" b="b"/>
              <a:pathLst>
                <a:path w="1836" h="1675" extrusionOk="0">
                  <a:moveTo>
                    <a:pt x="350" y="0"/>
                  </a:moveTo>
                  <a:cubicBezTo>
                    <a:pt x="305" y="0"/>
                    <a:pt x="259" y="10"/>
                    <a:pt x="215" y="31"/>
                  </a:cubicBezTo>
                  <a:cubicBezTo>
                    <a:pt x="62" y="104"/>
                    <a:pt x="0" y="288"/>
                    <a:pt x="77" y="442"/>
                  </a:cubicBezTo>
                  <a:cubicBezTo>
                    <a:pt x="135" y="565"/>
                    <a:pt x="680" y="1636"/>
                    <a:pt x="1502" y="1675"/>
                  </a:cubicBezTo>
                  <a:lnTo>
                    <a:pt x="1517" y="1675"/>
                  </a:lnTo>
                  <a:cubicBezTo>
                    <a:pt x="1519" y="1675"/>
                    <a:pt x="1522" y="1675"/>
                    <a:pt x="1524" y="1675"/>
                  </a:cubicBezTo>
                  <a:cubicBezTo>
                    <a:pt x="1690" y="1675"/>
                    <a:pt x="1828" y="1542"/>
                    <a:pt x="1832" y="1375"/>
                  </a:cubicBezTo>
                  <a:cubicBezTo>
                    <a:pt x="1836" y="1202"/>
                    <a:pt x="1701" y="1064"/>
                    <a:pt x="1532" y="1060"/>
                  </a:cubicBezTo>
                  <a:cubicBezTo>
                    <a:pt x="1141" y="1041"/>
                    <a:pt x="737" y="396"/>
                    <a:pt x="630" y="173"/>
                  </a:cubicBezTo>
                  <a:cubicBezTo>
                    <a:pt x="572" y="63"/>
                    <a:pt x="463"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1638575" y="2378975"/>
              <a:ext cx="61375" cy="23950"/>
            </a:xfrm>
            <a:custGeom>
              <a:avLst/>
              <a:gdLst/>
              <a:ahLst/>
              <a:cxnLst/>
              <a:rect l="l" t="t" r="r" b="b"/>
              <a:pathLst>
                <a:path w="2455" h="958" extrusionOk="0">
                  <a:moveTo>
                    <a:pt x="347" y="0"/>
                  </a:moveTo>
                  <a:cubicBezTo>
                    <a:pt x="257" y="0"/>
                    <a:pt x="168" y="39"/>
                    <a:pt x="108" y="116"/>
                  </a:cubicBezTo>
                  <a:cubicBezTo>
                    <a:pt x="1" y="247"/>
                    <a:pt x="24" y="443"/>
                    <a:pt x="154" y="546"/>
                  </a:cubicBezTo>
                  <a:cubicBezTo>
                    <a:pt x="508" y="807"/>
                    <a:pt x="934" y="949"/>
                    <a:pt x="1372" y="957"/>
                  </a:cubicBezTo>
                  <a:cubicBezTo>
                    <a:pt x="1671" y="953"/>
                    <a:pt x="1967" y="884"/>
                    <a:pt x="2240" y="754"/>
                  </a:cubicBezTo>
                  <a:cubicBezTo>
                    <a:pt x="2393" y="677"/>
                    <a:pt x="2455" y="492"/>
                    <a:pt x="2378" y="343"/>
                  </a:cubicBezTo>
                  <a:cubicBezTo>
                    <a:pt x="2326" y="231"/>
                    <a:pt x="2218" y="168"/>
                    <a:pt x="2107" y="168"/>
                  </a:cubicBezTo>
                  <a:cubicBezTo>
                    <a:pt x="2061" y="168"/>
                    <a:pt x="2014" y="178"/>
                    <a:pt x="1971" y="201"/>
                  </a:cubicBezTo>
                  <a:cubicBezTo>
                    <a:pt x="1756" y="305"/>
                    <a:pt x="1553" y="343"/>
                    <a:pt x="1370" y="343"/>
                  </a:cubicBezTo>
                  <a:cubicBezTo>
                    <a:pt x="895" y="343"/>
                    <a:pt x="561" y="86"/>
                    <a:pt x="538" y="66"/>
                  </a:cubicBezTo>
                  <a:cubicBezTo>
                    <a:pt x="483" y="22"/>
                    <a:pt x="415"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1687350" y="2260125"/>
              <a:ext cx="88825" cy="57050"/>
            </a:xfrm>
            <a:custGeom>
              <a:avLst/>
              <a:gdLst/>
              <a:ahLst/>
              <a:cxnLst/>
              <a:rect l="l" t="t" r="r" b="b"/>
              <a:pathLst>
                <a:path w="3553" h="2282" extrusionOk="0">
                  <a:moveTo>
                    <a:pt x="308" y="1"/>
                  </a:moveTo>
                  <a:cubicBezTo>
                    <a:pt x="139" y="1"/>
                    <a:pt x="1" y="139"/>
                    <a:pt x="1" y="308"/>
                  </a:cubicBezTo>
                  <a:cubicBezTo>
                    <a:pt x="1" y="630"/>
                    <a:pt x="865" y="1395"/>
                    <a:pt x="872" y="1399"/>
                  </a:cubicBezTo>
                  <a:cubicBezTo>
                    <a:pt x="1364" y="1817"/>
                    <a:pt x="2097" y="2282"/>
                    <a:pt x="2927" y="2282"/>
                  </a:cubicBezTo>
                  <a:lnTo>
                    <a:pt x="2961" y="2282"/>
                  </a:lnTo>
                  <a:lnTo>
                    <a:pt x="3269" y="2255"/>
                  </a:lnTo>
                  <a:cubicBezTo>
                    <a:pt x="3438" y="2228"/>
                    <a:pt x="3553" y="2071"/>
                    <a:pt x="3522" y="1902"/>
                  </a:cubicBezTo>
                  <a:cubicBezTo>
                    <a:pt x="3498" y="1753"/>
                    <a:pt x="3367" y="1644"/>
                    <a:pt x="3221" y="1644"/>
                  </a:cubicBezTo>
                  <a:cubicBezTo>
                    <a:pt x="3205" y="1644"/>
                    <a:pt x="3189" y="1645"/>
                    <a:pt x="3173" y="1648"/>
                  </a:cubicBezTo>
                  <a:cubicBezTo>
                    <a:pt x="3096" y="1660"/>
                    <a:pt x="3015" y="1667"/>
                    <a:pt x="2938" y="1667"/>
                  </a:cubicBezTo>
                  <a:cubicBezTo>
                    <a:pt x="2489" y="1667"/>
                    <a:pt x="2063" y="1487"/>
                    <a:pt x="1698" y="1245"/>
                  </a:cubicBezTo>
                  <a:cubicBezTo>
                    <a:pt x="1525" y="1134"/>
                    <a:pt x="1360" y="1007"/>
                    <a:pt x="1203" y="865"/>
                  </a:cubicBezTo>
                  <a:cubicBezTo>
                    <a:pt x="872" y="573"/>
                    <a:pt x="642" y="289"/>
                    <a:pt x="588" y="200"/>
                  </a:cubicBezTo>
                  <a:cubicBezTo>
                    <a:pt x="542" y="81"/>
                    <a:pt x="431" y="4"/>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1708575" y="2241425"/>
              <a:ext cx="35725" cy="59250"/>
            </a:xfrm>
            <a:custGeom>
              <a:avLst/>
              <a:gdLst/>
              <a:ahLst/>
              <a:cxnLst/>
              <a:rect l="l" t="t" r="r" b="b"/>
              <a:pathLst>
                <a:path w="1429" h="2370" extrusionOk="0">
                  <a:moveTo>
                    <a:pt x="583" y="1"/>
                  </a:moveTo>
                  <a:cubicBezTo>
                    <a:pt x="542" y="1"/>
                    <a:pt x="501" y="9"/>
                    <a:pt x="461" y="27"/>
                  </a:cubicBezTo>
                  <a:cubicBezTo>
                    <a:pt x="292" y="103"/>
                    <a:pt x="227" y="307"/>
                    <a:pt x="323" y="464"/>
                  </a:cubicBezTo>
                  <a:cubicBezTo>
                    <a:pt x="327" y="476"/>
                    <a:pt x="695" y="1340"/>
                    <a:pt x="192" y="1843"/>
                  </a:cubicBezTo>
                  <a:cubicBezTo>
                    <a:pt x="0" y="2039"/>
                    <a:pt x="135" y="2365"/>
                    <a:pt x="407" y="2369"/>
                  </a:cubicBezTo>
                  <a:cubicBezTo>
                    <a:pt x="492" y="2369"/>
                    <a:pt x="569" y="2335"/>
                    <a:pt x="622" y="2277"/>
                  </a:cubicBezTo>
                  <a:cubicBezTo>
                    <a:pt x="1429" y="1474"/>
                    <a:pt x="903" y="269"/>
                    <a:pt x="880" y="215"/>
                  </a:cubicBezTo>
                  <a:cubicBezTo>
                    <a:pt x="836" y="83"/>
                    <a:pt x="712"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1777800" y="2232000"/>
              <a:ext cx="44175" cy="64350"/>
            </a:xfrm>
            <a:custGeom>
              <a:avLst/>
              <a:gdLst/>
              <a:ahLst/>
              <a:cxnLst/>
              <a:rect l="l" t="t" r="r" b="b"/>
              <a:pathLst>
                <a:path w="1767" h="2574" extrusionOk="0">
                  <a:moveTo>
                    <a:pt x="486" y="0"/>
                  </a:moveTo>
                  <a:cubicBezTo>
                    <a:pt x="372" y="0"/>
                    <a:pt x="259" y="61"/>
                    <a:pt x="208" y="200"/>
                  </a:cubicBezTo>
                  <a:cubicBezTo>
                    <a:pt x="131" y="431"/>
                    <a:pt x="0" y="1836"/>
                    <a:pt x="1267" y="2539"/>
                  </a:cubicBezTo>
                  <a:cubicBezTo>
                    <a:pt x="1314" y="2562"/>
                    <a:pt x="1367" y="2573"/>
                    <a:pt x="1417" y="2573"/>
                  </a:cubicBezTo>
                  <a:cubicBezTo>
                    <a:pt x="1529" y="2573"/>
                    <a:pt x="1632" y="2512"/>
                    <a:pt x="1686" y="2412"/>
                  </a:cubicBezTo>
                  <a:cubicBezTo>
                    <a:pt x="1767" y="2266"/>
                    <a:pt x="1713" y="2082"/>
                    <a:pt x="1567" y="2001"/>
                  </a:cubicBezTo>
                  <a:cubicBezTo>
                    <a:pt x="615" y="1475"/>
                    <a:pt x="784" y="434"/>
                    <a:pt x="791" y="384"/>
                  </a:cubicBezTo>
                  <a:cubicBezTo>
                    <a:pt x="850" y="153"/>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a:off x="2263428" y="2561148"/>
              <a:ext cx="588375" cy="428700"/>
            </a:xfrm>
            <a:custGeom>
              <a:avLst/>
              <a:gdLst/>
              <a:ahLst/>
              <a:cxnLst/>
              <a:rect l="l" t="t" r="r" b="b"/>
              <a:pathLst>
                <a:path w="23535" h="17148" extrusionOk="0">
                  <a:moveTo>
                    <a:pt x="12236" y="1"/>
                  </a:moveTo>
                  <a:cubicBezTo>
                    <a:pt x="12013" y="803"/>
                    <a:pt x="11771" y="1591"/>
                    <a:pt x="11502" y="2355"/>
                  </a:cubicBezTo>
                  <a:cubicBezTo>
                    <a:pt x="11625" y="1575"/>
                    <a:pt x="11725" y="796"/>
                    <a:pt x="11802" y="12"/>
                  </a:cubicBezTo>
                  <a:lnTo>
                    <a:pt x="11802" y="12"/>
                  </a:lnTo>
                  <a:cubicBezTo>
                    <a:pt x="11145" y="43"/>
                    <a:pt x="10489" y="135"/>
                    <a:pt x="9851" y="289"/>
                  </a:cubicBezTo>
                  <a:cubicBezTo>
                    <a:pt x="10024" y="1913"/>
                    <a:pt x="10189" y="3522"/>
                    <a:pt x="10293" y="5120"/>
                  </a:cubicBezTo>
                  <a:cubicBezTo>
                    <a:pt x="10354" y="6195"/>
                    <a:pt x="10393" y="7267"/>
                    <a:pt x="10370" y="8326"/>
                  </a:cubicBezTo>
                  <a:cubicBezTo>
                    <a:pt x="10350" y="9379"/>
                    <a:pt x="10262" y="10431"/>
                    <a:pt x="10105" y="11475"/>
                  </a:cubicBezTo>
                  <a:cubicBezTo>
                    <a:pt x="10197" y="10439"/>
                    <a:pt x="10224" y="9394"/>
                    <a:pt x="10181" y="8353"/>
                  </a:cubicBezTo>
                  <a:cubicBezTo>
                    <a:pt x="10143" y="7309"/>
                    <a:pt x="10051" y="6260"/>
                    <a:pt x="9928" y="5220"/>
                  </a:cubicBezTo>
                  <a:cubicBezTo>
                    <a:pt x="9740" y="3637"/>
                    <a:pt x="9479" y="2055"/>
                    <a:pt x="9217" y="462"/>
                  </a:cubicBezTo>
                  <a:cubicBezTo>
                    <a:pt x="9049" y="515"/>
                    <a:pt x="8876" y="569"/>
                    <a:pt x="8703" y="630"/>
                  </a:cubicBezTo>
                  <a:cubicBezTo>
                    <a:pt x="8910" y="2282"/>
                    <a:pt x="9072" y="3918"/>
                    <a:pt x="9198" y="5531"/>
                  </a:cubicBezTo>
                  <a:cubicBezTo>
                    <a:pt x="8764" y="3995"/>
                    <a:pt x="8300" y="2474"/>
                    <a:pt x="7800" y="980"/>
                  </a:cubicBezTo>
                  <a:cubicBezTo>
                    <a:pt x="7478" y="1122"/>
                    <a:pt x="7151" y="1276"/>
                    <a:pt x="6829" y="1441"/>
                  </a:cubicBezTo>
                  <a:cubicBezTo>
                    <a:pt x="7992" y="4467"/>
                    <a:pt x="8991" y="7547"/>
                    <a:pt x="9832" y="10677"/>
                  </a:cubicBezTo>
                  <a:cubicBezTo>
                    <a:pt x="8887" y="7601"/>
                    <a:pt x="7777" y="4574"/>
                    <a:pt x="6502" y="1621"/>
                  </a:cubicBezTo>
                  <a:cubicBezTo>
                    <a:pt x="5946" y="1929"/>
                    <a:pt x="5408" y="2266"/>
                    <a:pt x="4889" y="2639"/>
                  </a:cubicBezTo>
                  <a:cubicBezTo>
                    <a:pt x="6414" y="5358"/>
                    <a:pt x="7854" y="8181"/>
                    <a:pt x="9229" y="10976"/>
                  </a:cubicBezTo>
                  <a:cubicBezTo>
                    <a:pt x="7670" y="8269"/>
                    <a:pt x="6053" y="5577"/>
                    <a:pt x="4348" y="3038"/>
                  </a:cubicBezTo>
                  <a:cubicBezTo>
                    <a:pt x="3246" y="3887"/>
                    <a:pt x="2236" y="4847"/>
                    <a:pt x="1337" y="5907"/>
                  </a:cubicBezTo>
                  <a:cubicBezTo>
                    <a:pt x="2389" y="6802"/>
                    <a:pt x="3511" y="7635"/>
                    <a:pt x="4525" y="8588"/>
                  </a:cubicBezTo>
                  <a:cubicBezTo>
                    <a:pt x="3388" y="7773"/>
                    <a:pt x="2159" y="7109"/>
                    <a:pt x="957" y="6368"/>
                  </a:cubicBezTo>
                  <a:cubicBezTo>
                    <a:pt x="627" y="6786"/>
                    <a:pt x="308" y="7217"/>
                    <a:pt x="1" y="7666"/>
                  </a:cubicBezTo>
                  <a:cubicBezTo>
                    <a:pt x="7201" y="11725"/>
                    <a:pt x="14867" y="14909"/>
                    <a:pt x="22824" y="17148"/>
                  </a:cubicBezTo>
                  <a:cubicBezTo>
                    <a:pt x="23058" y="16587"/>
                    <a:pt x="23235" y="16003"/>
                    <a:pt x="23354" y="15404"/>
                  </a:cubicBezTo>
                  <a:cubicBezTo>
                    <a:pt x="20846" y="14828"/>
                    <a:pt x="18350" y="14187"/>
                    <a:pt x="15861" y="13480"/>
                  </a:cubicBezTo>
                  <a:lnTo>
                    <a:pt x="15861" y="13480"/>
                  </a:lnTo>
                  <a:cubicBezTo>
                    <a:pt x="18415" y="13945"/>
                    <a:pt x="20946" y="14367"/>
                    <a:pt x="23457" y="14747"/>
                  </a:cubicBezTo>
                  <a:cubicBezTo>
                    <a:pt x="23511" y="14302"/>
                    <a:pt x="23534" y="13849"/>
                    <a:pt x="23530" y="13399"/>
                  </a:cubicBezTo>
                  <a:lnTo>
                    <a:pt x="20662" y="13250"/>
                  </a:lnTo>
                  <a:lnTo>
                    <a:pt x="23523" y="13000"/>
                  </a:lnTo>
                  <a:cubicBezTo>
                    <a:pt x="23515" y="12839"/>
                    <a:pt x="23503" y="12681"/>
                    <a:pt x="23492" y="12516"/>
                  </a:cubicBezTo>
                  <a:cubicBezTo>
                    <a:pt x="20903" y="12524"/>
                    <a:pt x="18315" y="12674"/>
                    <a:pt x="15746" y="12962"/>
                  </a:cubicBezTo>
                  <a:cubicBezTo>
                    <a:pt x="18269" y="12413"/>
                    <a:pt x="20827" y="12005"/>
                    <a:pt x="23400" y="11752"/>
                  </a:cubicBezTo>
                  <a:cubicBezTo>
                    <a:pt x="23331" y="11287"/>
                    <a:pt x="23235" y="10819"/>
                    <a:pt x="23112" y="10358"/>
                  </a:cubicBezTo>
                  <a:cubicBezTo>
                    <a:pt x="21399" y="10623"/>
                    <a:pt x="19636" y="10972"/>
                    <a:pt x="17820" y="11403"/>
                  </a:cubicBezTo>
                  <a:cubicBezTo>
                    <a:pt x="19586" y="10811"/>
                    <a:pt x="21307" y="10308"/>
                    <a:pt x="22989" y="9897"/>
                  </a:cubicBezTo>
                  <a:cubicBezTo>
                    <a:pt x="22862" y="9467"/>
                    <a:pt x="22720" y="9041"/>
                    <a:pt x="22562" y="8618"/>
                  </a:cubicBezTo>
                  <a:cubicBezTo>
                    <a:pt x="20335" y="9148"/>
                    <a:pt x="18062" y="10135"/>
                    <a:pt x="15869" y="11572"/>
                  </a:cubicBezTo>
                  <a:cubicBezTo>
                    <a:pt x="17889" y="9955"/>
                    <a:pt x="20074" y="8710"/>
                    <a:pt x="22278" y="7931"/>
                  </a:cubicBezTo>
                  <a:cubicBezTo>
                    <a:pt x="22056" y="7420"/>
                    <a:pt x="21802" y="6906"/>
                    <a:pt x="21529" y="6410"/>
                  </a:cubicBezTo>
                  <a:cubicBezTo>
                    <a:pt x="20266" y="7144"/>
                    <a:pt x="18377" y="8323"/>
                    <a:pt x="17178" y="9348"/>
                  </a:cubicBezTo>
                  <a:cubicBezTo>
                    <a:pt x="18538" y="8100"/>
                    <a:pt x="19847" y="6886"/>
                    <a:pt x="21115" y="5704"/>
                  </a:cubicBezTo>
                  <a:cubicBezTo>
                    <a:pt x="20846" y="5273"/>
                    <a:pt x="20558" y="4855"/>
                    <a:pt x="20251" y="4452"/>
                  </a:cubicBezTo>
                  <a:cubicBezTo>
                    <a:pt x="19137" y="5200"/>
                    <a:pt x="16733" y="7121"/>
                    <a:pt x="12505" y="12366"/>
                  </a:cubicBezTo>
                  <a:cubicBezTo>
                    <a:pt x="12509" y="12363"/>
                    <a:pt x="16783" y="5646"/>
                    <a:pt x="19229" y="3246"/>
                  </a:cubicBezTo>
                  <a:cubicBezTo>
                    <a:pt x="19037" y="3046"/>
                    <a:pt x="18837" y="2850"/>
                    <a:pt x="18630" y="2658"/>
                  </a:cubicBezTo>
                  <a:cubicBezTo>
                    <a:pt x="18357" y="2985"/>
                    <a:pt x="18092" y="3323"/>
                    <a:pt x="17827" y="3664"/>
                  </a:cubicBezTo>
                  <a:cubicBezTo>
                    <a:pt x="17178" y="4505"/>
                    <a:pt x="16556" y="5377"/>
                    <a:pt x="15946" y="6272"/>
                  </a:cubicBezTo>
                  <a:cubicBezTo>
                    <a:pt x="15335" y="7163"/>
                    <a:pt x="14736" y="8081"/>
                    <a:pt x="14152" y="9006"/>
                  </a:cubicBezTo>
                  <a:cubicBezTo>
                    <a:pt x="13565" y="9936"/>
                    <a:pt x="13000" y="10876"/>
                    <a:pt x="12447" y="11829"/>
                  </a:cubicBezTo>
                  <a:cubicBezTo>
                    <a:pt x="12943" y="10850"/>
                    <a:pt x="13465" y="9882"/>
                    <a:pt x="14002" y="8922"/>
                  </a:cubicBezTo>
                  <a:cubicBezTo>
                    <a:pt x="14540" y="7962"/>
                    <a:pt x="15093" y="7009"/>
                    <a:pt x="15669" y="6076"/>
                  </a:cubicBezTo>
                  <a:cubicBezTo>
                    <a:pt x="16245" y="5139"/>
                    <a:pt x="16833" y="4217"/>
                    <a:pt x="17455" y="3323"/>
                  </a:cubicBezTo>
                  <a:cubicBezTo>
                    <a:pt x="17697" y="2973"/>
                    <a:pt x="17946" y="2624"/>
                    <a:pt x="18204" y="2282"/>
                  </a:cubicBezTo>
                  <a:cubicBezTo>
                    <a:pt x="17943" y="2063"/>
                    <a:pt x="17670" y="1852"/>
                    <a:pt x="17386" y="1652"/>
                  </a:cubicBezTo>
                  <a:lnTo>
                    <a:pt x="17294" y="1594"/>
                  </a:lnTo>
                  <a:cubicBezTo>
                    <a:pt x="15485" y="4436"/>
                    <a:pt x="13714" y="7374"/>
                    <a:pt x="12032" y="10366"/>
                  </a:cubicBezTo>
                  <a:cubicBezTo>
                    <a:pt x="13511" y="7309"/>
                    <a:pt x="15124" y="4271"/>
                    <a:pt x="16810" y="1283"/>
                  </a:cubicBezTo>
                  <a:cubicBezTo>
                    <a:pt x="16460" y="1076"/>
                    <a:pt x="16099" y="888"/>
                    <a:pt x="15731" y="726"/>
                  </a:cubicBezTo>
                  <a:cubicBezTo>
                    <a:pt x="14306" y="4340"/>
                    <a:pt x="12704" y="7754"/>
                    <a:pt x="10804" y="11015"/>
                  </a:cubicBezTo>
                  <a:cubicBezTo>
                    <a:pt x="12443" y="7639"/>
                    <a:pt x="13799" y="4129"/>
                    <a:pt x="15016" y="454"/>
                  </a:cubicBezTo>
                  <a:cubicBezTo>
                    <a:pt x="14598" y="312"/>
                    <a:pt x="14171" y="204"/>
                    <a:pt x="13737" y="131"/>
                  </a:cubicBezTo>
                  <a:cubicBezTo>
                    <a:pt x="13315" y="1756"/>
                    <a:pt x="12800" y="3330"/>
                    <a:pt x="12278" y="4866"/>
                  </a:cubicBezTo>
                  <a:cubicBezTo>
                    <a:pt x="11606" y="6852"/>
                    <a:pt x="10907" y="8803"/>
                    <a:pt x="10400" y="10754"/>
                  </a:cubicBezTo>
                  <a:cubicBezTo>
                    <a:pt x="10830" y="8791"/>
                    <a:pt x="11464" y="6817"/>
                    <a:pt x="12071" y="4813"/>
                  </a:cubicBezTo>
                  <a:cubicBezTo>
                    <a:pt x="12547" y="3261"/>
                    <a:pt x="13008" y="1687"/>
                    <a:pt x="13377" y="74"/>
                  </a:cubicBezTo>
                  <a:cubicBezTo>
                    <a:pt x="13000" y="24"/>
                    <a:pt x="12616" y="1"/>
                    <a:pt x="1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a:off x="2520400" y="2620530"/>
              <a:ext cx="102000" cy="632825"/>
            </a:xfrm>
            <a:custGeom>
              <a:avLst/>
              <a:gdLst/>
              <a:ahLst/>
              <a:cxnLst/>
              <a:rect l="l" t="t" r="r" b="b"/>
              <a:pathLst>
                <a:path w="4080" h="25313" extrusionOk="0">
                  <a:moveTo>
                    <a:pt x="1875" y="1"/>
                  </a:moveTo>
                  <a:cubicBezTo>
                    <a:pt x="1126" y="1556"/>
                    <a:pt x="1203" y="3111"/>
                    <a:pt x="1679" y="4770"/>
                  </a:cubicBezTo>
                  <a:cubicBezTo>
                    <a:pt x="2151" y="6433"/>
                    <a:pt x="681" y="7201"/>
                    <a:pt x="623" y="9571"/>
                  </a:cubicBezTo>
                  <a:cubicBezTo>
                    <a:pt x="565" y="11944"/>
                    <a:pt x="1729" y="11606"/>
                    <a:pt x="1625" y="13300"/>
                  </a:cubicBezTo>
                  <a:cubicBezTo>
                    <a:pt x="1518" y="14997"/>
                    <a:pt x="392" y="15419"/>
                    <a:pt x="320" y="17539"/>
                  </a:cubicBezTo>
                  <a:cubicBezTo>
                    <a:pt x="247" y="19663"/>
                    <a:pt x="1556" y="19494"/>
                    <a:pt x="1452" y="20976"/>
                  </a:cubicBezTo>
                  <a:cubicBezTo>
                    <a:pt x="1345" y="22463"/>
                    <a:pt x="108" y="23012"/>
                    <a:pt x="16" y="24882"/>
                  </a:cubicBezTo>
                  <a:cubicBezTo>
                    <a:pt x="12" y="25036"/>
                    <a:pt x="8" y="25174"/>
                    <a:pt x="1" y="25312"/>
                  </a:cubicBezTo>
                  <a:lnTo>
                    <a:pt x="4079" y="25312"/>
                  </a:lnTo>
                  <a:cubicBezTo>
                    <a:pt x="4071" y="25174"/>
                    <a:pt x="4068" y="25036"/>
                    <a:pt x="4060" y="24882"/>
                  </a:cubicBezTo>
                  <a:cubicBezTo>
                    <a:pt x="3972" y="23012"/>
                    <a:pt x="2727" y="22463"/>
                    <a:pt x="2624" y="20976"/>
                  </a:cubicBezTo>
                  <a:cubicBezTo>
                    <a:pt x="2516" y="19494"/>
                    <a:pt x="3830" y="19659"/>
                    <a:pt x="3757" y="17539"/>
                  </a:cubicBezTo>
                  <a:cubicBezTo>
                    <a:pt x="3684" y="15423"/>
                    <a:pt x="2562" y="14997"/>
                    <a:pt x="2455" y="13300"/>
                  </a:cubicBezTo>
                  <a:cubicBezTo>
                    <a:pt x="2351" y="11606"/>
                    <a:pt x="3515" y="11948"/>
                    <a:pt x="3457" y="9571"/>
                  </a:cubicBezTo>
                  <a:cubicBezTo>
                    <a:pt x="3399" y="7197"/>
                    <a:pt x="1921" y="6433"/>
                    <a:pt x="2397" y="4770"/>
                  </a:cubicBezTo>
                  <a:cubicBezTo>
                    <a:pt x="2873" y="3111"/>
                    <a:pt x="2624" y="1556"/>
                    <a:pt x="1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a:off x="2442150" y="2525105"/>
              <a:ext cx="77700" cy="446850"/>
            </a:xfrm>
            <a:custGeom>
              <a:avLst/>
              <a:gdLst/>
              <a:ahLst/>
              <a:cxnLst/>
              <a:rect l="l" t="t" r="r" b="b"/>
              <a:pathLst>
                <a:path w="3108" h="17874" extrusionOk="0">
                  <a:moveTo>
                    <a:pt x="1430" y="0"/>
                  </a:moveTo>
                  <a:cubicBezTo>
                    <a:pt x="861" y="1099"/>
                    <a:pt x="815" y="2197"/>
                    <a:pt x="1172" y="3368"/>
                  </a:cubicBezTo>
                  <a:cubicBezTo>
                    <a:pt x="1533" y="4540"/>
                    <a:pt x="516" y="5085"/>
                    <a:pt x="473" y="6759"/>
                  </a:cubicBezTo>
                  <a:cubicBezTo>
                    <a:pt x="431" y="8434"/>
                    <a:pt x="1314" y="8188"/>
                    <a:pt x="1238" y="9390"/>
                  </a:cubicBezTo>
                  <a:cubicBezTo>
                    <a:pt x="1161" y="10588"/>
                    <a:pt x="297" y="10888"/>
                    <a:pt x="243" y="12385"/>
                  </a:cubicBezTo>
                  <a:cubicBezTo>
                    <a:pt x="189" y="13883"/>
                    <a:pt x="757" y="13764"/>
                    <a:pt x="673" y="14809"/>
                  </a:cubicBezTo>
                  <a:cubicBezTo>
                    <a:pt x="592" y="15857"/>
                    <a:pt x="85" y="16245"/>
                    <a:pt x="12" y="17566"/>
                  </a:cubicBezTo>
                  <a:cubicBezTo>
                    <a:pt x="9" y="17670"/>
                    <a:pt x="1" y="17773"/>
                    <a:pt x="1" y="17873"/>
                  </a:cubicBezTo>
                  <a:lnTo>
                    <a:pt x="3108" y="17873"/>
                  </a:lnTo>
                  <a:lnTo>
                    <a:pt x="3092" y="17566"/>
                  </a:lnTo>
                  <a:cubicBezTo>
                    <a:pt x="3027" y="16245"/>
                    <a:pt x="2405" y="15857"/>
                    <a:pt x="2324" y="14809"/>
                  </a:cubicBezTo>
                  <a:cubicBezTo>
                    <a:pt x="2244" y="13764"/>
                    <a:pt x="2916" y="13883"/>
                    <a:pt x="2862" y="12385"/>
                  </a:cubicBezTo>
                  <a:cubicBezTo>
                    <a:pt x="2812" y="10888"/>
                    <a:pt x="2171" y="10584"/>
                    <a:pt x="2090" y="9390"/>
                  </a:cubicBezTo>
                  <a:cubicBezTo>
                    <a:pt x="2009" y="8196"/>
                    <a:pt x="2681" y="8437"/>
                    <a:pt x="2639" y="6759"/>
                  </a:cubicBezTo>
                  <a:cubicBezTo>
                    <a:pt x="2593" y="5077"/>
                    <a:pt x="1460" y="4540"/>
                    <a:pt x="1825" y="3368"/>
                  </a:cubicBezTo>
                  <a:cubicBezTo>
                    <a:pt x="2190" y="2197"/>
                    <a:pt x="1998" y="1099"/>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9" name="Google Shape;2269;p36"/>
          <p:cNvSpPr/>
          <p:nvPr/>
        </p:nvSpPr>
        <p:spPr>
          <a:xfrm>
            <a:off x="83" y="3333862"/>
            <a:ext cx="3850800" cy="18096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0" name="Google Shape;2270;p36"/>
          <p:cNvPicPr preferRelativeResize="0"/>
          <p:nvPr/>
        </p:nvPicPr>
        <p:blipFill rotWithShape="1">
          <a:blip r:embed="rId3">
            <a:alphaModFix/>
          </a:blip>
          <a:srcRect l="22098" t="19084" r="9422" b="42846"/>
          <a:stretch/>
        </p:blipFill>
        <p:spPr>
          <a:xfrm>
            <a:off x="83" y="3333864"/>
            <a:ext cx="3850800" cy="1809600"/>
          </a:xfrm>
          <a:prstGeom prst="rtTriangle">
            <a:avLst/>
          </a:prstGeom>
          <a:noFill/>
          <a:ln>
            <a:noFill/>
          </a:ln>
        </p:spPr>
      </p:pic>
      <p:grpSp>
        <p:nvGrpSpPr>
          <p:cNvPr id="2271" name="Google Shape;2271;p36"/>
          <p:cNvGrpSpPr/>
          <p:nvPr/>
        </p:nvGrpSpPr>
        <p:grpSpPr>
          <a:xfrm>
            <a:off x="-23" y="3637746"/>
            <a:ext cx="1419069" cy="1505871"/>
            <a:chOff x="1565225" y="2558425"/>
            <a:chExt cx="861975" cy="914700"/>
          </a:xfrm>
        </p:grpSpPr>
        <p:sp>
          <p:nvSpPr>
            <p:cNvPr id="2272" name="Google Shape;2272;p36"/>
            <p:cNvSpPr/>
            <p:nvPr/>
          </p:nvSpPr>
          <p:spPr>
            <a:xfrm>
              <a:off x="1565325" y="3132650"/>
              <a:ext cx="436000" cy="340475"/>
            </a:xfrm>
            <a:custGeom>
              <a:avLst/>
              <a:gdLst/>
              <a:ahLst/>
              <a:cxnLst/>
              <a:rect l="l" t="t" r="r" b="b"/>
              <a:pathLst>
                <a:path w="17440" h="13619" extrusionOk="0">
                  <a:moveTo>
                    <a:pt x="15293" y="0"/>
                  </a:moveTo>
                  <a:cubicBezTo>
                    <a:pt x="10054" y="2731"/>
                    <a:pt x="4928" y="6318"/>
                    <a:pt x="1" y="10696"/>
                  </a:cubicBezTo>
                  <a:lnTo>
                    <a:pt x="1" y="13618"/>
                  </a:lnTo>
                  <a:lnTo>
                    <a:pt x="17439" y="13618"/>
                  </a:lnTo>
                  <a:cubicBezTo>
                    <a:pt x="17424" y="13345"/>
                    <a:pt x="17409" y="13073"/>
                    <a:pt x="17389" y="12796"/>
                  </a:cubicBezTo>
                  <a:cubicBezTo>
                    <a:pt x="14363" y="12900"/>
                    <a:pt x="11356" y="12827"/>
                    <a:pt x="8353" y="13365"/>
                  </a:cubicBezTo>
                  <a:cubicBezTo>
                    <a:pt x="11291" y="12293"/>
                    <a:pt x="14306" y="11809"/>
                    <a:pt x="17270" y="11176"/>
                  </a:cubicBezTo>
                  <a:cubicBezTo>
                    <a:pt x="16925" y="7247"/>
                    <a:pt x="16253" y="3499"/>
                    <a:pt x="15293"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1565325" y="2965200"/>
              <a:ext cx="369475" cy="425150"/>
            </a:xfrm>
            <a:custGeom>
              <a:avLst/>
              <a:gdLst/>
              <a:ahLst/>
              <a:cxnLst/>
              <a:rect l="l" t="t" r="r" b="b"/>
              <a:pathLst>
                <a:path w="14779" h="17006" extrusionOk="0">
                  <a:moveTo>
                    <a:pt x="13000" y="1"/>
                  </a:moveTo>
                  <a:cubicBezTo>
                    <a:pt x="8395" y="3630"/>
                    <a:pt x="4025" y="8085"/>
                    <a:pt x="1" y="13261"/>
                  </a:cubicBezTo>
                  <a:lnTo>
                    <a:pt x="1" y="17006"/>
                  </a:lnTo>
                  <a:cubicBezTo>
                    <a:pt x="4705" y="12244"/>
                    <a:pt x="9659" y="8185"/>
                    <a:pt x="14778" y="4928"/>
                  </a:cubicBezTo>
                  <a:cubicBezTo>
                    <a:pt x="14252" y="3215"/>
                    <a:pt x="13657" y="1572"/>
                    <a:pt x="13000" y="1"/>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6"/>
            <p:cNvSpPr/>
            <p:nvPr/>
          </p:nvSpPr>
          <p:spPr>
            <a:xfrm>
              <a:off x="1565325" y="2558425"/>
              <a:ext cx="13950" cy="72325"/>
            </a:xfrm>
            <a:custGeom>
              <a:avLst/>
              <a:gdLst/>
              <a:ahLst/>
              <a:cxnLst/>
              <a:rect l="l" t="t" r="r" b="b"/>
              <a:pathLst>
                <a:path w="558" h="2893" extrusionOk="0">
                  <a:moveTo>
                    <a:pt x="1" y="0"/>
                  </a:moveTo>
                  <a:lnTo>
                    <a:pt x="1" y="2892"/>
                  </a:lnTo>
                  <a:cubicBezTo>
                    <a:pt x="181" y="2036"/>
                    <a:pt x="365" y="1176"/>
                    <a:pt x="557" y="327"/>
                  </a:cubicBezTo>
                  <a:cubicBezTo>
                    <a:pt x="373" y="212"/>
                    <a:pt x="185" y="104"/>
                    <a:pt x="1"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6"/>
            <p:cNvSpPr/>
            <p:nvPr/>
          </p:nvSpPr>
          <p:spPr>
            <a:xfrm>
              <a:off x="1565325" y="2785300"/>
              <a:ext cx="314925" cy="502325"/>
            </a:xfrm>
            <a:custGeom>
              <a:avLst/>
              <a:gdLst/>
              <a:ahLst/>
              <a:cxnLst/>
              <a:rect l="l" t="t" r="r" b="b"/>
              <a:pathLst>
                <a:path w="12597" h="20093" extrusionOk="0">
                  <a:moveTo>
                    <a:pt x="9202" y="0"/>
                  </a:moveTo>
                  <a:cubicBezTo>
                    <a:pt x="6698" y="3303"/>
                    <a:pt x="4306" y="6809"/>
                    <a:pt x="2109" y="10634"/>
                  </a:cubicBezTo>
                  <a:cubicBezTo>
                    <a:pt x="1383" y="11905"/>
                    <a:pt x="676" y="13207"/>
                    <a:pt x="1" y="14551"/>
                  </a:cubicBezTo>
                  <a:lnTo>
                    <a:pt x="1" y="20093"/>
                  </a:lnTo>
                  <a:cubicBezTo>
                    <a:pt x="3868" y="14778"/>
                    <a:pt x="8096" y="10131"/>
                    <a:pt x="12597" y="6260"/>
                  </a:cubicBezTo>
                  <a:cubicBezTo>
                    <a:pt x="12186" y="5346"/>
                    <a:pt x="11760" y="4451"/>
                    <a:pt x="11306" y="3591"/>
                  </a:cubicBezTo>
                  <a:cubicBezTo>
                    <a:pt x="8484" y="6252"/>
                    <a:pt x="5765" y="9248"/>
                    <a:pt x="3153" y="12585"/>
                  </a:cubicBezTo>
                  <a:cubicBezTo>
                    <a:pt x="5200" y="8672"/>
                    <a:pt x="7485" y="4893"/>
                    <a:pt x="9997" y="1264"/>
                  </a:cubicBezTo>
                  <a:cubicBezTo>
                    <a:pt x="9740" y="833"/>
                    <a:pt x="9471" y="411"/>
                    <a:pt x="9202"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1565225" y="2579550"/>
              <a:ext cx="204325" cy="530075"/>
            </a:xfrm>
            <a:custGeom>
              <a:avLst/>
              <a:gdLst/>
              <a:ahLst/>
              <a:cxnLst/>
              <a:rect l="l" t="t" r="r" b="b"/>
              <a:pathLst>
                <a:path w="8173" h="21203" extrusionOk="0">
                  <a:moveTo>
                    <a:pt x="1360" y="0"/>
                  </a:moveTo>
                  <a:cubicBezTo>
                    <a:pt x="865" y="1920"/>
                    <a:pt x="419" y="3879"/>
                    <a:pt x="1" y="5861"/>
                  </a:cubicBezTo>
                  <a:lnTo>
                    <a:pt x="5" y="21203"/>
                  </a:lnTo>
                  <a:cubicBezTo>
                    <a:pt x="496" y="20127"/>
                    <a:pt x="1003" y="19071"/>
                    <a:pt x="1529" y="18034"/>
                  </a:cubicBezTo>
                  <a:cubicBezTo>
                    <a:pt x="3568" y="14017"/>
                    <a:pt x="5823" y="10285"/>
                    <a:pt x="8173" y="6748"/>
                  </a:cubicBezTo>
                  <a:cubicBezTo>
                    <a:pt x="7113" y="5288"/>
                    <a:pt x="5930" y="3921"/>
                    <a:pt x="4636" y="2662"/>
                  </a:cubicBezTo>
                  <a:cubicBezTo>
                    <a:pt x="3826" y="4689"/>
                    <a:pt x="3081" y="6794"/>
                    <a:pt x="2397" y="8975"/>
                  </a:cubicBezTo>
                  <a:cubicBezTo>
                    <a:pt x="2773" y="6583"/>
                    <a:pt x="3234" y="4213"/>
                    <a:pt x="3776" y="1874"/>
                  </a:cubicBezTo>
                  <a:cubicBezTo>
                    <a:pt x="3012" y="1199"/>
                    <a:pt x="2205" y="573"/>
                    <a:pt x="1360" y="0"/>
                  </a:cubicBezTo>
                  <a:close/>
                </a:path>
              </a:pathLst>
            </a:custGeom>
            <a:solidFill>
              <a:srgbClr val="231F20">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1565225" y="3013200"/>
              <a:ext cx="155850" cy="459925"/>
            </a:xfrm>
            <a:custGeom>
              <a:avLst/>
              <a:gdLst/>
              <a:ahLst/>
              <a:cxnLst/>
              <a:rect l="l" t="t" r="r" b="b"/>
              <a:pathLst>
                <a:path w="6234" h="18397" extrusionOk="0">
                  <a:moveTo>
                    <a:pt x="5" y="1"/>
                  </a:moveTo>
                  <a:lnTo>
                    <a:pt x="1" y="9613"/>
                  </a:lnTo>
                  <a:lnTo>
                    <a:pt x="842" y="11714"/>
                  </a:lnTo>
                  <a:cubicBezTo>
                    <a:pt x="604" y="11161"/>
                    <a:pt x="320" y="10577"/>
                    <a:pt x="1" y="9970"/>
                  </a:cubicBezTo>
                  <a:lnTo>
                    <a:pt x="1" y="14882"/>
                  </a:lnTo>
                  <a:cubicBezTo>
                    <a:pt x="419" y="15646"/>
                    <a:pt x="823" y="16418"/>
                    <a:pt x="1199" y="17206"/>
                  </a:cubicBezTo>
                  <a:cubicBezTo>
                    <a:pt x="815" y="16580"/>
                    <a:pt x="416" y="15961"/>
                    <a:pt x="5" y="15358"/>
                  </a:cubicBezTo>
                  <a:lnTo>
                    <a:pt x="5" y="18396"/>
                  </a:lnTo>
                  <a:lnTo>
                    <a:pt x="6234" y="18396"/>
                  </a:lnTo>
                  <a:cubicBezTo>
                    <a:pt x="3941" y="8181"/>
                    <a:pt x="1495" y="2720"/>
                    <a:pt x="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6"/>
            <p:cNvSpPr/>
            <p:nvPr/>
          </p:nvSpPr>
          <p:spPr>
            <a:xfrm>
              <a:off x="1641650" y="2960975"/>
              <a:ext cx="110625" cy="512150"/>
            </a:xfrm>
            <a:custGeom>
              <a:avLst/>
              <a:gdLst/>
              <a:ahLst/>
              <a:cxnLst/>
              <a:rect l="l" t="t" r="r" b="b"/>
              <a:pathLst>
                <a:path w="4425" h="20486" extrusionOk="0">
                  <a:moveTo>
                    <a:pt x="1921" y="1"/>
                  </a:moveTo>
                  <a:cubicBezTo>
                    <a:pt x="1276" y="93"/>
                    <a:pt x="634" y="208"/>
                    <a:pt x="1" y="346"/>
                  </a:cubicBezTo>
                  <a:cubicBezTo>
                    <a:pt x="1871" y="5523"/>
                    <a:pt x="3054" y="15431"/>
                    <a:pt x="3557" y="20485"/>
                  </a:cubicBezTo>
                  <a:lnTo>
                    <a:pt x="4425" y="20485"/>
                  </a:lnTo>
                  <a:cubicBezTo>
                    <a:pt x="4359" y="18968"/>
                    <a:pt x="4263" y="17455"/>
                    <a:pt x="4152" y="15950"/>
                  </a:cubicBezTo>
                  <a:cubicBezTo>
                    <a:pt x="3983" y="13718"/>
                    <a:pt x="3772" y="11499"/>
                    <a:pt x="3503" y="9279"/>
                  </a:cubicBezTo>
                  <a:cubicBezTo>
                    <a:pt x="3234" y="7063"/>
                    <a:pt x="2908" y="4859"/>
                    <a:pt x="2489" y="2678"/>
                  </a:cubicBezTo>
                  <a:cubicBezTo>
                    <a:pt x="2316" y="1779"/>
                    <a:pt x="2136" y="884"/>
                    <a:pt x="192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6"/>
            <p:cNvSpPr/>
            <p:nvPr/>
          </p:nvSpPr>
          <p:spPr>
            <a:xfrm>
              <a:off x="1722775" y="2954275"/>
              <a:ext cx="174275" cy="518850"/>
            </a:xfrm>
            <a:custGeom>
              <a:avLst/>
              <a:gdLst/>
              <a:ahLst/>
              <a:cxnLst/>
              <a:rect l="l" t="t" r="r" b="b"/>
              <a:pathLst>
                <a:path w="6971" h="20754" extrusionOk="0">
                  <a:moveTo>
                    <a:pt x="2439" y="0"/>
                  </a:moveTo>
                  <a:cubicBezTo>
                    <a:pt x="1617" y="0"/>
                    <a:pt x="807" y="35"/>
                    <a:pt x="1" y="111"/>
                  </a:cubicBezTo>
                  <a:cubicBezTo>
                    <a:pt x="154" y="991"/>
                    <a:pt x="281" y="1874"/>
                    <a:pt x="404" y="2757"/>
                  </a:cubicBezTo>
                  <a:cubicBezTo>
                    <a:pt x="696" y="4992"/>
                    <a:pt x="892" y="7235"/>
                    <a:pt x="1038" y="9474"/>
                  </a:cubicBezTo>
                  <a:cubicBezTo>
                    <a:pt x="1172" y="11717"/>
                    <a:pt x="1256" y="13956"/>
                    <a:pt x="1295" y="16198"/>
                  </a:cubicBezTo>
                  <a:cubicBezTo>
                    <a:pt x="1322" y="17715"/>
                    <a:pt x="1326" y="19232"/>
                    <a:pt x="1306" y="20753"/>
                  </a:cubicBezTo>
                  <a:lnTo>
                    <a:pt x="5212" y="20753"/>
                  </a:lnTo>
                  <a:cubicBezTo>
                    <a:pt x="5204" y="13929"/>
                    <a:pt x="5792" y="7112"/>
                    <a:pt x="6971" y="392"/>
                  </a:cubicBezTo>
                  <a:cubicBezTo>
                    <a:pt x="6007" y="223"/>
                    <a:pt x="5039" y="108"/>
                    <a:pt x="4064" y="50"/>
                  </a:cubicBezTo>
                  <a:lnTo>
                    <a:pt x="4064" y="50"/>
                  </a:lnTo>
                  <a:cubicBezTo>
                    <a:pt x="4137" y="6901"/>
                    <a:pt x="3972" y="13741"/>
                    <a:pt x="3580" y="20565"/>
                  </a:cubicBezTo>
                  <a:cubicBezTo>
                    <a:pt x="3518" y="13687"/>
                    <a:pt x="3227" y="6832"/>
                    <a:pt x="2697"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1857375" y="2973475"/>
              <a:ext cx="160275" cy="499650"/>
            </a:xfrm>
            <a:custGeom>
              <a:avLst/>
              <a:gdLst/>
              <a:ahLst/>
              <a:cxnLst/>
              <a:rect l="l" t="t" r="r" b="b"/>
              <a:pathLst>
                <a:path w="6411" h="19986" extrusionOk="0">
                  <a:moveTo>
                    <a:pt x="3396" y="0"/>
                  </a:moveTo>
                  <a:cubicBezTo>
                    <a:pt x="1683" y="6552"/>
                    <a:pt x="546" y="13238"/>
                    <a:pt x="1" y="19985"/>
                  </a:cubicBezTo>
                  <a:lnTo>
                    <a:pt x="1414" y="19985"/>
                  </a:lnTo>
                  <a:cubicBezTo>
                    <a:pt x="2290" y="16694"/>
                    <a:pt x="2981" y="13349"/>
                    <a:pt x="3768" y="10027"/>
                  </a:cubicBezTo>
                  <a:cubicBezTo>
                    <a:pt x="4494" y="6970"/>
                    <a:pt x="5304" y="3913"/>
                    <a:pt x="6410" y="945"/>
                  </a:cubicBezTo>
                  <a:cubicBezTo>
                    <a:pt x="5423" y="568"/>
                    <a:pt x="4417" y="254"/>
                    <a:pt x="339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6"/>
            <p:cNvSpPr/>
            <p:nvPr/>
          </p:nvSpPr>
          <p:spPr>
            <a:xfrm>
              <a:off x="1894825" y="3005050"/>
              <a:ext cx="313100" cy="468075"/>
            </a:xfrm>
            <a:custGeom>
              <a:avLst/>
              <a:gdLst/>
              <a:ahLst/>
              <a:cxnLst/>
              <a:rect l="l" t="t" r="r" b="b"/>
              <a:pathLst>
                <a:path w="12524" h="18723" extrusionOk="0">
                  <a:moveTo>
                    <a:pt x="5715" y="1"/>
                  </a:moveTo>
                  <a:cubicBezTo>
                    <a:pt x="4517" y="2869"/>
                    <a:pt x="3591" y="5872"/>
                    <a:pt x="2742" y="8887"/>
                  </a:cubicBezTo>
                  <a:cubicBezTo>
                    <a:pt x="1828" y="12159"/>
                    <a:pt x="1003" y="15473"/>
                    <a:pt x="0" y="18722"/>
                  </a:cubicBezTo>
                  <a:lnTo>
                    <a:pt x="772" y="18722"/>
                  </a:lnTo>
                  <a:cubicBezTo>
                    <a:pt x="1187" y="17931"/>
                    <a:pt x="1629" y="17159"/>
                    <a:pt x="2097" y="16395"/>
                  </a:cubicBezTo>
                  <a:cubicBezTo>
                    <a:pt x="3234" y="14555"/>
                    <a:pt x="4497" y="12800"/>
                    <a:pt x="5876" y="11137"/>
                  </a:cubicBezTo>
                  <a:cubicBezTo>
                    <a:pt x="7923" y="8657"/>
                    <a:pt x="10166" y="6352"/>
                    <a:pt x="12524" y="4167"/>
                  </a:cubicBezTo>
                  <a:cubicBezTo>
                    <a:pt x="11418" y="3230"/>
                    <a:pt x="10231" y="2385"/>
                    <a:pt x="8983" y="1648"/>
                  </a:cubicBezTo>
                  <a:cubicBezTo>
                    <a:pt x="8169" y="2904"/>
                    <a:pt x="7424" y="4202"/>
                    <a:pt x="6752" y="5542"/>
                  </a:cubicBezTo>
                  <a:cubicBezTo>
                    <a:pt x="7128" y="4056"/>
                    <a:pt x="7585" y="2593"/>
                    <a:pt x="8123" y="1156"/>
                  </a:cubicBezTo>
                  <a:cubicBezTo>
                    <a:pt x="7339" y="730"/>
                    <a:pt x="6537" y="346"/>
                    <a:pt x="5715"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6"/>
            <p:cNvSpPr/>
            <p:nvPr/>
          </p:nvSpPr>
          <p:spPr>
            <a:xfrm>
              <a:off x="1920750" y="3131975"/>
              <a:ext cx="397775" cy="341150"/>
            </a:xfrm>
            <a:custGeom>
              <a:avLst/>
              <a:gdLst/>
              <a:ahLst/>
              <a:cxnLst/>
              <a:rect l="l" t="t" r="r" b="b"/>
              <a:pathLst>
                <a:path w="15911" h="13646" extrusionOk="0">
                  <a:moveTo>
                    <a:pt x="12516" y="0"/>
                  </a:moveTo>
                  <a:cubicBezTo>
                    <a:pt x="10020" y="2047"/>
                    <a:pt x="7623" y="4206"/>
                    <a:pt x="5431" y="6575"/>
                  </a:cubicBezTo>
                  <a:cubicBezTo>
                    <a:pt x="3967" y="8130"/>
                    <a:pt x="2616" y="9789"/>
                    <a:pt x="1383" y="11533"/>
                  </a:cubicBezTo>
                  <a:cubicBezTo>
                    <a:pt x="903" y="12220"/>
                    <a:pt x="442" y="12927"/>
                    <a:pt x="0" y="13645"/>
                  </a:cubicBezTo>
                  <a:lnTo>
                    <a:pt x="1901" y="13645"/>
                  </a:lnTo>
                  <a:cubicBezTo>
                    <a:pt x="6160" y="9835"/>
                    <a:pt x="10865" y="6552"/>
                    <a:pt x="15911" y="3868"/>
                  </a:cubicBezTo>
                  <a:cubicBezTo>
                    <a:pt x="15507" y="3303"/>
                    <a:pt x="15073" y="2754"/>
                    <a:pt x="14628" y="2224"/>
                  </a:cubicBezTo>
                  <a:cubicBezTo>
                    <a:pt x="11782" y="3879"/>
                    <a:pt x="9056" y="5730"/>
                    <a:pt x="6471" y="7769"/>
                  </a:cubicBezTo>
                  <a:cubicBezTo>
                    <a:pt x="8587" y="5285"/>
                    <a:pt x="10876" y="2954"/>
                    <a:pt x="13318" y="784"/>
                  </a:cubicBezTo>
                  <a:cubicBezTo>
                    <a:pt x="13053" y="515"/>
                    <a:pt x="12789" y="258"/>
                    <a:pt x="12516" y="0"/>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6"/>
            <p:cNvSpPr/>
            <p:nvPr/>
          </p:nvSpPr>
          <p:spPr>
            <a:xfrm>
              <a:off x="1972675" y="3243150"/>
              <a:ext cx="400575" cy="229975"/>
            </a:xfrm>
            <a:custGeom>
              <a:avLst/>
              <a:gdLst/>
              <a:ahLst/>
              <a:cxnLst/>
              <a:rect l="l" t="t" r="r" b="b"/>
              <a:pathLst>
                <a:path w="16023" h="9199" extrusionOk="0">
                  <a:moveTo>
                    <a:pt x="14241" y="1"/>
                  </a:moveTo>
                  <a:cubicBezTo>
                    <a:pt x="9141" y="2481"/>
                    <a:pt x="4360" y="5569"/>
                    <a:pt x="1" y="9198"/>
                  </a:cubicBezTo>
                  <a:lnTo>
                    <a:pt x="3392" y="9198"/>
                  </a:lnTo>
                  <a:cubicBezTo>
                    <a:pt x="7432" y="6817"/>
                    <a:pt x="11656" y="4759"/>
                    <a:pt x="16023" y="3046"/>
                  </a:cubicBezTo>
                  <a:cubicBezTo>
                    <a:pt x="15496" y="1990"/>
                    <a:pt x="14901" y="972"/>
                    <a:pt x="14241"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6"/>
            <p:cNvSpPr/>
            <p:nvPr/>
          </p:nvSpPr>
          <p:spPr>
            <a:xfrm>
              <a:off x="2077250" y="3346450"/>
              <a:ext cx="349950" cy="126675"/>
            </a:xfrm>
            <a:custGeom>
              <a:avLst/>
              <a:gdLst/>
              <a:ahLst/>
              <a:cxnLst/>
              <a:rect l="l" t="t" r="r" b="b"/>
              <a:pathLst>
                <a:path w="13998" h="5067" extrusionOk="0">
                  <a:moveTo>
                    <a:pt x="12347" y="1"/>
                  </a:moveTo>
                  <a:cubicBezTo>
                    <a:pt x="8107" y="1372"/>
                    <a:pt x="3979" y="3065"/>
                    <a:pt x="0" y="5066"/>
                  </a:cubicBezTo>
                  <a:lnTo>
                    <a:pt x="13998" y="5066"/>
                  </a:lnTo>
                  <a:cubicBezTo>
                    <a:pt x="13622" y="3326"/>
                    <a:pt x="13069" y="1629"/>
                    <a:pt x="12347" y="1"/>
                  </a:cubicBezTo>
                  <a:close/>
                </a:path>
              </a:pathLst>
            </a:custGeom>
            <a:solidFill>
              <a:srgbClr val="0D1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36"/>
          <p:cNvGrpSpPr/>
          <p:nvPr/>
        </p:nvGrpSpPr>
        <p:grpSpPr>
          <a:xfrm>
            <a:off x="1419061" y="37714"/>
            <a:ext cx="1809964" cy="2549156"/>
            <a:chOff x="1419061" y="37714"/>
            <a:chExt cx="1809964" cy="2549156"/>
          </a:xfrm>
        </p:grpSpPr>
        <p:sp>
          <p:nvSpPr>
            <p:cNvPr id="2286" name="Google Shape;2286;p36"/>
            <p:cNvSpPr/>
            <p:nvPr/>
          </p:nvSpPr>
          <p:spPr>
            <a:xfrm>
              <a:off x="2778004" y="574273"/>
              <a:ext cx="3142" cy="2027"/>
            </a:xfrm>
            <a:custGeom>
              <a:avLst/>
              <a:gdLst/>
              <a:ahLst/>
              <a:cxnLst/>
              <a:rect l="l" t="t" r="r" b="b"/>
              <a:pathLst>
                <a:path w="155" h="100" extrusionOk="0">
                  <a:moveTo>
                    <a:pt x="126" y="0"/>
                  </a:moveTo>
                  <a:lnTo>
                    <a:pt x="57" y="14"/>
                  </a:lnTo>
                  <a:cubicBezTo>
                    <a:pt x="0" y="60"/>
                    <a:pt x="45" y="99"/>
                    <a:pt x="87" y="99"/>
                  </a:cubicBezTo>
                  <a:cubicBezTo>
                    <a:pt x="122" y="99"/>
                    <a:pt x="155" y="72"/>
                    <a:pt x="12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6"/>
            <p:cNvSpPr/>
            <p:nvPr/>
          </p:nvSpPr>
          <p:spPr>
            <a:xfrm>
              <a:off x="2992262" y="37714"/>
              <a:ext cx="25036" cy="25219"/>
            </a:xfrm>
            <a:custGeom>
              <a:avLst/>
              <a:gdLst/>
              <a:ahLst/>
              <a:cxnLst/>
              <a:rect l="l" t="t" r="r" b="b"/>
              <a:pathLst>
                <a:path w="1235" h="1244" extrusionOk="0">
                  <a:moveTo>
                    <a:pt x="671" y="1"/>
                  </a:moveTo>
                  <a:cubicBezTo>
                    <a:pt x="485" y="1"/>
                    <a:pt x="303" y="82"/>
                    <a:pt x="174" y="217"/>
                  </a:cubicBezTo>
                  <a:cubicBezTo>
                    <a:pt x="49" y="355"/>
                    <a:pt x="1" y="550"/>
                    <a:pt x="36" y="730"/>
                  </a:cubicBezTo>
                  <a:cubicBezTo>
                    <a:pt x="63" y="896"/>
                    <a:pt x="146" y="1049"/>
                    <a:pt x="278" y="1152"/>
                  </a:cubicBezTo>
                  <a:lnTo>
                    <a:pt x="417" y="1222"/>
                  </a:lnTo>
                  <a:lnTo>
                    <a:pt x="514" y="1243"/>
                  </a:lnTo>
                  <a:cubicBezTo>
                    <a:pt x="526" y="1243"/>
                    <a:pt x="538" y="1243"/>
                    <a:pt x="550" y="1243"/>
                  </a:cubicBezTo>
                  <a:cubicBezTo>
                    <a:pt x="683" y="1243"/>
                    <a:pt x="815" y="1208"/>
                    <a:pt x="923" y="1132"/>
                  </a:cubicBezTo>
                  <a:lnTo>
                    <a:pt x="992" y="1104"/>
                  </a:lnTo>
                  <a:lnTo>
                    <a:pt x="1061" y="1049"/>
                  </a:lnTo>
                  <a:lnTo>
                    <a:pt x="1193" y="868"/>
                  </a:lnTo>
                  <a:cubicBezTo>
                    <a:pt x="1228" y="764"/>
                    <a:pt x="1235" y="647"/>
                    <a:pt x="1214" y="543"/>
                  </a:cubicBezTo>
                  <a:cubicBezTo>
                    <a:pt x="1186" y="383"/>
                    <a:pt x="1110" y="238"/>
                    <a:pt x="999" y="127"/>
                  </a:cubicBezTo>
                  <a:lnTo>
                    <a:pt x="846" y="30"/>
                  </a:lnTo>
                  <a:lnTo>
                    <a:pt x="715" y="2"/>
                  </a:lnTo>
                  <a:cubicBezTo>
                    <a:pt x="700" y="1"/>
                    <a:pt x="686" y="1"/>
                    <a:pt x="671"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3089216" y="147843"/>
              <a:ext cx="22907" cy="23414"/>
            </a:xfrm>
            <a:custGeom>
              <a:avLst/>
              <a:gdLst/>
              <a:ahLst/>
              <a:cxnLst/>
              <a:rect l="l" t="t" r="r" b="b"/>
              <a:pathLst>
                <a:path w="1130" h="1155" extrusionOk="0">
                  <a:moveTo>
                    <a:pt x="586" y="1"/>
                  </a:moveTo>
                  <a:cubicBezTo>
                    <a:pt x="368" y="1"/>
                    <a:pt x="176" y="142"/>
                    <a:pt x="111" y="356"/>
                  </a:cubicBezTo>
                  <a:lnTo>
                    <a:pt x="125" y="356"/>
                  </a:lnTo>
                  <a:lnTo>
                    <a:pt x="0" y="668"/>
                  </a:lnTo>
                  <a:cubicBezTo>
                    <a:pt x="42" y="904"/>
                    <a:pt x="215" y="1091"/>
                    <a:pt x="444" y="1146"/>
                  </a:cubicBezTo>
                  <a:cubicBezTo>
                    <a:pt x="474" y="1152"/>
                    <a:pt x="505" y="1155"/>
                    <a:pt x="536" y="1155"/>
                  </a:cubicBezTo>
                  <a:cubicBezTo>
                    <a:pt x="729" y="1155"/>
                    <a:pt x="923" y="1045"/>
                    <a:pt x="1060" y="848"/>
                  </a:cubicBezTo>
                  <a:lnTo>
                    <a:pt x="1130" y="675"/>
                  </a:lnTo>
                  <a:lnTo>
                    <a:pt x="1130" y="522"/>
                  </a:lnTo>
                  <a:cubicBezTo>
                    <a:pt x="1109" y="398"/>
                    <a:pt x="1047" y="280"/>
                    <a:pt x="957" y="190"/>
                  </a:cubicBezTo>
                  <a:lnTo>
                    <a:pt x="943" y="190"/>
                  </a:lnTo>
                  <a:lnTo>
                    <a:pt x="887" y="114"/>
                  </a:lnTo>
                  <a:lnTo>
                    <a:pt x="818" y="65"/>
                  </a:lnTo>
                  <a:lnTo>
                    <a:pt x="631" y="3"/>
                  </a:lnTo>
                  <a:cubicBezTo>
                    <a:pt x="616" y="1"/>
                    <a:pt x="601" y="1"/>
                    <a:pt x="586"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a:off x="3009127" y="331372"/>
              <a:ext cx="22928" cy="24468"/>
            </a:xfrm>
            <a:custGeom>
              <a:avLst/>
              <a:gdLst/>
              <a:ahLst/>
              <a:cxnLst/>
              <a:rect l="l" t="t" r="r" b="b"/>
              <a:pathLst>
                <a:path w="1131" h="1207" extrusionOk="0">
                  <a:moveTo>
                    <a:pt x="701" y="0"/>
                  </a:moveTo>
                  <a:lnTo>
                    <a:pt x="347" y="28"/>
                  </a:lnTo>
                  <a:lnTo>
                    <a:pt x="236" y="104"/>
                  </a:lnTo>
                  <a:lnTo>
                    <a:pt x="70" y="388"/>
                  </a:lnTo>
                  <a:cubicBezTo>
                    <a:pt x="21" y="492"/>
                    <a:pt x="1" y="610"/>
                    <a:pt x="21" y="721"/>
                  </a:cubicBezTo>
                  <a:cubicBezTo>
                    <a:pt x="21" y="749"/>
                    <a:pt x="28" y="776"/>
                    <a:pt x="35" y="804"/>
                  </a:cubicBezTo>
                  <a:lnTo>
                    <a:pt x="35" y="825"/>
                  </a:lnTo>
                  <a:lnTo>
                    <a:pt x="181" y="1074"/>
                  </a:lnTo>
                  <a:lnTo>
                    <a:pt x="271" y="1144"/>
                  </a:lnTo>
                  <a:lnTo>
                    <a:pt x="548" y="1206"/>
                  </a:lnTo>
                  <a:cubicBezTo>
                    <a:pt x="673" y="1185"/>
                    <a:pt x="791" y="1123"/>
                    <a:pt x="874" y="1033"/>
                  </a:cubicBezTo>
                  <a:lnTo>
                    <a:pt x="1068" y="797"/>
                  </a:lnTo>
                  <a:lnTo>
                    <a:pt x="1103" y="679"/>
                  </a:lnTo>
                  <a:cubicBezTo>
                    <a:pt x="1130" y="562"/>
                    <a:pt x="1130" y="444"/>
                    <a:pt x="1109" y="333"/>
                  </a:cubicBezTo>
                  <a:lnTo>
                    <a:pt x="957" y="90"/>
                  </a:lnTo>
                  <a:lnTo>
                    <a:pt x="853" y="21"/>
                  </a:lnTo>
                  <a:lnTo>
                    <a:pt x="701"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a:off x="2866667" y="469434"/>
              <a:ext cx="26151" cy="24367"/>
            </a:xfrm>
            <a:custGeom>
              <a:avLst/>
              <a:gdLst/>
              <a:ahLst/>
              <a:cxnLst/>
              <a:rect l="l" t="t" r="r" b="b"/>
              <a:pathLst>
                <a:path w="1290" h="1202" extrusionOk="0">
                  <a:moveTo>
                    <a:pt x="695" y="0"/>
                  </a:moveTo>
                  <a:cubicBezTo>
                    <a:pt x="677" y="0"/>
                    <a:pt x="658" y="1"/>
                    <a:pt x="638" y="2"/>
                  </a:cubicBezTo>
                  <a:lnTo>
                    <a:pt x="562" y="2"/>
                  </a:lnTo>
                  <a:lnTo>
                    <a:pt x="292" y="92"/>
                  </a:lnTo>
                  <a:lnTo>
                    <a:pt x="202" y="175"/>
                  </a:lnTo>
                  <a:lnTo>
                    <a:pt x="146" y="300"/>
                  </a:lnTo>
                  <a:lnTo>
                    <a:pt x="126" y="300"/>
                  </a:lnTo>
                  <a:cubicBezTo>
                    <a:pt x="35" y="446"/>
                    <a:pt x="1" y="612"/>
                    <a:pt x="42" y="778"/>
                  </a:cubicBezTo>
                  <a:lnTo>
                    <a:pt x="42" y="792"/>
                  </a:lnTo>
                  <a:cubicBezTo>
                    <a:pt x="84" y="952"/>
                    <a:pt x="209" y="1069"/>
                    <a:pt x="361" y="1104"/>
                  </a:cubicBezTo>
                  <a:cubicBezTo>
                    <a:pt x="437" y="1168"/>
                    <a:pt x="531" y="1202"/>
                    <a:pt x="626" y="1202"/>
                  </a:cubicBezTo>
                  <a:cubicBezTo>
                    <a:pt x="635" y="1202"/>
                    <a:pt x="644" y="1202"/>
                    <a:pt x="652" y="1201"/>
                  </a:cubicBezTo>
                  <a:lnTo>
                    <a:pt x="819" y="1153"/>
                  </a:lnTo>
                  <a:lnTo>
                    <a:pt x="881" y="1118"/>
                  </a:lnTo>
                  <a:lnTo>
                    <a:pt x="978" y="1014"/>
                  </a:lnTo>
                  <a:lnTo>
                    <a:pt x="1186" y="855"/>
                  </a:lnTo>
                  <a:lnTo>
                    <a:pt x="1241" y="751"/>
                  </a:lnTo>
                  <a:lnTo>
                    <a:pt x="1290" y="501"/>
                  </a:lnTo>
                  <a:cubicBezTo>
                    <a:pt x="1218" y="173"/>
                    <a:pt x="1022" y="0"/>
                    <a:pt x="695"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3182359" y="529313"/>
              <a:ext cx="29232" cy="24468"/>
            </a:xfrm>
            <a:custGeom>
              <a:avLst/>
              <a:gdLst/>
              <a:ahLst/>
              <a:cxnLst/>
              <a:rect l="l" t="t" r="r" b="b"/>
              <a:pathLst>
                <a:path w="1442" h="1207" extrusionOk="0">
                  <a:moveTo>
                    <a:pt x="485" y="1"/>
                  </a:moveTo>
                  <a:lnTo>
                    <a:pt x="395" y="28"/>
                  </a:lnTo>
                  <a:lnTo>
                    <a:pt x="187" y="174"/>
                  </a:lnTo>
                  <a:cubicBezTo>
                    <a:pt x="62" y="306"/>
                    <a:pt x="0" y="500"/>
                    <a:pt x="35" y="680"/>
                  </a:cubicBezTo>
                  <a:cubicBezTo>
                    <a:pt x="42" y="728"/>
                    <a:pt x="62" y="798"/>
                    <a:pt x="83" y="881"/>
                  </a:cubicBezTo>
                  <a:lnTo>
                    <a:pt x="263" y="1082"/>
                  </a:lnTo>
                  <a:lnTo>
                    <a:pt x="361" y="1137"/>
                  </a:lnTo>
                  <a:lnTo>
                    <a:pt x="631" y="1151"/>
                  </a:lnTo>
                  <a:cubicBezTo>
                    <a:pt x="607" y="1158"/>
                    <a:pt x="582" y="1161"/>
                    <a:pt x="558" y="1161"/>
                  </a:cubicBezTo>
                  <a:cubicBezTo>
                    <a:pt x="534" y="1161"/>
                    <a:pt x="510" y="1158"/>
                    <a:pt x="485" y="1151"/>
                  </a:cubicBezTo>
                  <a:lnTo>
                    <a:pt x="485" y="1151"/>
                  </a:lnTo>
                  <a:cubicBezTo>
                    <a:pt x="541" y="1179"/>
                    <a:pt x="603" y="1200"/>
                    <a:pt x="665" y="1206"/>
                  </a:cubicBezTo>
                  <a:lnTo>
                    <a:pt x="908" y="1144"/>
                  </a:lnTo>
                  <a:lnTo>
                    <a:pt x="991" y="1082"/>
                  </a:lnTo>
                  <a:lnTo>
                    <a:pt x="1012" y="1047"/>
                  </a:lnTo>
                  <a:lnTo>
                    <a:pt x="1047" y="1047"/>
                  </a:lnTo>
                  <a:cubicBezTo>
                    <a:pt x="1268" y="1012"/>
                    <a:pt x="1428" y="818"/>
                    <a:pt x="1428" y="597"/>
                  </a:cubicBezTo>
                  <a:cubicBezTo>
                    <a:pt x="1442" y="541"/>
                    <a:pt x="1442" y="486"/>
                    <a:pt x="1435" y="430"/>
                  </a:cubicBezTo>
                  <a:cubicBezTo>
                    <a:pt x="1393" y="229"/>
                    <a:pt x="1227" y="77"/>
                    <a:pt x="1019" y="49"/>
                  </a:cubicBezTo>
                  <a:lnTo>
                    <a:pt x="880" y="105"/>
                  </a:lnTo>
                  <a:cubicBezTo>
                    <a:pt x="832" y="63"/>
                    <a:pt x="769" y="35"/>
                    <a:pt x="707" y="14"/>
                  </a:cubicBez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2787166" y="1171197"/>
              <a:ext cx="24185" cy="25036"/>
            </a:xfrm>
            <a:custGeom>
              <a:avLst/>
              <a:gdLst/>
              <a:ahLst/>
              <a:cxnLst/>
              <a:rect l="l" t="t" r="r" b="b"/>
              <a:pathLst>
                <a:path w="1193" h="1235" extrusionOk="0">
                  <a:moveTo>
                    <a:pt x="485" y="1"/>
                  </a:moveTo>
                  <a:cubicBezTo>
                    <a:pt x="374" y="49"/>
                    <a:pt x="0" y="244"/>
                    <a:pt x="97" y="812"/>
                  </a:cubicBezTo>
                  <a:cubicBezTo>
                    <a:pt x="104" y="840"/>
                    <a:pt x="104" y="874"/>
                    <a:pt x="111" y="909"/>
                  </a:cubicBezTo>
                  <a:lnTo>
                    <a:pt x="263" y="1124"/>
                  </a:lnTo>
                  <a:lnTo>
                    <a:pt x="354" y="1179"/>
                  </a:lnTo>
                  <a:lnTo>
                    <a:pt x="610" y="1235"/>
                  </a:lnTo>
                  <a:lnTo>
                    <a:pt x="769" y="1214"/>
                  </a:lnTo>
                  <a:lnTo>
                    <a:pt x="1026" y="1041"/>
                  </a:lnTo>
                  <a:lnTo>
                    <a:pt x="1081" y="937"/>
                  </a:lnTo>
                  <a:lnTo>
                    <a:pt x="1102" y="833"/>
                  </a:lnTo>
                  <a:lnTo>
                    <a:pt x="1109" y="833"/>
                  </a:lnTo>
                  <a:cubicBezTo>
                    <a:pt x="1164" y="722"/>
                    <a:pt x="1192" y="597"/>
                    <a:pt x="1171" y="472"/>
                  </a:cubicBezTo>
                  <a:lnTo>
                    <a:pt x="1040" y="257"/>
                  </a:lnTo>
                  <a:lnTo>
                    <a:pt x="963" y="188"/>
                  </a:lnTo>
                  <a:lnTo>
                    <a:pt x="929" y="119"/>
                  </a:lnTo>
                  <a:lnTo>
                    <a:pt x="825" y="43"/>
                  </a:lnTo>
                  <a:lnTo>
                    <a:pt x="485" y="1"/>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2754713" y="790619"/>
              <a:ext cx="19826" cy="19279"/>
            </a:xfrm>
            <a:custGeom>
              <a:avLst/>
              <a:gdLst/>
              <a:ahLst/>
              <a:cxnLst/>
              <a:rect l="l" t="t" r="r" b="b"/>
              <a:pathLst>
                <a:path w="978" h="951" extrusionOk="0">
                  <a:moveTo>
                    <a:pt x="485" y="1"/>
                  </a:moveTo>
                  <a:lnTo>
                    <a:pt x="208" y="105"/>
                  </a:lnTo>
                  <a:lnTo>
                    <a:pt x="132" y="181"/>
                  </a:lnTo>
                  <a:lnTo>
                    <a:pt x="69" y="271"/>
                  </a:lnTo>
                  <a:cubicBezTo>
                    <a:pt x="21" y="361"/>
                    <a:pt x="0" y="472"/>
                    <a:pt x="21" y="583"/>
                  </a:cubicBezTo>
                  <a:lnTo>
                    <a:pt x="21" y="638"/>
                  </a:lnTo>
                  <a:lnTo>
                    <a:pt x="201" y="867"/>
                  </a:lnTo>
                  <a:lnTo>
                    <a:pt x="298" y="916"/>
                  </a:lnTo>
                  <a:lnTo>
                    <a:pt x="548" y="950"/>
                  </a:lnTo>
                  <a:cubicBezTo>
                    <a:pt x="790" y="922"/>
                    <a:pt x="977" y="715"/>
                    <a:pt x="970" y="465"/>
                  </a:cubicBezTo>
                  <a:lnTo>
                    <a:pt x="859" y="236"/>
                  </a:lnTo>
                  <a:lnTo>
                    <a:pt x="866" y="236"/>
                  </a:lnTo>
                  <a:cubicBezTo>
                    <a:pt x="790" y="98"/>
                    <a:pt x="645" y="8"/>
                    <a:pt x="485"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6"/>
            <p:cNvSpPr/>
            <p:nvPr/>
          </p:nvSpPr>
          <p:spPr>
            <a:xfrm>
              <a:off x="3177007" y="1119487"/>
              <a:ext cx="20252" cy="19887"/>
            </a:xfrm>
            <a:custGeom>
              <a:avLst/>
              <a:gdLst/>
              <a:ahLst/>
              <a:cxnLst/>
              <a:rect l="l" t="t" r="r" b="b"/>
              <a:pathLst>
                <a:path w="999" h="981" extrusionOk="0">
                  <a:moveTo>
                    <a:pt x="306" y="514"/>
                  </a:moveTo>
                  <a:lnTo>
                    <a:pt x="382" y="549"/>
                  </a:lnTo>
                  <a:lnTo>
                    <a:pt x="382" y="584"/>
                  </a:lnTo>
                  <a:lnTo>
                    <a:pt x="451" y="632"/>
                  </a:lnTo>
                  <a:cubicBezTo>
                    <a:pt x="460" y="634"/>
                    <a:pt x="469" y="635"/>
                    <a:pt x="477" y="635"/>
                  </a:cubicBezTo>
                  <a:cubicBezTo>
                    <a:pt x="503" y="635"/>
                    <a:pt x="527" y="627"/>
                    <a:pt x="548" y="611"/>
                  </a:cubicBezTo>
                  <a:lnTo>
                    <a:pt x="583" y="736"/>
                  </a:lnTo>
                  <a:lnTo>
                    <a:pt x="521" y="736"/>
                  </a:lnTo>
                  <a:lnTo>
                    <a:pt x="521" y="708"/>
                  </a:lnTo>
                  <a:cubicBezTo>
                    <a:pt x="410" y="701"/>
                    <a:pt x="320" y="625"/>
                    <a:pt x="306" y="514"/>
                  </a:cubicBezTo>
                  <a:close/>
                  <a:moveTo>
                    <a:pt x="568" y="1"/>
                  </a:moveTo>
                  <a:cubicBezTo>
                    <a:pt x="559" y="1"/>
                    <a:pt x="550" y="1"/>
                    <a:pt x="541" y="1"/>
                  </a:cubicBezTo>
                  <a:lnTo>
                    <a:pt x="472" y="29"/>
                  </a:lnTo>
                  <a:lnTo>
                    <a:pt x="479" y="29"/>
                  </a:lnTo>
                  <a:cubicBezTo>
                    <a:pt x="340" y="29"/>
                    <a:pt x="216" y="92"/>
                    <a:pt x="132" y="202"/>
                  </a:cubicBezTo>
                  <a:cubicBezTo>
                    <a:pt x="28" y="327"/>
                    <a:pt x="1" y="500"/>
                    <a:pt x="56" y="660"/>
                  </a:cubicBezTo>
                  <a:lnTo>
                    <a:pt x="167" y="840"/>
                  </a:lnTo>
                  <a:lnTo>
                    <a:pt x="437" y="979"/>
                  </a:lnTo>
                  <a:cubicBezTo>
                    <a:pt x="451" y="980"/>
                    <a:pt x="465" y="980"/>
                    <a:pt x="479" y="980"/>
                  </a:cubicBezTo>
                  <a:cubicBezTo>
                    <a:pt x="630" y="980"/>
                    <a:pt x="772" y="913"/>
                    <a:pt x="867" y="798"/>
                  </a:cubicBezTo>
                  <a:lnTo>
                    <a:pt x="728" y="674"/>
                  </a:lnTo>
                  <a:lnTo>
                    <a:pt x="812" y="611"/>
                  </a:lnTo>
                  <a:lnTo>
                    <a:pt x="742" y="542"/>
                  </a:lnTo>
                  <a:lnTo>
                    <a:pt x="694" y="632"/>
                  </a:lnTo>
                  <a:lnTo>
                    <a:pt x="611" y="556"/>
                  </a:lnTo>
                  <a:lnTo>
                    <a:pt x="638" y="507"/>
                  </a:lnTo>
                  <a:lnTo>
                    <a:pt x="687" y="487"/>
                  </a:lnTo>
                  <a:lnTo>
                    <a:pt x="652" y="452"/>
                  </a:lnTo>
                  <a:lnTo>
                    <a:pt x="652" y="438"/>
                  </a:lnTo>
                  <a:lnTo>
                    <a:pt x="826" y="438"/>
                  </a:lnTo>
                  <a:lnTo>
                    <a:pt x="742" y="417"/>
                  </a:lnTo>
                  <a:lnTo>
                    <a:pt x="999" y="383"/>
                  </a:lnTo>
                  <a:cubicBezTo>
                    <a:pt x="972" y="163"/>
                    <a:pt x="785" y="1"/>
                    <a:pt x="568"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6"/>
            <p:cNvSpPr/>
            <p:nvPr/>
          </p:nvSpPr>
          <p:spPr>
            <a:xfrm>
              <a:off x="3112669" y="778396"/>
              <a:ext cx="18285" cy="21975"/>
            </a:xfrm>
            <a:custGeom>
              <a:avLst/>
              <a:gdLst/>
              <a:ahLst/>
              <a:cxnLst/>
              <a:rect l="l" t="t" r="r" b="b"/>
              <a:pathLst>
                <a:path w="902" h="1084" extrusionOk="0">
                  <a:moveTo>
                    <a:pt x="2" y="471"/>
                  </a:moveTo>
                  <a:cubicBezTo>
                    <a:pt x="1" y="478"/>
                    <a:pt x="0" y="485"/>
                    <a:pt x="0" y="493"/>
                  </a:cubicBezTo>
                  <a:lnTo>
                    <a:pt x="2" y="471"/>
                  </a:lnTo>
                  <a:close/>
                  <a:moveTo>
                    <a:pt x="489" y="1"/>
                  </a:moveTo>
                  <a:cubicBezTo>
                    <a:pt x="351" y="1"/>
                    <a:pt x="225" y="61"/>
                    <a:pt x="125" y="146"/>
                  </a:cubicBezTo>
                  <a:lnTo>
                    <a:pt x="14" y="292"/>
                  </a:lnTo>
                  <a:lnTo>
                    <a:pt x="2" y="471"/>
                  </a:lnTo>
                  <a:lnTo>
                    <a:pt x="2" y="471"/>
                  </a:lnTo>
                  <a:cubicBezTo>
                    <a:pt x="4" y="453"/>
                    <a:pt x="9" y="438"/>
                    <a:pt x="14" y="423"/>
                  </a:cubicBezTo>
                  <a:lnTo>
                    <a:pt x="14" y="423"/>
                  </a:lnTo>
                  <a:lnTo>
                    <a:pt x="0" y="715"/>
                  </a:lnTo>
                  <a:lnTo>
                    <a:pt x="42" y="819"/>
                  </a:lnTo>
                  <a:lnTo>
                    <a:pt x="243" y="1026"/>
                  </a:lnTo>
                  <a:cubicBezTo>
                    <a:pt x="330" y="1065"/>
                    <a:pt x="425" y="1084"/>
                    <a:pt x="521" y="1084"/>
                  </a:cubicBezTo>
                  <a:cubicBezTo>
                    <a:pt x="617" y="1084"/>
                    <a:pt x="714" y="1065"/>
                    <a:pt x="804" y="1026"/>
                  </a:cubicBezTo>
                  <a:lnTo>
                    <a:pt x="666" y="721"/>
                  </a:lnTo>
                  <a:cubicBezTo>
                    <a:pt x="680" y="673"/>
                    <a:pt x="694" y="624"/>
                    <a:pt x="700" y="576"/>
                  </a:cubicBezTo>
                  <a:lnTo>
                    <a:pt x="714" y="493"/>
                  </a:lnTo>
                  <a:lnTo>
                    <a:pt x="804" y="146"/>
                  </a:lnTo>
                  <a:cubicBezTo>
                    <a:pt x="839" y="153"/>
                    <a:pt x="867" y="167"/>
                    <a:pt x="901" y="188"/>
                  </a:cubicBezTo>
                  <a:cubicBezTo>
                    <a:pt x="760" y="54"/>
                    <a:pt x="619" y="1"/>
                    <a:pt x="489"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3064628" y="1454274"/>
              <a:ext cx="24610" cy="23353"/>
            </a:xfrm>
            <a:custGeom>
              <a:avLst/>
              <a:gdLst/>
              <a:ahLst/>
              <a:cxnLst/>
              <a:rect l="l" t="t" r="r" b="b"/>
              <a:pathLst>
                <a:path w="1214" h="1152" extrusionOk="0">
                  <a:moveTo>
                    <a:pt x="576" y="0"/>
                  </a:moveTo>
                  <a:cubicBezTo>
                    <a:pt x="541" y="0"/>
                    <a:pt x="506" y="3"/>
                    <a:pt x="471" y="8"/>
                  </a:cubicBezTo>
                  <a:lnTo>
                    <a:pt x="402" y="22"/>
                  </a:lnTo>
                  <a:cubicBezTo>
                    <a:pt x="146" y="119"/>
                    <a:pt x="0" y="383"/>
                    <a:pt x="56" y="646"/>
                  </a:cubicBezTo>
                  <a:cubicBezTo>
                    <a:pt x="83" y="812"/>
                    <a:pt x="167" y="965"/>
                    <a:pt x="298" y="1083"/>
                  </a:cubicBezTo>
                  <a:lnTo>
                    <a:pt x="451" y="1152"/>
                  </a:lnTo>
                  <a:lnTo>
                    <a:pt x="679" y="1152"/>
                  </a:lnTo>
                  <a:lnTo>
                    <a:pt x="749" y="1131"/>
                  </a:lnTo>
                  <a:cubicBezTo>
                    <a:pt x="943" y="1096"/>
                    <a:pt x="1102" y="965"/>
                    <a:pt x="1178" y="785"/>
                  </a:cubicBezTo>
                  <a:lnTo>
                    <a:pt x="1213" y="639"/>
                  </a:lnTo>
                  <a:lnTo>
                    <a:pt x="1213" y="577"/>
                  </a:lnTo>
                  <a:lnTo>
                    <a:pt x="1192" y="431"/>
                  </a:lnTo>
                  <a:cubicBezTo>
                    <a:pt x="1094" y="166"/>
                    <a:pt x="848" y="0"/>
                    <a:pt x="57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3067141" y="935188"/>
              <a:ext cx="24327" cy="23495"/>
            </a:xfrm>
            <a:custGeom>
              <a:avLst/>
              <a:gdLst/>
              <a:ahLst/>
              <a:cxnLst/>
              <a:rect l="l" t="t" r="r" b="b"/>
              <a:pathLst>
                <a:path w="1200" h="1159" extrusionOk="0">
                  <a:moveTo>
                    <a:pt x="639" y="0"/>
                  </a:moveTo>
                  <a:cubicBezTo>
                    <a:pt x="562" y="7"/>
                    <a:pt x="299" y="21"/>
                    <a:pt x="140" y="229"/>
                  </a:cubicBezTo>
                  <a:cubicBezTo>
                    <a:pt x="43" y="354"/>
                    <a:pt x="1" y="513"/>
                    <a:pt x="29" y="673"/>
                  </a:cubicBezTo>
                  <a:lnTo>
                    <a:pt x="119" y="811"/>
                  </a:lnTo>
                  <a:cubicBezTo>
                    <a:pt x="172" y="1017"/>
                    <a:pt x="358" y="1159"/>
                    <a:pt x="568" y="1159"/>
                  </a:cubicBezTo>
                  <a:cubicBezTo>
                    <a:pt x="577" y="1159"/>
                    <a:pt x="587" y="1158"/>
                    <a:pt x="597" y="1158"/>
                  </a:cubicBezTo>
                  <a:lnTo>
                    <a:pt x="736" y="1123"/>
                  </a:lnTo>
                  <a:lnTo>
                    <a:pt x="784" y="1095"/>
                  </a:lnTo>
                  <a:lnTo>
                    <a:pt x="853" y="1040"/>
                  </a:lnTo>
                  <a:lnTo>
                    <a:pt x="1089" y="922"/>
                  </a:lnTo>
                  <a:cubicBezTo>
                    <a:pt x="1172" y="811"/>
                    <a:pt x="1200" y="680"/>
                    <a:pt x="1179" y="541"/>
                  </a:cubicBezTo>
                  <a:cubicBezTo>
                    <a:pt x="1158" y="423"/>
                    <a:pt x="1110" y="312"/>
                    <a:pt x="1047" y="215"/>
                  </a:cubicBezTo>
                  <a:lnTo>
                    <a:pt x="909" y="84"/>
                  </a:lnTo>
                  <a:lnTo>
                    <a:pt x="840" y="42"/>
                  </a:lnTo>
                  <a:lnTo>
                    <a:pt x="639" y="0"/>
                  </a:ln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3010668" y="607982"/>
              <a:ext cx="22928" cy="23779"/>
            </a:xfrm>
            <a:custGeom>
              <a:avLst/>
              <a:gdLst/>
              <a:ahLst/>
              <a:cxnLst/>
              <a:rect l="l" t="t" r="r" b="b"/>
              <a:pathLst>
                <a:path w="1131" h="1173" extrusionOk="0">
                  <a:moveTo>
                    <a:pt x="597" y="1"/>
                  </a:moveTo>
                  <a:lnTo>
                    <a:pt x="320" y="49"/>
                  </a:lnTo>
                  <a:lnTo>
                    <a:pt x="285" y="77"/>
                  </a:lnTo>
                  <a:cubicBezTo>
                    <a:pt x="112" y="146"/>
                    <a:pt x="1" y="313"/>
                    <a:pt x="8" y="493"/>
                  </a:cubicBezTo>
                  <a:lnTo>
                    <a:pt x="22" y="527"/>
                  </a:lnTo>
                  <a:cubicBezTo>
                    <a:pt x="8" y="576"/>
                    <a:pt x="8" y="625"/>
                    <a:pt x="8" y="673"/>
                  </a:cubicBezTo>
                  <a:lnTo>
                    <a:pt x="42" y="839"/>
                  </a:lnTo>
                  <a:lnTo>
                    <a:pt x="77" y="909"/>
                  </a:lnTo>
                  <a:lnTo>
                    <a:pt x="195" y="1033"/>
                  </a:lnTo>
                  <a:cubicBezTo>
                    <a:pt x="306" y="1096"/>
                    <a:pt x="431" y="1144"/>
                    <a:pt x="562" y="1172"/>
                  </a:cubicBezTo>
                  <a:lnTo>
                    <a:pt x="756" y="1151"/>
                  </a:lnTo>
                  <a:lnTo>
                    <a:pt x="846" y="1117"/>
                  </a:lnTo>
                  <a:lnTo>
                    <a:pt x="1013" y="985"/>
                  </a:lnTo>
                  <a:cubicBezTo>
                    <a:pt x="1089" y="874"/>
                    <a:pt x="1124" y="742"/>
                    <a:pt x="1124" y="604"/>
                  </a:cubicBezTo>
                  <a:lnTo>
                    <a:pt x="1124" y="604"/>
                  </a:lnTo>
                  <a:cubicBezTo>
                    <a:pt x="1124" y="632"/>
                    <a:pt x="1117" y="659"/>
                    <a:pt x="1103" y="687"/>
                  </a:cubicBezTo>
                  <a:lnTo>
                    <a:pt x="1131" y="430"/>
                  </a:lnTo>
                  <a:lnTo>
                    <a:pt x="1103" y="340"/>
                  </a:lnTo>
                  <a:lnTo>
                    <a:pt x="957" y="132"/>
                  </a:lnTo>
                  <a:cubicBezTo>
                    <a:pt x="846" y="56"/>
                    <a:pt x="722" y="15"/>
                    <a:pt x="597" y="1"/>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2844511" y="887147"/>
              <a:ext cx="107746" cy="92056"/>
            </a:xfrm>
            <a:custGeom>
              <a:avLst/>
              <a:gdLst/>
              <a:ahLst/>
              <a:cxnLst/>
              <a:rect l="l" t="t" r="r" b="b"/>
              <a:pathLst>
                <a:path w="5315" h="4541" extrusionOk="0">
                  <a:moveTo>
                    <a:pt x="3040" y="0"/>
                  </a:moveTo>
                  <a:cubicBezTo>
                    <a:pt x="1022" y="0"/>
                    <a:pt x="1" y="2442"/>
                    <a:pt x="1427" y="3874"/>
                  </a:cubicBezTo>
                  <a:cubicBezTo>
                    <a:pt x="1862" y="4310"/>
                    <a:pt x="2443" y="4541"/>
                    <a:pt x="3034" y="4541"/>
                  </a:cubicBezTo>
                  <a:cubicBezTo>
                    <a:pt x="3328" y="4541"/>
                    <a:pt x="3625" y="4484"/>
                    <a:pt x="3908" y="4366"/>
                  </a:cubicBezTo>
                  <a:cubicBezTo>
                    <a:pt x="4753" y="4020"/>
                    <a:pt x="5308" y="3188"/>
                    <a:pt x="5308" y="2273"/>
                  </a:cubicBezTo>
                  <a:cubicBezTo>
                    <a:pt x="5315" y="1019"/>
                    <a:pt x="4296" y="0"/>
                    <a:pt x="3048" y="0"/>
                  </a:cubicBezTo>
                  <a:cubicBezTo>
                    <a:pt x="3045" y="0"/>
                    <a:pt x="3043" y="0"/>
                    <a:pt x="3040"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3180940" y="286128"/>
              <a:ext cx="48085" cy="48065"/>
            </a:xfrm>
            <a:custGeom>
              <a:avLst/>
              <a:gdLst/>
              <a:ahLst/>
              <a:cxnLst/>
              <a:rect l="l" t="t" r="r" b="b"/>
              <a:pathLst>
                <a:path w="2372" h="2371" extrusionOk="0">
                  <a:moveTo>
                    <a:pt x="1186" y="0"/>
                  </a:moveTo>
                  <a:cubicBezTo>
                    <a:pt x="528" y="0"/>
                    <a:pt x="1" y="527"/>
                    <a:pt x="1" y="1186"/>
                  </a:cubicBezTo>
                  <a:cubicBezTo>
                    <a:pt x="1" y="1837"/>
                    <a:pt x="528" y="2371"/>
                    <a:pt x="1186" y="2371"/>
                  </a:cubicBezTo>
                  <a:cubicBezTo>
                    <a:pt x="1844" y="2371"/>
                    <a:pt x="2371" y="1837"/>
                    <a:pt x="2371" y="1186"/>
                  </a:cubicBezTo>
                  <a:cubicBezTo>
                    <a:pt x="2371" y="527"/>
                    <a:pt x="1844" y="0"/>
                    <a:pt x="118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2998303" y="1221083"/>
              <a:ext cx="172698" cy="166069"/>
            </a:xfrm>
            <a:custGeom>
              <a:avLst/>
              <a:gdLst/>
              <a:ahLst/>
              <a:cxnLst/>
              <a:rect l="l" t="t" r="r" b="b"/>
              <a:pathLst>
                <a:path w="8519" h="8192" extrusionOk="0">
                  <a:moveTo>
                    <a:pt x="4416" y="0"/>
                  </a:moveTo>
                  <a:cubicBezTo>
                    <a:pt x="2759" y="0"/>
                    <a:pt x="1269" y="998"/>
                    <a:pt x="632" y="2523"/>
                  </a:cubicBezTo>
                  <a:cubicBezTo>
                    <a:pt x="1" y="4055"/>
                    <a:pt x="347" y="5822"/>
                    <a:pt x="1519" y="6993"/>
                  </a:cubicBezTo>
                  <a:cubicBezTo>
                    <a:pt x="2302" y="7777"/>
                    <a:pt x="3352" y="8191"/>
                    <a:pt x="4420" y="8191"/>
                  </a:cubicBezTo>
                  <a:cubicBezTo>
                    <a:pt x="4948" y="8191"/>
                    <a:pt x="5482" y="8090"/>
                    <a:pt x="5989" y="7881"/>
                  </a:cubicBezTo>
                  <a:cubicBezTo>
                    <a:pt x="7514" y="7243"/>
                    <a:pt x="8519" y="5753"/>
                    <a:pt x="8519" y="4096"/>
                  </a:cubicBezTo>
                  <a:cubicBezTo>
                    <a:pt x="8519" y="1830"/>
                    <a:pt x="6682" y="0"/>
                    <a:pt x="4416" y="0"/>
                  </a:cubicBezTo>
                  <a:close/>
                </a:path>
              </a:pathLst>
            </a:cu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3112081" y="1247819"/>
              <a:ext cx="29841" cy="29901"/>
            </a:xfrm>
            <a:custGeom>
              <a:avLst/>
              <a:gdLst/>
              <a:ahLst/>
              <a:cxnLst/>
              <a:rect l="l" t="t" r="r" b="b"/>
              <a:pathLst>
                <a:path w="1472" h="1475" extrusionOk="0">
                  <a:moveTo>
                    <a:pt x="444" y="0"/>
                  </a:moveTo>
                  <a:cubicBezTo>
                    <a:pt x="215" y="0"/>
                    <a:pt x="1" y="274"/>
                    <a:pt x="189" y="518"/>
                  </a:cubicBezTo>
                  <a:lnTo>
                    <a:pt x="868" y="1357"/>
                  </a:lnTo>
                  <a:cubicBezTo>
                    <a:pt x="924" y="1433"/>
                    <a:pt x="1014" y="1474"/>
                    <a:pt x="1111" y="1474"/>
                  </a:cubicBezTo>
                  <a:cubicBezTo>
                    <a:pt x="1180" y="1474"/>
                    <a:pt x="1256" y="1447"/>
                    <a:pt x="1305" y="1398"/>
                  </a:cubicBezTo>
                  <a:cubicBezTo>
                    <a:pt x="1443" y="1294"/>
                    <a:pt x="1471" y="1093"/>
                    <a:pt x="1360" y="955"/>
                  </a:cubicBezTo>
                  <a:lnTo>
                    <a:pt x="681" y="123"/>
                  </a:lnTo>
                  <a:cubicBezTo>
                    <a:pt x="613" y="36"/>
                    <a:pt x="52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2917100" y="898580"/>
              <a:ext cx="18144" cy="14859"/>
            </a:xfrm>
            <a:custGeom>
              <a:avLst/>
              <a:gdLst/>
              <a:ahLst/>
              <a:cxnLst/>
              <a:rect l="l" t="t" r="r" b="b"/>
              <a:pathLst>
                <a:path w="895" h="733" extrusionOk="0">
                  <a:moveTo>
                    <a:pt x="438" y="0"/>
                  </a:moveTo>
                  <a:cubicBezTo>
                    <a:pt x="366" y="0"/>
                    <a:pt x="291" y="28"/>
                    <a:pt x="223" y="94"/>
                  </a:cubicBezTo>
                  <a:lnTo>
                    <a:pt x="126" y="192"/>
                  </a:lnTo>
                  <a:cubicBezTo>
                    <a:pt x="1" y="316"/>
                    <a:pt x="1" y="510"/>
                    <a:pt x="126" y="635"/>
                  </a:cubicBezTo>
                  <a:cubicBezTo>
                    <a:pt x="181" y="697"/>
                    <a:pt x="264" y="732"/>
                    <a:pt x="347" y="732"/>
                  </a:cubicBezTo>
                  <a:cubicBezTo>
                    <a:pt x="431" y="725"/>
                    <a:pt x="514" y="691"/>
                    <a:pt x="576" y="635"/>
                  </a:cubicBezTo>
                  <a:lnTo>
                    <a:pt x="659" y="545"/>
                  </a:lnTo>
                  <a:cubicBezTo>
                    <a:pt x="895" y="320"/>
                    <a:pt x="684"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3207210" y="291439"/>
              <a:ext cx="16035" cy="14799"/>
            </a:xfrm>
            <a:custGeom>
              <a:avLst/>
              <a:gdLst/>
              <a:ahLst/>
              <a:cxnLst/>
              <a:rect l="l" t="t" r="r" b="b"/>
              <a:pathLst>
                <a:path w="791" h="730" extrusionOk="0">
                  <a:moveTo>
                    <a:pt x="444" y="0"/>
                  </a:moveTo>
                  <a:cubicBezTo>
                    <a:pt x="363" y="0"/>
                    <a:pt x="282" y="33"/>
                    <a:pt x="223" y="99"/>
                  </a:cubicBezTo>
                  <a:lnTo>
                    <a:pt x="126" y="196"/>
                  </a:lnTo>
                  <a:cubicBezTo>
                    <a:pt x="1" y="314"/>
                    <a:pt x="1" y="515"/>
                    <a:pt x="126" y="639"/>
                  </a:cubicBezTo>
                  <a:cubicBezTo>
                    <a:pt x="188" y="695"/>
                    <a:pt x="264" y="730"/>
                    <a:pt x="347" y="730"/>
                  </a:cubicBezTo>
                  <a:cubicBezTo>
                    <a:pt x="437" y="730"/>
                    <a:pt x="514" y="695"/>
                    <a:pt x="576" y="639"/>
                  </a:cubicBezTo>
                  <a:lnTo>
                    <a:pt x="666" y="542"/>
                  </a:lnTo>
                  <a:cubicBezTo>
                    <a:pt x="791" y="418"/>
                    <a:pt x="791" y="224"/>
                    <a:pt x="666" y="99"/>
                  </a:cubicBezTo>
                  <a:cubicBezTo>
                    <a:pt x="607" y="33"/>
                    <a:pt x="526"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36"/>
            <p:cNvGrpSpPr/>
            <p:nvPr/>
          </p:nvGrpSpPr>
          <p:grpSpPr>
            <a:xfrm flipH="1">
              <a:off x="2051442" y="1220050"/>
              <a:ext cx="884476" cy="671200"/>
              <a:chOff x="1039763" y="124525"/>
              <a:chExt cx="1317950" cy="1000000"/>
            </a:xfrm>
          </p:grpSpPr>
          <p:sp>
            <p:nvSpPr>
              <p:cNvPr id="2306" name="Google Shape;2306;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6"/>
            <p:cNvGrpSpPr/>
            <p:nvPr/>
          </p:nvGrpSpPr>
          <p:grpSpPr>
            <a:xfrm flipH="1">
              <a:off x="1419061" y="1780731"/>
              <a:ext cx="621545" cy="471700"/>
              <a:chOff x="1039763" y="124525"/>
              <a:chExt cx="1317950" cy="1000000"/>
            </a:xfrm>
          </p:grpSpPr>
          <p:sp>
            <p:nvSpPr>
              <p:cNvPr id="2319" name="Google Shape;2319;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36"/>
            <p:cNvGrpSpPr/>
            <p:nvPr/>
          </p:nvGrpSpPr>
          <p:grpSpPr>
            <a:xfrm flipH="1">
              <a:off x="2241228" y="2203770"/>
              <a:ext cx="504907" cy="383100"/>
              <a:chOff x="1039763" y="124525"/>
              <a:chExt cx="1317950" cy="1000000"/>
            </a:xfrm>
          </p:grpSpPr>
          <p:sp>
            <p:nvSpPr>
              <p:cNvPr id="2332" name="Google Shape;2332;p36"/>
              <p:cNvSpPr/>
              <p:nvPr/>
            </p:nvSpPr>
            <p:spPr>
              <a:xfrm>
                <a:off x="1307688" y="738300"/>
                <a:ext cx="772400" cy="386225"/>
              </a:xfrm>
              <a:custGeom>
                <a:avLst/>
                <a:gdLst/>
                <a:ahLst/>
                <a:cxnLst/>
                <a:rect l="l" t="t" r="r" b="b"/>
                <a:pathLst>
                  <a:path w="30896" h="15449" extrusionOk="0">
                    <a:moveTo>
                      <a:pt x="30749" y="1"/>
                    </a:moveTo>
                    <a:lnTo>
                      <a:pt x="1" y="7973"/>
                    </a:lnTo>
                    <a:cubicBezTo>
                      <a:pt x="1" y="7973"/>
                      <a:pt x="8272" y="15449"/>
                      <a:pt x="16968" y="15449"/>
                    </a:cubicBezTo>
                    <a:cubicBezTo>
                      <a:pt x="17361" y="15449"/>
                      <a:pt x="17754" y="15433"/>
                      <a:pt x="18147" y="15402"/>
                    </a:cubicBezTo>
                    <a:cubicBezTo>
                      <a:pt x="27259" y="14665"/>
                      <a:pt x="30896" y="5569"/>
                      <a:pt x="30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6"/>
              <p:cNvSpPr/>
              <p:nvPr/>
            </p:nvSpPr>
            <p:spPr>
              <a:xfrm>
                <a:off x="1307688" y="124525"/>
                <a:ext cx="772400" cy="386400"/>
              </a:xfrm>
              <a:custGeom>
                <a:avLst/>
                <a:gdLst/>
                <a:ahLst/>
                <a:cxnLst/>
                <a:rect l="l" t="t" r="r" b="b"/>
                <a:pathLst>
                  <a:path w="30896" h="15456" extrusionOk="0">
                    <a:moveTo>
                      <a:pt x="16978" y="0"/>
                    </a:moveTo>
                    <a:cubicBezTo>
                      <a:pt x="8278" y="0"/>
                      <a:pt x="1" y="7468"/>
                      <a:pt x="1" y="7468"/>
                    </a:cubicBezTo>
                    <a:lnTo>
                      <a:pt x="30749" y="15455"/>
                    </a:lnTo>
                    <a:cubicBezTo>
                      <a:pt x="30896" y="9880"/>
                      <a:pt x="27259" y="768"/>
                      <a:pt x="18147" y="47"/>
                    </a:cubicBezTo>
                    <a:cubicBezTo>
                      <a:pt x="17757" y="15"/>
                      <a:pt x="17367" y="0"/>
                      <a:pt x="16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6"/>
              <p:cNvSpPr/>
              <p:nvPr/>
            </p:nvSpPr>
            <p:spPr>
              <a:xfrm>
                <a:off x="2026963" y="341750"/>
                <a:ext cx="330750" cy="498825"/>
              </a:xfrm>
              <a:custGeom>
                <a:avLst/>
                <a:gdLst/>
                <a:ahLst/>
                <a:cxnLst/>
                <a:rect l="l" t="t" r="r" b="b"/>
                <a:pathLst>
                  <a:path w="13230" h="19953" extrusionOk="0">
                    <a:moveTo>
                      <a:pt x="10382" y="1"/>
                    </a:moveTo>
                    <a:cubicBezTo>
                      <a:pt x="8134" y="1"/>
                      <a:pt x="0" y="8007"/>
                      <a:pt x="0" y="8007"/>
                    </a:cubicBezTo>
                    <a:lnTo>
                      <a:pt x="0" y="12862"/>
                    </a:lnTo>
                    <a:cubicBezTo>
                      <a:pt x="0" y="12862"/>
                      <a:pt x="8485" y="19953"/>
                      <a:pt x="11189" y="19953"/>
                    </a:cubicBezTo>
                    <a:cubicBezTo>
                      <a:pt x="11490" y="19953"/>
                      <a:pt x="11719" y="19865"/>
                      <a:pt x="11857" y="19670"/>
                    </a:cubicBezTo>
                    <a:cubicBezTo>
                      <a:pt x="13230" y="17724"/>
                      <a:pt x="12408" y="834"/>
                      <a:pt x="10647" y="51"/>
                    </a:cubicBezTo>
                    <a:cubicBezTo>
                      <a:pt x="10572" y="17"/>
                      <a:pt x="10483" y="1"/>
                      <a:pt x="10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6"/>
              <p:cNvSpPr/>
              <p:nvPr/>
            </p:nvSpPr>
            <p:spPr>
              <a:xfrm>
                <a:off x="1039763" y="215250"/>
                <a:ext cx="1055275" cy="829000"/>
              </a:xfrm>
              <a:custGeom>
                <a:avLst/>
                <a:gdLst/>
                <a:ahLst/>
                <a:cxnLst/>
                <a:rect l="l" t="t" r="r" b="b"/>
                <a:pathLst>
                  <a:path w="42211" h="33160" extrusionOk="0">
                    <a:moveTo>
                      <a:pt x="28461" y="0"/>
                    </a:moveTo>
                    <a:cubicBezTo>
                      <a:pt x="21606" y="0"/>
                      <a:pt x="5677" y="1225"/>
                      <a:pt x="1" y="15851"/>
                    </a:cubicBezTo>
                    <a:cubicBezTo>
                      <a:pt x="606" y="16057"/>
                      <a:pt x="1390" y="16223"/>
                      <a:pt x="2340" y="16223"/>
                    </a:cubicBezTo>
                    <a:cubicBezTo>
                      <a:pt x="2997" y="16223"/>
                      <a:pt x="3734" y="16144"/>
                      <a:pt x="4545" y="15944"/>
                    </a:cubicBezTo>
                    <a:lnTo>
                      <a:pt x="4545" y="15944"/>
                    </a:lnTo>
                    <a:cubicBezTo>
                      <a:pt x="4545" y="15944"/>
                      <a:pt x="2831" y="17728"/>
                      <a:pt x="280" y="18030"/>
                    </a:cubicBezTo>
                    <a:cubicBezTo>
                      <a:pt x="6189" y="31989"/>
                      <a:pt x="21714" y="33160"/>
                      <a:pt x="28461" y="33160"/>
                    </a:cubicBezTo>
                    <a:cubicBezTo>
                      <a:pt x="35425" y="33160"/>
                      <a:pt x="42210" y="24645"/>
                      <a:pt x="42210" y="16580"/>
                    </a:cubicBezTo>
                    <a:cubicBezTo>
                      <a:pt x="42210" y="8515"/>
                      <a:pt x="35425" y="0"/>
                      <a:pt x="28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6"/>
              <p:cNvSpPr/>
              <p:nvPr/>
            </p:nvSpPr>
            <p:spPr>
              <a:xfrm>
                <a:off x="1039763" y="284850"/>
                <a:ext cx="382150" cy="683400"/>
              </a:xfrm>
              <a:custGeom>
                <a:avLst/>
                <a:gdLst/>
                <a:ahLst/>
                <a:cxnLst/>
                <a:rect l="l" t="t" r="r" b="b"/>
                <a:pathLst>
                  <a:path w="15286" h="27336" extrusionOk="0">
                    <a:moveTo>
                      <a:pt x="12959" y="0"/>
                    </a:moveTo>
                    <a:cubicBezTo>
                      <a:pt x="7701" y="2195"/>
                      <a:pt x="2692" y="6126"/>
                      <a:pt x="1" y="13067"/>
                    </a:cubicBezTo>
                    <a:cubicBezTo>
                      <a:pt x="606" y="13273"/>
                      <a:pt x="1390" y="13439"/>
                      <a:pt x="2340" y="13439"/>
                    </a:cubicBezTo>
                    <a:cubicBezTo>
                      <a:pt x="2997" y="13439"/>
                      <a:pt x="3734" y="13360"/>
                      <a:pt x="4545" y="13160"/>
                    </a:cubicBezTo>
                    <a:lnTo>
                      <a:pt x="4545" y="13160"/>
                    </a:lnTo>
                    <a:cubicBezTo>
                      <a:pt x="4545" y="13160"/>
                      <a:pt x="2831" y="14944"/>
                      <a:pt x="280" y="15246"/>
                    </a:cubicBezTo>
                    <a:cubicBezTo>
                      <a:pt x="2924" y="21489"/>
                      <a:pt x="7484" y="25165"/>
                      <a:pt x="12331" y="27336"/>
                    </a:cubicBezTo>
                    <a:cubicBezTo>
                      <a:pt x="14177" y="23350"/>
                      <a:pt x="15285" y="18356"/>
                      <a:pt x="15285" y="12927"/>
                    </a:cubicBezTo>
                    <a:cubicBezTo>
                      <a:pt x="15285" y="8150"/>
                      <a:pt x="14425" y="3715"/>
                      <a:pt x="12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6"/>
              <p:cNvSpPr/>
              <p:nvPr/>
            </p:nvSpPr>
            <p:spPr>
              <a:xfrm>
                <a:off x="1191963" y="425200"/>
                <a:ext cx="163850" cy="157450"/>
              </a:xfrm>
              <a:custGeom>
                <a:avLst/>
                <a:gdLst/>
                <a:ahLst/>
                <a:cxnLst/>
                <a:rect l="l" t="t" r="r" b="b"/>
                <a:pathLst>
                  <a:path w="6554" h="6298" extrusionOk="0">
                    <a:moveTo>
                      <a:pt x="3411" y="1"/>
                    </a:moveTo>
                    <a:cubicBezTo>
                      <a:pt x="3406" y="1"/>
                      <a:pt x="3402" y="1"/>
                      <a:pt x="3397" y="1"/>
                    </a:cubicBezTo>
                    <a:cubicBezTo>
                      <a:pt x="2125" y="1"/>
                      <a:pt x="977" y="761"/>
                      <a:pt x="489" y="1939"/>
                    </a:cubicBezTo>
                    <a:cubicBezTo>
                      <a:pt x="0" y="3118"/>
                      <a:pt x="272" y="4475"/>
                      <a:pt x="1171" y="5375"/>
                    </a:cubicBezTo>
                    <a:cubicBezTo>
                      <a:pt x="1773" y="5977"/>
                      <a:pt x="2580" y="6297"/>
                      <a:pt x="3401" y="6297"/>
                    </a:cubicBezTo>
                    <a:cubicBezTo>
                      <a:pt x="3807" y="6297"/>
                      <a:pt x="4217" y="6219"/>
                      <a:pt x="4607" y="6057"/>
                    </a:cubicBezTo>
                    <a:cubicBezTo>
                      <a:pt x="5785" y="5569"/>
                      <a:pt x="6553" y="4421"/>
                      <a:pt x="6553" y="3149"/>
                    </a:cubicBezTo>
                    <a:cubicBezTo>
                      <a:pt x="6553" y="1409"/>
                      <a:pt x="5149" y="1"/>
                      <a:pt x="3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6"/>
              <p:cNvSpPr/>
              <p:nvPr/>
            </p:nvSpPr>
            <p:spPr>
              <a:xfrm>
                <a:off x="1202863" y="470175"/>
                <a:ext cx="78875" cy="67450"/>
              </a:xfrm>
              <a:custGeom>
                <a:avLst/>
                <a:gdLst/>
                <a:ahLst/>
                <a:cxnLst/>
                <a:rect l="l" t="t" r="r" b="b"/>
                <a:pathLst>
                  <a:path w="3155" h="2698" extrusionOk="0">
                    <a:moveTo>
                      <a:pt x="1804" y="1"/>
                    </a:moveTo>
                    <a:cubicBezTo>
                      <a:pt x="600" y="1"/>
                      <a:pt x="1" y="1445"/>
                      <a:pt x="844" y="2296"/>
                    </a:cubicBezTo>
                    <a:cubicBezTo>
                      <a:pt x="1118" y="2573"/>
                      <a:pt x="1458" y="2697"/>
                      <a:pt x="1791" y="2697"/>
                    </a:cubicBezTo>
                    <a:cubicBezTo>
                      <a:pt x="2483" y="2697"/>
                      <a:pt x="3147" y="2162"/>
                      <a:pt x="3147" y="1350"/>
                    </a:cubicBezTo>
                    <a:cubicBezTo>
                      <a:pt x="3155" y="606"/>
                      <a:pt x="2550" y="1"/>
                      <a:pt x="1813" y="1"/>
                    </a:cubicBezTo>
                    <a:cubicBezTo>
                      <a:pt x="1810" y="1"/>
                      <a:pt x="1807"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6"/>
              <p:cNvSpPr/>
              <p:nvPr/>
            </p:nvSpPr>
            <p:spPr>
              <a:xfrm>
                <a:off x="1535488" y="341450"/>
                <a:ext cx="80100" cy="569625"/>
              </a:xfrm>
              <a:custGeom>
                <a:avLst/>
                <a:gdLst/>
                <a:ahLst/>
                <a:cxnLst/>
                <a:rect l="l" t="t" r="r" b="b"/>
                <a:pathLst>
                  <a:path w="3204" h="22785" extrusionOk="0">
                    <a:moveTo>
                      <a:pt x="1598" y="1"/>
                    </a:moveTo>
                    <a:cubicBezTo>
                      <a:pt x="714" y="1"/>
                      <a:pt x="1" y="5103"/>
                      <a:pt x="1" y="11392"/>
                    </a:cubicBezTo>
                    <a:cubicBezTo>
                      <a:pt x="1" y="17682"/>
                      <a:pt x="714" y="22784"/>
                      <a:pt x="1598" y="22784"/>
                    </a:cubicBezTo>
                    <a:cubicBezTo>
                      <a:pt x="2482" y="22784"/>
                      <a:pt x="3203" y="17682"/>
                      <a:pt x="3203" y="11392"/>
                    </a:cubicBezTo>
                    <a:cubicBezTo>
                      <a:pt x="3203" y="5103"/>
                      <a:pt x="2482"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6"/>
              <p:cNvSpPr/>
              <p:nvPr/>
            </p:nvSpPr>
            <p:spPr>
              <a:xfrm>
                <a:off x="1681088" y="386825"/>
                <a:ext cx="80300" cy="485850"/>
              </a:xfrm>
              <a:custGeom>
                <a:avLst/>
                <a:gdLst/>
                <a:ahLst/>
                <a:cxnLst/>
                <a:rect l="l" t="t" r="r" b="b"/>
                <a:pathLst>
                  <a:path w="3212" h="19434" extrusionOk="0">
                    <a:moveTo>
                      <a:pt x="1606" y="0"/>
                    </a:moveTo>
                    <a:cubicBezTo>
                      <a:pt x="722" y="0"/>
                      <a:pt x="1" y="4343"/>
                      <a:pt x="1" y="9717"/>
                    </a:cubicBezTo>
                    <a:cubicBezTo>
                      <a:pt x="1" y="15083"/>
                      <a:pt x="714" y="19434"/>
                      <a:pt x="1606" y="19434"/>
                    </a:cubicBezTo>
                    <a:cubicBezTo>
                      <a:pt x="2498" y="19434"/>
                      <a:pt x="3211" y="15083"/>
                      <a:pt x="3211" y="9717"/>
                    </a:cubicBezTo>
                    <a:cubicBezTo>
                      <a:pt x="3211" y="4351"/>
                      <a:pt x="2482"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6"/>
              <p:cNvSpPr/>
              <p:nvPr/>
            </p:nvSpPr>
            <p:spPr>
              <a:xfrm>
                <a:off x="1826888" y="428500"/>
                <a:ext cx="80075" cy="402500"/>
              </a:xfrm>
              <a:custGeom>
                <a:avLst/>
                <a:gdLst/>
                <a:ahLst/>
                <a:cxnLst/>
                <a:rect l="l" t="t" r="r" b="b"/>
                <a:pathLst>
                  <a:path w="3203" h="16100" extrusionOk="0">
                    <a:moveTo>
                      <a:pt x="1605" y="1"/>
                    </a:moveTo>
                    <a:cubicBezTo>
                      <a:pt x="714" y="1"/>
                      <a:pt x="0" y="3599"/>
                      <a:pt x="0" y="8050"/>
                    </a:cubicBezTo>
                    <a:cubicBezTo>
                      <a:pt x="0" y="12493"/>
                      <a:pt x="721" y="16099"/>
                      <a:pt x="1605" y="16099"/>
                    </a:cubicBezTo>
                    <a:cubicBezTo>
                      <a:pt x="2489" y="16099"/>
                      <a:pt x="3203" y="12493"/>
                      <a:pt x="3203" y="8050"/>
                    </a:cubicBezTo>
                    <a:cubicBezTo>
                      <a:pt x="3203" y="3606"/>
                      <a:pt x="2497" y="1"/>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6"/>
              <p:cNvSpPr/>
              <p:nvPr/>
            </p:nvSpPr>
            <p:spPr>
              <a:xfrm>
                <a:off x="1448275" y="922925"/>
                <a:ext cx="160150" cy="121324"/>
              </a:xfrm>
              <a:custGeom>
                <a:avLst/>
                <a:gdLst/>
                <a:ahLst/>
                <a:cxnLst/>
                <a:rect l="l" t="t" r="r" b="b"/>
                <a:pathLst>
                  <a:path w="6406" h="4951" extrusionOk="0">
                    <a:moveTo>
                      <a:pt x="0" y="1"/>
                    </a:moveTo>
                    <a:cubicBezTo>
                      <a:pt x="0" y="1"/>
                      <a:pt x="422" y="4950"/>
                      <a:pt x="2702" y="4950"/>
                    </a:cubicBezTo>
                    <a:cubicBezTo>
                      <a:pt x="2934" y="4950"/>
                      <a:pt x="3186" y="4899"/>
                      <a:pt x="3459" y="4785"/>
                    </a:cubicBezTo>
                    <a:cubicBezTo>
                      <a:pt x="6406" y="3568"/>
                      <a:pt x="2528" y="497"/>
                      <a:pt x="0" y="1"/>
                    </a:cubicBezTo>
                    <a:close/>
                  </a:path>
                </a:pathLst>
              </a:custGeom>
              <a:solidFill>
                <a:srgbClr val="231F2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70812673"/>
      </p:ext>
    </p:extLst>
  </p:cSld>
  <p:clrMapOvr>
    <a:masterClrMapping/>
  </p:clrMapOvr>
</p:sld>
</file>

<file path=ppt/theme/theme1.xml><?xml version="1.0" encoding="utf-8"?>
<a:theme xmlns:a="http://schemas.openxmlformats.org/drawingml/2006/main" name="Language Arts Subject for Elementary - 1st Grade: Under the Sea by Slidesgo">
  <a:themeElements>
    <a:clrScheme name="Simple Light">
      <a:dk1>
        <a:srgbClr val="FFFFFF"/>
      </a:dk1>
      <a:lt1>
        <a:srgbClr val="FFEAE0"/>
      </a:lt1>
      <a:dk2>
        <a:srgbClr val="FFCF91"/>
      </a:dk2>
      <a:lt2>
        <a:srgbClr val="FF5400"/>
      </a:lt2>
      <a:accent1>
        <a:srgbClr val="3378E0"/>
      </a:accent1>
      <a:accent2>
        <a:srgbClr val="2269D4"/>
      </a:accent2>
      <a:accent3>
        <a:srgbClr val="0F54BE"/>
      </a:accent3>
      <a:accent4>
        <a:srgbClr val="0144A6"/>
      </a:accent4>
      <a:accent5>
        <a:srgbClr val="022966"/>
      </a:accent5>
      <a:accent6>
        <a:srgbClr val="231F2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670</Words>
  <Application>Microsoft Office PowerPoint</Application>
  <PresentationFormat>On-screen Show (16:9)</PresentationFormat>
  <Paragraphs>82</Paragraphs>
  <Slides>14</Slides>
  <Notes>11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Roboto</vt:lpstr>
      <vt:lpstr>Times New Roman</vt:lpstr>
      <vt:lpstr>Quicksand</vt:lpstr>
      <vt:lpstr>Nunito Light</vt:lpstr>
      <vt:lpstr>Language Arts Subject for Elementary - 1st Grade: Under the Sea by Slidesgo</vt:lpstr>
      <vt:lpstr>Marine Reptiles (Chordata Reptilia)</vt:lpstr>
      <vt:lpstr>Sea Turtles</vt:lpstr>
      <vt:lpstr>Characteristics</vt:lpstr>
      <vt:lpstr>Habitat</vt:lpstr>
      <vt:lpstr>Predator</vt:lpstr>
      <vt:lpstr>Symmetry/anatomy</vt:lpstr>
      <vt:lpstr>Diagram</vt:lpstr>
      <vt:lpstr>Video</vt:lpstr>
      <vt:lpstr>Adaptations</vt:lpstr>
      <vt:lpstr>Leatherback Sea Turtle Dermocheyls Coreacia </vt:lpstr>
      <vt:lpstr>Yellow-lipped Sea Krait (Laticauda Colubrina)  </vt:lpstr>
      <vt:lpstr>Marine Iguana (Ambyrhynchus Cristatus) </vt:lpstr>
      <vt:lpstr>Human impacts</vt:lpstr>
      <vt:lpstr>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Reptiles (Chordata Reptilia)</dc:title>
  <dc:creator>Sonya Jarrett</dc:creator>
  <cp:lastModifiedBy>Sonya Jarrett</cp:lastModifiedBy>
  <cp:revision>3</cp:revision>
  <dcterms:modified xsi:type="dcterms:W3CDTF">2022-05-04T14:11:42Z</dcterms:modified>
</cp:coreProperties>
</file>