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Barlow Semi Condensed Light" panose="00000406000000000000" pitchFamily="2" charset="0"/>
      <p:regular r:id="rId18"/>
      <p:bold r:id="rId19"/>
      <p:italic r:id="rId20"/>
      <p:boldItalic r:id="rId21"/>
    </p:embeddedFont>
    <p:embeddedFont>
      <p:font typeface="Bellota Text" panose="020B0604020202020204" charset="0"/>
      <p:regular r:id="rId22"/>
      <p:bold r:id="rId23"/>
      <p:italic r:id="rId24"/>
      <p:boldItalic r:id="rId25"/>
    </p:embeddedFont>
    <p:embeddedFont>
      <p:font typeface="Caveat" panose="020B0604020202020204" charset="0"/>
      <p:regular r:id="rId26"/>
      <p:bold r:id="rId27"/>
    </p:embeddedFont>
    <p:embeddedFont>
      <p:font typeface="Josefin Sans" panose="020B0604020202020204" pitchFamily="2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bd36fada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bd36fada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246321157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246321157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246321157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246321157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46321157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246321157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246321157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246321157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246321157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246321157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c1a8e6f7d_2_10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8c1a8e6f7d_2_10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d5f6847d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d5f6847d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246321157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246321157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46321157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246321157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246321157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246321157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246321157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246321157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246321157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246321157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246321157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246321157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246321157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246321157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929108" y="191050"/>
            <a:ext cx="4224662" cy="4968769"/>
          </a:xfrm>
          <a:custGeom>
            <a:avLst/>
            <a:gdLst/>
            <a:ahLst/>
            <a:cxnLst/>
            <a:rect l="l" t="t" r="r" b="b"/>
            <a:pathLst>
              <a:path w="135743" h="159652" extrusionOk="0">
                <a:moveTo>
                  <a:pt x="88161" y="0"/>
                </a:moveTo>
                <a:lnTo>
                  <a:pt x="86780" y="95"/>
                </a:lnTo>
                <a:lnTo>
                  <a:pt x="84756" y="429"/>
                </a:lnTo>
                <a:lnTo>
                  <a:pt x="82136" y="1262"/>
                </a:lnTo>
                <a:lnTo>
                  <a:pt x="79612" y="2501"/>
                </a:lnTo>
                <a:lnTo>
                  <a:pt x="77254" y="4096"/>
                </a:lnTo>
                <a:lnTo>
                  <a:pt x="75064" y="5978"/>
                </a:lnTo>
                <a:lnTo>
                  <a:pt x="73087" y="8121"/>
                </a:lnTo>
                <a:lnTo>
                  <a:pt x="71325" y="10478"/>
                </a:lnTo>
                <a:lnTo>
                  <a:pt x="69848" y="13027"/>
                </a:lnTo>
                <a:lnTo>
                  <a:pt x="68634" y="15670"/>
                </a:lnTo>
                <a:lnTo>
                  <a:pt x="67752" y="18409"/>
                </a:lnTo>
                <a:lnTo>
                  <a:pt x="67205" y="21171"/>
                </a:lnTo>
                <a:lnTo>
                  <a:pt x="67109" y="22552"/>
                </a:lnTo>
                <a:lnTo>
                  <a:pt x="67062" y="23481"/>
                </a:lnTo>
                <a:lnTo>
                  <a:pt x="67133" y="25267"/>
                </a:lnTo>
                <a:lnTo>
                  <a:pt x="67371" y="26934"/>
                </a:lnTo>
                <a:lnTo>
                  <a:pt x="67776" y="28530"/>
                </a:lnTo>
                <a:lnTo>
                  <a:pt x="68324" y="30030"/>
                </a:lnTo>
                <a:lnTo>
                  <a:pt x="68991" y="31435"/>
                </a:lnTo>
                <a:lnTo>
                  <a:pt x="69801" y="32769"/>
                </a:lnTo>
                <a:lnTo>
                  <a:pt x="70729" y="34055"/>
                </a:lnTo>
                <a:lnTo>
                  <a:pt x="72301" y="35817"/>
                </a:lnTo>
                <a:lnTo>
                  <a:pt x="74706" y="38008"/>
                </a:lnTo>
                <a:lnTo>
                  <a:pt x="77350" y="39984"/>
                </a:lnTo>
                <a:lnTo>
                  <a:pt x="80160" y="41818"/>
                </a:lnTo>
                <a:lnTo>
                  <a:pt x="84518" y="44414"/>
                </a:lnTo>
                <a:lnTo>
                  <a:pt x="88709" y="46914"/>
                </a:lnTo>
                <a:lnTo>
                  <a:pt x="91281" y="48629"/>
                </a:lnTo>
                <a:lnTo>
                  <a:pt x="93591" y="50415"/>
                </a:lnTo>
                <a:lnTo>
                  <a:pt x="95044" y="51844"/>
                </a:lnTo>
                <a:lnTo>
                  <a:pt x="95901" y="52820"/>
                </a:lnTo>
                <a:lnTo>
                  <a:pt x="96616" y="53868"/>
                </a:lnTo>
                <a:lnTo>
                  <a:pt x="97211" y="54940"/>
                </a:lnTo>
                <a:lnTo>
                  <a:pt x="97663" y="56083"/>
                </a:lnTo>
                <a:lnTo>
                  <a:pt x="97949" y="57298"/>
                </a:lnTo>
                <a:lnTo>
                  <a:pt x="98044" y="57917"/>
                </a:lnTo>
                <a:lnTo>
                  <a:pt x="98140" y="59155"/>
                </a:lnTo>
                <a:lnTo>
                  <a:pt x="98140" y="61536"/>
                </a:lnTo>
                <a:lnTo>
                  <a:pt x="97925" y="63823"/>
                </a:lnTo>
                <a:lnTo>
                  <a:pt x="97497" y="66014"/>
                </a:lnTo>
                <a:lnTo>
                  <a:pt x="96878" y="68062"/>
                </a:lnTo>
                <a:lnTo>
                  <a:pt x="96044" y="69991"/>
                </a:lnTo>
                <a:lnTo>
                  <a:pt x="95020" y="71800"/>
                </a:lnTo>
                <a:lnTo>
                  <a:pt x="93829" y="73444"/>
                </a:lnTo>
                <a:lnTo>
                  <a:pt x="92472" y="74920"/>
                </a:lnTo>
                <a:lnTo>
                  <a:pt x="90972" y="76230"/>
                </a:lnTo>
                <a:lnTo>
                  <a:pt x="89305" y="77349"/>
                </a:lnTo>
                <a:lnTo>
                  <a:pt x="87518" y="78302"/>
                </a:lnTo>
                <a:lnTo>
                  <a:pt x="85613" y="79016"/>
                </a:lnTo>
                <a:lnTo>
                  <a:pt x="83613" y="79540"/>
                </a:lnTo>
                <a:lnTo>
                  <a:pt x="81493" y="79826"/>
                </a:lnTo>
                <a:lnTo>
                  <a:pt x="79279" y="79874"/>
                </a:lnTo>
                <a:lnTo>
                  <a:pt x="78159" y="79778"/>
                </a:lnTo>
                <a:lnTo>
                  <a:pt x="77374" y="79731"/>
                </a:lnTo>
                <a:lnTo>
                  <a:pt x="75921" y="79802"/>
                </a:lnTo>
                <a:lnTo>
                  <a:pt x="74563" y="80040"/>
                </a:lnTo>
                <a:lnTo>
                  <a:pt x="73254" y="80445"/>
                </a:lnTo>
                <a:lnTo>
                  <a:pt x="72063" y="80993"/>
                </a:lnTo>
                <a:lnTo>
                  <a:pt x="70944" y="81707"/>
                </a:lnTo>
                <a:lnTo>
                  <a:pt x="69920" y="82541"/>
                </a:lnTo>
                <a:lnTo>
                  <a:pt x="68991" y="83517"/>
                </a:lnTo>
                <a:lnTo>
                  <a:pt x="68181" y="84589"/>
                </a:lnTo>
                <a:lnTo>
                  <a:pt x="67443" y="85756"/>
                </a:lnTo>
                <a:lnTo>
                  <a:pt x="66824" y="87018"/>
                </a:lnTo>
                <a:lnTo>
                  <a:pt x="66276" y="88351"/>
                </a:lnTo>
                <a:lnTo>
                  <a:pt x="65871" y="89756"/>
                </a:lnTo>
                <a:lnTo>
                  <a:pt x="65562" y="91233"/>
                </a:lnTo>
                <a:lnTo>
                  <a:pt x="65347" y="92733"/>
                </a:lnTo>
                <a:lnTo>
                  <a:pt x="65276" y="94257"/>
                </a:lnTo>
                <a:lnTo>
                  <a:pt x="65300" y="95805"/>
                </a:lnTo>
                <a:lnTo>
                  <a:pt x="65442" y="97377"/>
                </a:lnTo>
                <a:lnTo>
                  <a:pt x="65704" y="98949"/>
                </a:lnTo>
                <a:lnTo>
                  <a:pt x="66085" y="100497"/>
                </a:lnTo>
                <a:lnTo>
                  <a:pt x="66609" y="101997"/>
                </a:lnTo>
                <a:lnTo>
                  <a:pt x="67252" y="103497"/>
                </a:lnTo>
                <a:lnTo>
                  <a:pt x="68014" y="104926"/>
                </a:lnTo>
                <a:lnTo>
                  <a:pt x="68896" y="106307"/>
                </a:lnTo>
                <a:lnTo>
                  <a:pt x="69943" y="107617"/>
                </a:lnTo>
                <a:lnTo>
                  <a:pt x="71110" y="108832"/>
                </a:lnTo>
                <a:lnTo>
                  <a:pt x="72396" y="109975"/>
                </a:lnTo>
                <a:lnTo>
                  <a:pt x="73849" y="110999"/>
                </a:lnTo>
                <a:lnTo>
                  <a:pt x="75445" y="111904"/>
                </a:lnTo>
                <a:lnTo>
                  <a:pt x="77183" y="112690"/>
                </a:lnTo>
                <a:lnTo>
                  <a:pt x="79064" y="113333"/>
                </a:lnTo>
                <a:lnTo>
                  <a:pt x="81089" y="113833"/>
                </a:lnTo>
                <a:lnTo>
                  <a:pt x="82160" y="114000"/>
                </a:lnTo>
                <a:lnTo>
                  <a:pt x="83065" y="114166"/>
                </a:lnTo>
                <a:lnTo>
                  <a:pt x="84708" y="114619"/>
                </a:lnTo>
                <a:lnTo>
                  <a:pt x="86185" y="115214"/>
                </a:lnTo>
                <a:lnTo>
                  <a:pt x="87447" y="115976"/>
                </a:lnTo>
                <a:lnTo>
                  <a:pt x="88519" y="116857"/>
                </a:lnTo>
                <a:lnTo>
                  <a:pt x="89424" y="117834"/>
                </a:lnTo>
                <a:lnTo>
                  <a:pt x="90162" y="118929"/>
                </a:lnTo>
                <a:lnTo>
                  <a:pt x="90733" y="120096"/>
                </a:lnTo>
                <a:lnTo>
                  <a:pt x="91138" y="121358"/>
                </a:lnTo>
                <a:lnTo>
                  <a:pt x="91400" y="122644"/>
                </a:lnTo>
                <a:lnTo>
                  <a:pt x="91519" y="124002"/>
                </a:lnTo>
                <a:lnTo>
                  <a:pt x="91496" y="125359"/>
                </a:lnTo>
                <a:lnTo>
                  <a:pt x="91329" y="126764"/>
                </a:lnTo>
                <a:lnTo>
                  <a:pt x="91043" y="128145"/>
                </a:lnTo>
                <a:lnTo>
                  <a:pt x="90638" y="129526"/>
                </a:lnTo>
                <a:lnTo>
                  <a:pt x="90114" y="130884"/>
                </a:lnTo>
                <a:lnTo>
                  <a:pt x="89471" y="132194"/>
                </a:lnTo>
                <a:lnTo>
                  <a:pt x="88733" y="133432"/>
                </a:lnTo>
                <a:lnTo>
                  <a:pt x="87900" y="134623"/>
                </a:lnTo>
                <a:lnTo>
                  <a:pt x="86971" y="135718"/>
                </a:lnTo>
                <a:lnTo>
                  <a:pt x="85971" y="136718"/>
                </a:lnTo>
                <a:lnTo>
                  <a:pt x="84875" y="137600"/>
                </a:lnTo>
                <a:lnTo>
                  <a:pt x="83732" y="138362"/>
                </a:lnTo>
                <a:lnTo>
                  <a:pt x="82494" y="138981"/>
                </a:lnTo>
                <a:lnTo>
                  <a:pt x="81208" y="139457"/>
                </a:lnTo>
                <a:lnTo>
                  <a:pt x="79874" y="139767"/>
                </a:lnTo>
                <a:lnTo>
                  <a:pt x="78469" y="139886"/>
                </a:lnTo>
                <a:lnTo>
                  <a:pt x="77040" y="139790"/>
                </a:lnTo>
                <a:lnTo>
                  <a:pt x="75587" y="139505"/>
                </a:lnTo>
                <a:lnTo>
                  <a:pt x="74087" y="139005"/>
                </a:lnTo>
                <a:lnTo>
                  <a:pt x="72563" y="138243"/>
                </a:lnTo>
                <a:lnTo>
                  <a:pt x="71015" y="137242"/>
                </a:lnTo>
                <a:lnTo>
                  <a:pt x="70253" y="136623"/>
                </a:lnTo>
                <a:lnTo>
                  <a:pt x="69634" y="136123"/>
                </a:lnTo>
                <a:lnTo>
                  <a:pt x="68276" y="135218"/>
                </a:lnTo>
                <a:lnTo>
                  <a:pt x="66848" y="134385"/>
                </a:lnTo>
                <a:lnTo>
                  <a:pt x="65300" y="133646"/>
                </a:lnTo>
                <a:lnTo>
                  <a:pt x="62870" y="132694"/>
                </a:lnTo>
                <a:lnTo>
                  <a:pt x="59346" y="131741"/>
                </a:lnTo>
                <a:lnTo>
                  <a:pt x="55559" y="131122"/>
                </a:lnTo>
                <a:lnTo>
                  <a:pt x="51606" y="130860"/>
                </a:lnTo>
                <a:lnTo>
                  <a:pt x="47534" y="130908"/>
                </a:lnTo>
                <a:lnTo>
                  <a:pt x="43366" y="131265"/>
                </a:lnTo>
                <a:lnTo>
                  <a:pt x="39199" y="131932"/>
                </a:lnTo>
                <a:lnTo>
                  <a:pt x="35055" y="132860"/>
                </a:lnTo>
                <a:lnTo>
                  <a:pt x="30983" y="134099"/>
                </a:lnTo>
                <a:lnTo>
                  <a:pt x="27077" y="135599"/>
                </a:lnTo>
                <a:lnTo>
                  <a:pt x="23362" y="137338"/>
                </a:lnTo>
                <a:lnTo>
                  <a:pt x="19885" y="139338"/>
                </a:lnTo>
                <a:lnTo>
                  <a:pt x="16718" y="141577"/>
                </a:lnTo>
                <a:lnTo>
                  <a:pt x="13932" y="144053"/>
                </a:lnTo>
                <a:lnTo>
                  <a:pt x="12693" y="145363"/>
                </a:lnTo>
                <a:lnTo>
                  <a:pt x="0" y="159652"/>
                </a:lnTo>
                <a:lnTo>
                  <a:pt x="135743" y="159652"/>
                </a:lnTo>
                <a:lnTo>
                  <a:pt x="135743" y="10812"/>
                </a:lnTo>
                <a:lnTo>
                  <a:pt x="135457" y="10740"/>
                </a:lnTo>
                <a:lnTo>
                  <a:pt x="133480" y="10740"/>
                </a:lnTo>
                <a:lnTo>
                  <a:pt x="132171" y="11050"/>
                </a:lnTo>
                <a:lnTo>
                  <a:pt x="131194" y="11407"/>
                </a:lnTo>
                <a:lnTo>
                  <a:pt x="130194" y="11931"/>
                </a:lnTo>
                <a:lnTo>
                  <a:pt x="129170" y="12669"/>
                </a:lnTo>
                <a:lnTo>
                  <a:pt x="128170" y="13646"/>
                </a:lnTo>
                <a:lnTo>
                  <a:pt x="127193" y="14884"/>
                </a:lnTo>
                <a:lnTo>
                  <a:pt x="126265" y="16408"/>
                </a:lnTo>
                <a:lnTo>
                  <a:pt x="125431" y="18266"/>
                </a:lnTo>
                <a:lnTo>
                  <a:pt x="124693" y="20457"/>
                </a:lnTo>
                <a:lnTo>
                  <a:pt x="124074" y="23052"/>
                </a:lnTo>
                <a:lnTo>
                  <a:pt x="123836" y="24505"/>
                </a:lnTo>
                <a:lnTo>
                  <a:pt x="123717" y="25243"/>
                </a:lnTo>
                <a:lnTo>
                  <a:pt x="123335" y="26577"/>
                </a:lnTo>
                <a:lnTo>
                  <a:pt x="122835" y="27792"/>
                </a:lnTo>
                <a:lnTo>
                  <a:pt x="122216" y="28839"/>
                </a:lnTo>
                <a:lnTo>
                  <a:pt x="121478" y="29768"/>
                </a:lnTo>
                <a:lnTo>
                  <a:pt x="120621" y="30530"/>
                </a:lnTo>
                <a:lnTo>
                  <a:pt x="119692" y="31173"/>
                </a:lnTo>
                <a:lnTo>
                  <a:pt x="118692" y="31697"/>
                </a:lnTo>
                <a:lnTo>
                  <a:pt x="117620" y="32078"/>
                </a:lnTo>
                <a:lnTo>
                  <a:pt x="116501" y="32316"/>
                </a:lnTo>
                <a:lnTo>
                  <a:pt x="115334" y="32435"/>
                </a:lnTo>
                <a:lnTo>
                  <a:pt x="114143" y="32412"/>
                </a:lnTo>
                <a:lnTo>
                  <a:pt x="112905" y="32292"/>
                </a:lnTo>
                <a:lnTo>
                  <a:pt x="111690" y="32030"/>
                </a:lnTo>
                <a:lnTo>
                  <a:pt x="110452" y="31649"/>
                </a:lnTo>
                <a:lnTo>
                  <a:pt x="109237" y="31149"/>
                </a:lnTo>
                <a:lnTo>
                  <a:pt x="108642" y="30864"/>
                </a:lnTo>
                <a:lnTo>
                  <a:pt x="108070" y="30530"/>
                </a:lnTo>
                <a:lnTo>
                  <a:pt x="107213" y="29697"/>
                </a:lnTo>
                <a:lnTo>
                  <a:pt x="106618" y="28649"/>
                </a:lnTo>
                <a:lnTo>
                  <a:pt x="106260" y="27434"/>
                </a:lnTo>
                <a:lnTo>
                  <a:pt x="106022" y="25339"/>
                </a:lnTo>
                <a:lnTo>
                  <a:pt x="106022" y="22052"/>
                </a:lnTo>
                <a:lnTo>
                  <a:pt x="106046" y="18385"/>
                </a:lnTo>
                <a:lnTo>
                  <a:pt x="105760" y="15480"/>
                </a:lnTo>
                <a:lnTo>
                  <a:pt x="105379" y="13503"/>
                </a:lnTo>
                <a:lnTo>
                  <a:pt x="104760" y="11526"/>
                </a:lnTo>
                <a:lnTo>
                  <a:pt x="103855" y="9550"/>
                </a:lnTo>
                <a:lnTo>
                  <a:pt x="102617" y="7597"/>
                </a:lnTo>
                <a:lnTo>
                  <a:pt x="100997" y="5692"/>
                </a:lnTo>
                <a:lnTo>
                  <a:pt x="100021" y="4763"/>
                </a:lnTo>
                <a:lnTo>
                  <a:pt x="99330" y="4168"/>
                </a:lnTo>
                <a:lnTo>
                  <a:pt x="97949" y="3120"/>
                </a:lnTo>
                <a:lnTo>
                  <a:pt x="96568" y="2239"/>
                </a:lnTo>
                <a:lnTo>
                  <a:pt x="95163" y="1500"/>
                </a:lnTo>
                <a:lnTo>
                  <a:pt x="93758" y="929"/>
                </a:lnTo>
                <a:lnTo>
                  <a:pt x="92353" y="500"/>
                </a:lnTo>
                <a:lnTo>
                  <a:pt x="90948" y="191"/>
                </a:lnTo>
                <a:lnTo>
                  <a:pt x="89543" y="24"/>
                </a:lnTo>
                <a:lnTo>
                  <a:pt x="881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789" y="-233235"/>
            <a:ext cx="2743236" cy="3672136"/>
          </a:xfrm>
          <a:custGeom>
            <a:avLst/>
            <a:gdLst/>
            <a:ahLst/>
            <a:cxnLst/>
            <a:rect l="l" t="t" r="r" b="b"/>
            <a:pathLst>
              <a:path w="85519" h="114477" extrusionOk="0">
                <a:moveTo>
                  <a:pt x="0" y="1"/>
                </a:moveTo>
                <a:lnTo>
                  <a:pt x="0" y="114333"/>
                </a:lnTo>
                <a:lnTo>
                  <a:pt x="1144" y="114405"/>
                </a:lnTo>
                <a:lnTo>
                  <a:pt x="3334" y="114476"/>
                </a:lnTo>
                <a:lnTo>
                  <a:pt x="5454" y="114405"/>
                </a:lnTo>
                <a:lnTo>
                  <a:pt x="7478" y="114238"/>
                </a:lnTo>
                <a:lnTo>
                  <a:pt x="9383" y="113976"/>
                </a:lnTo>
                <a:lnTo>
                  <a:pt x="11217" y="113571"/>
                </a:lnTo>
                <a:lnTo>
                  <a:pt x="12956" y="113095"/>
                </a:lnTo>
                <a:lnTo>
                  <a:pt x="14599" y="112523"/>
                </a:lnTo>
                <a:lnTo>
                  <a:pt x="16170" y="111857"/>
                </a:lnTo>
                <a:lnTo>
                  <a:pt x="17647" y="111095"/>
                </a:lnTo>
                <a:lnTo>
                  <a:pt x="19743" y="109832"/>
                </a:lnTo>
                <a:lnTo>
                  <a:pt x="22219" y="107880"/>
                </a:lnTo>
                <a:lnTo>
                  <a:pt x="24386" y="105641"/>
                </a:lnTo>
                <a:lnTo>
                  <a:pt x="26268" y="103212"/>
                </a:lnTo>
                <a:lnTo>
                  <a:pt x="27863" y="100592"/>
                </a:lnTo>
                <a:lnTo>
                  <a:pt x="29197" y="97830"/>
                </a:lnTo>
                <a:lnTo>
                  <a:pt x="30292" y="94972"/>
                </a:lnTo>
                <a:lnTo>
                  <a:pt x="31150" y="92043"/>
                </a:lnTo>
                <a:lnTo>
                  <a:pt x="31793" y="89066"/>
                </a:lnTo>
                <a:lnTo>
                  <a:pt x="32245" y="86113"/>
                </a:lnTo>
                <a:lnTo>
                  <a:pt x="32483" y="83208"/>
                </a:lnTo>
                <a:lnTo>
                  <a:pt x="32531" y="81779"/>
                </a:lnTo>
                <a:lnTo>
                  <a:pt x="32602" y="80398"/>
                </a:lnTo>
                <a:lnTo>
                  <a:pt x="32912" y="77993"/>
                </a:lnTo>
                <a:lnTo>
                  <a:pt x="33484" y="75945"/>
                </a:lnTo>
                <a:lnTo>
                  <a:pt x="34246" y="74254"/>
                </a:lnTo>
                <a:lnTo>
                  <a:pt x="35222" y="72873"/>
                </a:lnTo>
                <a:lnTo>
                  <a:pt x="36389" y="71801"/>
                </a:lnTo>
                <a:lnTo>
                  <a:pt x="37699" y="71015"/>
                </a:lnTo>
                <a:lnTo>
                  <a:pt x="39151" y="70491"/>
                </a:lnTo>
                <a:lnTo>
                  <a:pt x="40747" y="70182"/>
                </a:lnTo>
                <a:lnTo>
                  <a:pt x="42438" y="70062"/>
                </a:lnTo>
                <a:lnTo>
                  <a:pt x="44224" y="70134"/>
                </a:lnTo>
                <a:lnTo>
                  <a:pt x="46081" y="70348"/>
                </a:lnTo>
                <a:lnTo>
                  <a:pt x="48939" y="70896"/>
                </a:lnTo>
                <a:lnTo>
                  <a:pt x="52869" y="71920"/>
                </a:lnTo>
                <a:lnTo>
                  <a:pt x="54845" y="72492"/>
                </a:lnTo>
                <a:lnTo>
                  <a:pt x="55822" y="72777"/>
                </a:lnTo>
                <a:lnTo>
                  <a:pt x="57917" y="73277"/>
                </a:lnTo>
                <a:lnTo>
                  <a:pt x="60108" y="73635"/>
                </a:lnTo>
                <a:lnTo>
                  <a:pt x="62394" y="73897"/>
                </a:lnTo>
                <a:lnTo>
                  <a:pt x="64704" y="73992"/>
                </a:lnTo>
                <a:lnTo>
                  <a:pt x="67038" y="73920"/>
                </a:lnTo>
                <a:lnTo>
                  <a:pt x="69324" y="73658"/>
                </a:lnTo>
                <a:lnTo>
                  <a:pt x="71587" y="73230"/>
                </a:lnTo>
                <a:lnTo>
                  <a:pt x="73730" y="72539"/>
                </a:lnTo>
                <a:lnTo>
                  <a:pt x="75778" y="71634"/>
                </a:lnTo>
                <a:lnTo>
                  <a:pt x="77659" y="70491"/>
                </a:lnTo>
                <a:lnTo>
                  <a:pt x="79350" y="69062"/>
                </a:lnTo>
                <a:lnTo>
                  <a:pt x="80827" y="67348"/>
                </a:lnTo>
                <a:lnTo>
                  <a:pt x="82041" y="65323"/>
                </a:lnTo>
                <a:lnTo>
                  <a:pt x="82970" y="62990"/>
                </a:lnTo>
                <a:lnTo>
                  <a:pt x="83565" y="60299"/>
                </a:lnTo>
                <a:lnTo>
                  <a:pt x="83732" y="58822"/>
                </a:lnTo>
                <a:lnTo>
                  <a:pt x="83780" y="58108"/>
                </a:lnTo>
                <a:lnTo>
                  <a:pt x="83780" y="56703"/>
                </a:lnTo>
                <a:lnTo>
                  <a:pt x="83661" y="55250"/>
                </a:lnTo>
                <a:lnTo>
                  <a:pt x="83399" y="53821"/>
                </a:lnTo>
                <a:lnTo>
                  <a:pt x="83042" y="52416"/>
                </a:lnTo>
                <a:lnTo>
                  <a:pt x="82541" y="51035"/>
                </a:lnTo>
                <a:lnTo>
                  <a:pt x="81946" y="49677"/>
                </a:lnTo>
                <a:lnTo>
                  <a:pt x="81232" y="48391"/>
                </a:lnTo>
                <a:lnTo>
                  <a:pt x="80374" y="47177"/>
                </a:lnTo>
                <a:lnTo>
                  <a:pt x="79422" y="46034"/>
                </a:lnTo>
                <a:lnTo>
                  <a:pt x="78350" y="45010"/>
                </a:lnTo>
                <a:lnTo>
                  <a:pt x="77159" y="44081"/>
                </a:lnTo>
                <a:lnTo>
                  <a:pt x="75873" y="43271"/>
                </a:lnTo>
                <a:lnTo>
                  <a:pt x="74468" y="42628"/>
                </a:lnTo>
                <a:lnTo>
                  <a:pt x="72944" y="42128"/>
                </a:lnTo>
                <a:lnTo>
                  <a:pt x="71301" y="41771"/>
                </a:lnTo>
                <a:lnTo>
                  <a:pt x="70444" y="41676"/>
                </a:lnTo>
                <a:lnTo>
                  <a:pt x="69563" y="41580"/>
                </a:lnTo>
                <a:lnTo>
                  <a:pt x="67967" y="41199"/>
                </a:lnTo>
                <a:lnTo>
                  <a:pt x="66490" y="40604"/>
                </a:lnTo>
                <a:lnTo>
                  <a:pt x="65157" y="39818"/>
                </a:lnTo>
                <a:lnTo>
                  <a:pt x="63990" y="38842"/>
                </a:lnTo>
                <a:lnTo>
                  <a:pt x="62966" y="37746"/>
                </a:lnTo>
                <a:lnTo>
                  <a:pt x="62109" y="36484"/>
                </a:lnTo>
                <a:lnTo>
                  <a:pt x="61394" y="35151"/>
                </a:lnTo>
                <a:lnTo>
                  <a:pt x="60870" y="33698"/>
                </a:lnTo>
                <a:lnTo>
                  <a:pt x="60513" y="32198"/>
                </a:lnTo>
                <a:lnTo>
                  <a:pt x="60323" y="30650"/>
                </a:lnTo>
                <a:lnTo>
                  <a:pt x="60323" y="29078"/>
                </a:lnTo>
                <a:lnTo>
                  <a:pt x="60513" y="27506"/>
                </a:lnTo>
                <a:lnTo>
                  <a:pt x="60870" y="25934"/>
                </a:lnTo>
                <a:lnTo>
                  <a:pt x="61442" y="24410"/>
                </a:lnTo>
                <a:lnTo>
                  <a:pt x="62228" y="22934"/>
                </a:lnTo>
                <a:lnTo>
                  <a:pt x="62704" y="22243"/>
                </a:lnTo>
                <a:lnTo>
                  <a:pt x="63204" y="21553"/>
                </a:lnTo>
                <a:lnTo>
                  <a:pt x="64300" y="20386"/>
                </a:lnTo>
                <a:lnTo>
                  <a:pt x="65490" y="19433"/>
                </a:lnTo>
                <a:lnTo>
                  <a:pt x="66776" y="18623"/>
                </a:lnTo>
                <a:lnTo>
                  <a:pt x="68134" y="17957"/>
                </a:lnTo>
                <a:lnTo>
                  <a:pt x="69515" y="17433"/>
                </a:lnTo>
                <a:lnTo>
                  <a:pt x="71658" y="16790"/>
                </a:lnTo>
                <a:lnTo>
                  <a:pt x="74516" y="16099"/>
                </a:lnTo>
                <a:lnTo>
                  <a:pt x="77255" y="15408"/>
                </a:lnTo>
                <a:lnTo>
                  <a:pt x="79112" y="14765"/>
                </a:lnTo>
                <a:lnTo>
                  <a:pt x="80255" y="14242"/>
                </a:lnTo>
                <a:lnTo>
                  <a:pt x="81279" y="13575"/>
                </a:lnTo>
                <a:lnTo>
                  <a:pt x="82160" y="12789"/>
                </a:lnTo>
                <a:lnTo>
                  <a:pt x="82541" y="12313"/>
                </a:lnTo>
                <a:lnTo>
                  <a:pt x="82899" y="11836"/>
                </a:lnTo>
                <a:lnTo>
                  <a:pt x="83542" y="10812"/>
                </a:lnTo>
                <a:lnTo>
                  <a:pt x="84304" y="9264"/>
                </a:lnTo>
                <a:lnTo>
                  <a:pt x="84971" y="7169"/>
                </a:lnTo>
                <a:lnTo>
                  <a:pt x="85328" y="5168"/>
                </a:lnTo>
                <a:lnTo>
                  <a:pt x="85518" y="2477"/>
                </a:lnTo>
                <a:lnTo>
                  <a:pt x="85375" y="239"/>
                </a:lnTo>
                <a:lnTo>
                  <a:pt x="853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05800" y="2387850"/>
            <a:ext cx="39327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05650" y="3211650"/>
            <a:ext cx="3932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 b="1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>
            <a:spLocks noGrp="1"/>
          </p:cNvSpPr>
          <p:nvPr>
            <p:ph type="title" hasCustomPrompt="1"/>
          </p:nvPr>
        </p:nvSpPr>
        <p:spPr>
          <a:xfrm>
            <a:off x="2220750" y="1414825"/>
            <a:ext cx="47025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4" name="Google Shape;114;p11"/>
          <p:cNvSpPr txBox="1">
            <a:spLocks noGrp="1"/>
          </p:cNvSpPr>
          <p:nvPr>
            <p:ph type="subTitle" idx="1"/>
          </p:nvPr>
        </p:nvSpPr>
        <p:spPr>
          <a:xfrm>
            <a:off x="2495400" y="2397625"/>
            <a:ext cx="41532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5" name="Google Shape;115;p11"/>
          <p:cNvGrpSpPr/>
          <p:nvPr/>
        </p:nvGrpSpPr>
        <p:grpSpPr>
          <a:xfrm>
            <a:off x="-2451561" y="337732"/>
            <a:ext cx="15294286" cy="6300631"/>
            <a:chOff x="-2451561" y="337732"/>
            <a:chExt cx="15294286" cy="6300631"/>
          </a:xfrm>
        </p:grpSpPr>
        <p:sp>
          <p:nvSpPr>
            <p:cNvPr id="116" name="Google Shape;116;p11"/>
            <p:cNvSpPr/>
            <p:nvPr/>
          </p:nvSpPr>
          <p:spPr>
            <a:xfrm rot="-434169" flipH="1">
              <a:off x="-2186886" y="1435047"/>
              <a:ext cx="5813764" cy="4569962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rot="-9852805" flipH="1">
              <a:off x="6516993" y="1363741"/>
              <a:ext cx="5813741" cy="456997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10800000">
              <a:off x="4524056" y="3628175"/>
              <a:ext cx="1201122" cy="119505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rot="10800000">
              <a:off x="1570153" y="399550"/>
              <a:ext cx="502997" cy="50045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10800000">
              <a:off x="3016676" y="1087104"/>
              <a:ext cx="227925" cy="226772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rot="10800000">
              <a:off x="5318546" y="530383"/>
              <a:ext cx="686454" cy="68298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10800000">
              <a:off x="8495929" y="337732"/>
              <a:ext cx="275748" cy="27435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2486769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2"/>
          </p:nvPr>
        </p:nvSpPr>
        <p:spPr>
          <a:xfrm>
            <a:off x="3949475" y="90000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3"/>
          </p:nvPr>
        </p:nvSpPr>
        <p:spPr>
          <a:xfrm>
            <a:off x="2486769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4"/>
          </p:nvPr>
        </p:nvSpPr>
        <p:spPr>
          <a:xfrm>
            <a:off x="5391894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/>
          </p:nvPr>
        </p:nvSpPr>
        <p:spPr>
          <a:xfrm>
            <a:off x="5391894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2486769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6"/>
          </p:nvPr>
        </p:nvSpPr>
        <p:spPr>
          <a:xfrm>
            <a:off x="2486769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>
            <a:off x="5391894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8"/>
          </p:nvPr>
        </p:nvSpPr>
        <p:spPr>
          <a:xfrm>
            <a:off x="5391894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13"/>
          <p:cNvGrpSpPr/>
          <p:nvPr/>
        </p:nvGrpSpPr>
        <p:grpSpPr>
          <a:xfrm>
            <a:off x="-4218850" y="-3875463"/>
            <a:ext cx="13188753" cy="10361816"/>
            <a:chOff x="-4218850" y="-3875463"/>
            <a:chExt cx="13188753" cy="10361816"/>
          </a:xfrm>
        </p:grpSpPr>
        <p:sp>
          <p:nvSpPr>
            <p:cNvPr id="135" name="Google Shape;135;p13"/>
            <p:cNvSpPr/>
            <p:nvPr/>
          </p:nvSpPr>
          <p:spPr>
            <a:xfrm rot="10800000">
              <a:off x="1726669" y="4502722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10800000">
              <a:off x="8511352" y="281553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10800000">
              <a:off x="5048830" y="33616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10800000">
              <a:off x="7462800" y="203521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rot="10800000">
              <a:off x="833666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 rot="-4157629">
              <a:off x="-4481506" y="-1506739"/>
              <a:ext cx="8951334" cy="562436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19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1080000" y="1604863"/>
            <a:ext cx="40728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1080000" y="2404050"/>
            <a:ext cx="40728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14"/>
          <p:cNvGrpSpPr/>
          <p:nvPr/>
        </p:nvGrpSpPr>
        <p:grpSpPr>
          <a:xfrm>
            <a:off x="329750" y="100800"/>
            <a:ext cx="11022934" cy="5804098"/>
            <a:chOff x="329750" y="100800"/>
            <a:chExt cx="11022934" cy="5804098"/>
          </a:xfrm>
        </p:grpSpPr>
        <p:sp>
          <p:nvSpPr>
            <p:cNvPr id="146" name="Google Shape;146;p14"/>
            <p:cNvSpPr/>
            <p:nvPr/>
          </p:nvSpPr>
          <p:spPr>
            <a:xfrm>
              <a:off x="5495313" y="1400664"/>
              <a:ext cx="5857372" cy="4504234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04350" y="471400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449963" y="35875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3545900" y="326135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4220850" y="17155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12075" y="100800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95313" y="257175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329750" y="366222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5"/>
          <p:cNvGrpSpPr/>
          <p:nvPr/>
        </p:nvGrpSpPr>
        <p:grpSpPr>
          <a:xfrm>
            <a:off x="-2789885" y="-2379323"/>
            <a:ext cx="14724207" cy="11017715"/>
            <a:chOff x="-2789885" y="-2379323"/>
            <a:chExt cx="14724207" cy="11017715"/>
          </a:xfrm>
        </p:grpSpPr>
        <p:sp>
          <p:nvSpPr>
            <p:cNvPr id="157" name="Google Shape;157;p15"/>
            <p:cNvSpPr/>
            <p:nvPr/>
          </p:nvSpPr>
          <p:spPr>
            <a:xfrm>
              <a:off x="720001" y="766835"/>
              <a:ext cx="856877" cy="85251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280100" y="9618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013325" y="4056188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377825" y="339496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805225" y="3563160"/>
              <a:ext cx="201971" cy="20092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 rot="1810266">
              <a:off x="-2111153" y="3103354"/>
              <a:ext cx="6003018" cy="4319085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1810259">
              <a:off x="5967901" y="-1293548"/>
              <a:ext cx="5360352" cy="385669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3007200" y="3067225"/>
            <a:ext cx="3129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1"/>
          </p:nvPr>
        </p:nvSpPr>
        <p:spPr>
          <a:xfrm>
            <a:off x="1226100" y="1673173"/>
            <a:ext cx="6691800" cy="13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2826000" y="900000"/>
            <a:ext cx="34920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1"/>
          </p:nvPr>
        </p:nvSpPr>
        <p:spPr>
          <a:xfrm>
            <a:off x="2826000" y="1964275"/>
            <a:ext cx="3899700" cy="1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69" name="Google Shape;169;p16"/>
          <p:cNvGrpSpPr/>
          <p:nvPr/>
        </p:nvGrpSpPr>
        <p:grpSpPr>
          <a:xfrm>
            <a:off x="-4807853" y="-3870979"/>
            <a:ext cx="17473873" cy="10842602"/>
            <a:chOff x="-4807853" y="-3870979"/>
            <a:chExt cx="17473873" cy="10842602"/>
          </a:xfrm>
        </p:grpSpPr>
        <p:sp>
          <p:nvSpPr>
            <p:cNvPr id="170" name="Google Shape;170;p16"/>
            <p:cNvSpPr/>
            <p:nvPr/>
          </p:nvSpPr>
          <p:spPr>
            <a:xfrm rot="6093530">
              <a:off x="-4429421" y="-326724"/>
              <a:ext cx="6976189" cy="6466339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 rot="10800000">
              <a:off x="7933274" y="2175057"/>
              <a:ext cx="793297" cy="78924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 rot="10800000">
              <a:off x="8296487" y="4239347"/>
              <a:ext cx="662424" cy="6590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 rot="10800000">
              <a:off x="1925932" y="4971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 rot="10800000">
              <a:off x="2240519" y="4655314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 rot="10800000">
              <a:off x="5982105" y="292211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 rot="10800000">
              <a:off x="6827080" y="4410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 rot="3074546">
              <a:off x="6570605" y="-244761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 rot="10800000">
              <a:off x="4499948" y="4457695"/>
              <a:ext cx="566352" cy="56350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7"/>
          <p:cNvGrpSpPr/>
          <p:nvPr/>
        </p:nvGrpSpPr>
        <p:grpSpPr>
          <a:xfrm>
            <a:off x="-1607656" y="-1816134"/>
            <a:ext cx="14748279" cy="9179900"/>
            <a:chOff x="-1607656" y="-1816134"/>
            <a:chExt cx="14748279" cy="9179900"/>
          </a:xfrm>
        </p:grpSpPr>
        <p:sp>
          <p:nvSpPr>
            <p:cNvPr id="181" name="Google Shape;181;p17"/>
            <p:cNvSpPr/>
            <p:nvPr/>
          </p:nvSpPr>
          <p:spPr>
            <a:xfrm rot="6332216">
              <a:off x="-1693826" y="-920397"/>
              <a:ext cx="4079058" cy="2920814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 rot="-78">
              <a:off x="6895444" y="-59270"/>
              <a:ext cx="6245179" cy="3654055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 rot="-90">
              <a:off x="4026919" y="4442916"/>
              <a:ext cx="5403787" cy="2920779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 rot="10800000">
              <a:off x="5477917" y="188375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 rot="10800000">
              <a:off x="1843607" y="1024322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 rot="10800000">
              <a:off x="356356" y="466620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 rot="10800000">
              <a:off x="4959880" y="4191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 rot="10800000">
              <a:off x="7736539" y="3758055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 rot="10800000">
              <a:off x="6967249" y="210246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7"/>
          <p:cNvSpPr txBox="1">
            <a:spLocks noGrp="1"/>
          </p:cNvSpPr>
          <p:nvPr>
            <p:ph type="title"/>
          </p:nvPr>
        </p:nvSpPr>
        <p:spPr>
          <a:xfrm>
            <a:off x="1583700" y="899164"/>
            <a:ext cx="59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1"/>
          </p:nvPr>
        </p:nvSpPr>
        <p:spPr>
          <a:xfrm>
            <a:off x="4572000" y="2394000"/>
            <a:ext cx="2988300" cy="12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>
            <a:spLocks noGrp="1"/>
          </p:cNvSpPr>
          <p:nvPr>
            <p:ph type="title"/>
          </p:nvPr>
        </p:nvSpPr>
        <p:spPr>
          <a:xfrm>
            <a:off x="1583700" y="899759"/>
            <a:ext cx="59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subTitle" idx="1"/>
          </p:nvPr>
        </p:nvSpPr>
        <p:spPr>
          <a:xfrm flipH="1">
            <a:off x="1583700" y="2394000"/>
            <a:ext cx="2988300" cy="11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18"/>
          <p:cNvGrpSpPr/>
          <p:nvPr/>
        </p:nvGrpSpPr>
        <p:grpSpPr>
          <a:xfrm>
            <a:off x="-3975631" y="-1816134"/>
            <a:ext cx="14748279" cy="9179900"/>
            <a:chOff x="-3975631" y="-1816134"/>
            <a:chExt cx="14748279" cy="9179900"/>
          </a:xfrm>
        </p:grpSpPr>
        <p:sp>
          <p:nvSpPr>
            <p:cNvPr id="196" name="Google Shape;196;p18"/>
            <p:cNvSpPr/>
            <p:nvPr/>
          </p:nvSpPr>
          <p:spPr>
            <a:xfrm rot="-6332216" flipH="1">
              <a:off x="6779759" y="-920397"/>
              <a:ext cx="4079058" cy="2920814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 rot="78" flipH="1">
              <a:off x="-3975631" y="-59270"/>
              <a:ext cx="6245179" cy="3654055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 rot="90" flipH="1">
              <a:off x="-265714" y="4442916"/>
              <a:ext cx="5403787" cy="2920779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 rot="10800000" flipH="1">
              <a:off x="3417327" y="188375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 rot="10800000" flipH="1">
              <a:off x="6781314" y="1024322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 rot="10800000" flipH="1">
              <a:off x="8516557" y="466620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 rot="10800000" flipH="1">
              <a:off x="4042162" y="4191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 rot="10800000" flipH="1">
              <a:off x="394524" y="3758055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 rot="10800000" flipH="1">
              <a:off x="1504469" y="210246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-1518544" y="25671"/>
            <a:ext cx="10613462" cy="7463678"/>
            <a:chOff x="-1518544" y="25671"/>
            <a:chExt cx="10613462" cy="7463678"/>
          </a:xfrm>
        </p:grpSpPr>
        <p:sp>
          <p:nvSpPr>
            <p:cNvPr id="207" name="Google Shape;207;p19"/>
            <p:cNvSpPr/>
            <p:nvPr/>
          </p:nvSpPr>
          <p:spPr>
            <a:xfrm rot="-9511403">
              <a:off x="-1096056" y="2911548"/>
              <a:ext cx="6416994" cy="3525450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8554847" y="1209004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5773641" y="29145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295346" y="437943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81644" y="25671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2815577" y="2698751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8513091" y="416300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2557496" y="2239668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1080000" y="900005"/>
            <a:ext cx="3492000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1"/>
          </p:nvPr>
        </p:nvSpPr>
        <p:spPr>
          <a:xfrm>
            <a:off x="5440650" y="1209000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2"/>
          </p:nvPr>
        </p:nvSpPr>
        <p:spPr>
          <a:xfrm>
            <a:off x="5440650" y="90000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3"/>
          </p:nvPr>
        </p:nvSpPr>
        <p:spPr>
          <a:xfrm>
            <a:off x="5440650" y="2537938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4"/>
          </p:nvPr>
        </p:nvSpPr>
        <p:spPr>
          <a:xfrm>
            <a:off x="5440650" y="222892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5"/>
          </p:nvPr>
        </p:nvSpPr>
        <p:spPr>
          <a:xfrm>
            <a:off x="5440650" y="3866875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6"/>
          </p:nvPr>
        </p:nvSpPr>
        <p:spPr>
          <a:xfrm>
            <a:off x="5440650" y="355787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1583700" y="899076"/>
            <a:ext cx="59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grpSp>
        <p:nvGrpSpPr>
          <p:cNvPr id="224" name="Google Shape;224;p20"/>
          <p:cNvGrpSpPr/>
          <p:nvPr/>
        </p:nvGrpSpPr>
        <p:grpSpPr>
          <a:xfrm>
            <a:off x="-2079455" y="-2373301"/>
            <a:ext cx="13147979" cy="7296673"/>
            <a:chOff x="-2079455" y="-2373301"/>
            <a:chExt cx="13147979" cy="7296673"/>
          </a:xfrm>
        </p:grpSpPr>
        <p:sp>
          <p:nvSpPr>
            <p:cNvPr id="225" name="Google Shape;225;p20"/>
            <p:cNvSpPr/>
            <p:nvPr/>
          </p:nvSpPr>
          <p:spPr>
            <a:xfrm rot="-5732481">
              <a:off x="-2010821" y="-2037371"/>
              <a:ext cx="4543485" cy="4261931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 rot="3888137" flipH="1">
              <a:off x="6977628" y="-1095553"/>
              <a:ext cx="3722762" cy="3176303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 rot="10800000">
              <a:off x="4099344" y="30148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 rot="10800000">
              <a:off x="4253977" y="13886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 rot="10800000">
              <a:off x="7049730" y="17930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 rot="10800000">
              <a:off x="1080006" y="3297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 rot="10800000">
              <a:off x="7883919" y="37416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 rot="10800000">
              <a:off x="302455" y="4299951"/>
              <a:ext cx="626645" cy="62342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1552800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2"/>
          </p:nvPr>
        </p:nvSpPr>
        <p:spPr>
          <a:xfrm>
            <a:off x="1552650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3"/>
          </p:nvPr>
        </p:nvSpPr>
        <p:spPr>
          <a:xfrm>
            <a:off x="1552875" y="4068011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4"/>
          </p:nvPr>
        </p:nvSpPr>
        <p:spPr>
          <a:xfrm>
            <a:off x="1552725" y="3759011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5"/>
          </p:nvPr>
        </p:nvSpPr>
        <p:spPr>
          <a:xfrm>
            <a:off x="5044763" y="25604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6"/>
          </p:nvPr>
        </p:nvSpPr>
        <p:spPr>
          <a:xfrm>
            <a:off x="5044613" y="22514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7"/>
          </p:nvPr>
        </p:nvSpPr>
        <p:spPr>
          <a:xfrm>
            <a:off x="5044688" y="4067999"/>
            <a:ext cx="25467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8"/>
          </p:nvPr>
        </p:nvSpPr>
        <p:spPr>
          <a:xfrm>
            <a:off x="5044538" y="3758999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2987641" y="100800"/>
            <a:ext cx="15082310" cy="8360921"/>
            <a:chOff x="-2987641" y="100800"/>
            <a:chExt cx="15082310" cy="8360921"/>
          </a:xfrm>
        </p:grpSpPr>
        <p:sp>
          <p:nvSpPr>
            <p:cNvPr id="15" name="Google Shape;15;p3"/>
            <p:cNvSpPr/>
            <p:nvPr/>
          </p:nvSpPr>
          <p:spPr>
            <a:xfrm rot="-2052315">
              <a:off x="4673791" y="1975811"/>
              <a:ext cx="6749378" cy="4465722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 rot="-7373682">
              <a:off x="-2654682" y="2182591"/>
              <a:ext cx="6749362" cy="4465711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rot="10800000">
              <a:off x="3752920" y="763688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929957" y="3626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>
              <a:off x="8255064" y="5400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10800000">
              <a:off x="1927667" y="15584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4775638" y="3176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3992692" y="10080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3452632" y="44159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750800" y="1662300"/>
            <a:ext cx="2821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50800" y="2394000"/>
            <a:ext cx="28212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507500" y="1306602"/>
            <a:ext cx="3064500" cy="4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1"/>
          <p:cNvGrpSpPr/>
          <p:nvPr/>
        </p:nvGrpSpPr>
        <p:grpSpPr>
          <a:xfrm>
            <a:off x="-1165529" y="-1211518"/>
            <a:ext cx="12605034" cy="6147735"/>
            <a:chOff x="-1165529" y="-1211518"/>
            <a:chExt cx="12605034" cy="6147735"/>
          </a:xfrm>
        </p:grpSpPr>
        <p:sp>
          <p:nvSpPr>
            <p:cNvPr id="243" name="Google Shape;243;p21"/>
            <p:cNvSpPr/>
            <p:nvPr/>
          </p:nvSpPr>
          <p:spPr>
            <a:xfrm rot="5400000">
              <a:off x="-1744640" y="162286"/>
              <a:ext cx="4079001" cy="2920779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 rot="-98">
              <a:off x="6447598" y="-1211447"/>
              <a:ext cx="4991906" cy="2920779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585130" y="453336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845330" y="3853056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8423992" y="439889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8289117" y="21194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110201" y="3239823"/>
              <a:ext cx="188499" cy="18753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1882742" y="271331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21"/>
          <p:cNvSpPr txBox="1">
            <a:spLocks noGrp="1"/>
          </p:cNvSpPr>
          <p:nvPr>
            <p:ph type="subTitle" idx="1"/>
          </p:nvPr>
        </p:nvSpPr>
        <p:spPr>
          <a:xfrm>
            <a:off x="1086735" y="2393450"/>
            <a:ext cx="17391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subTitle" idx="2"/>
          </p:nvPr>
        </p:nvSpPr>
        <p:spPr>
          <a:xfrm>
            <a:off x="720088" y="20844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subTitle" idx="3"/>
          </p:nvPr>
        </p:nvSpPr>
        <p:spPr>
          <a:xfrm>
            <a:off x="1086750" y="3807200"/>
            <a:ext cx="17391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subTitle" idx="4"/>
          </p:nvPr>
        </p:nvSpPr>
        <p:spPr>
          <a:xfrm>
            <a:off x="720075" y="3498063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subTitle" idx="5"/>
          </p:nvPr>
        </p:nvSpPr>
        <p:spPr>
          <a:xfrm>
            <a:off x="3702432" y="2393450"/>
            <a:ext cx="17391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ubTitle" idx="6"/>
          </p:nvPr>
        </p:nvSpPr>
        <p:spPr>
          <a:xfrm>
            <a:off x="3298625" y="20844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subTitle" idx="7"/>
          </p:nvPr>
        </p:nvSpPr>
        <p:spPr>
          <a:xfrm>
            <a:off x="3702425" y="3807202"/>
            <a:ext cx="17391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subTitle" idx="8"/>
          </p:nvPr>
        </p:nvSpPr>
        <p:spPr>
          <a:xfrm>
            <a:off x="3298613" y="3498063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9"/>
          </p:nvPr>
        </p:nvSpPr>
        <p:spPr>
          <a:xfrm>
            <a:off x="6318084" y="2393450"/>
            <a:ext cx="17391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13"/>
          </p:nvPr>
        </p:nvSpPr>
        <p:spPr>
          <a:xfrm>
            <a:off x="5877163" y="20844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14"/>
          </p:nvPr>
        </p:nvSpPr>
        <p:spPr>
          <a:xfrm>
            <a:off x="6318075" y="3807075"/>
            <a:ext cx="17391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subTitle" idx="15"/>
          </p:nvPr>
        </p:nvSpPr>
        <p:spPr>
          <a:xfrm>
            <a:off x="5877150" y="3498063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1583700" y="899759"/>
            <a:ext cx="59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3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2"/>
          <p:cNvGrpSpPr/>
          <p:nvPr/>
        </p:nvGrpSpPr>
        <p:grpSpPr>
          <a:xfrm>
            <a:off x="-3446173" y="225622"/>
            <a:ext cx="12270036" cy="8979855"/>
            <a:chOff x="-3446173" y="225622"/>
            <a:chExt cx="12270036" cy="8979855"/>
          </a:xfrm>
        </p:grpSpPr>
        <p:sp>
          <p:nvSpPr>
            <p:cNvPr id="266" name="Google Shape;266;p22"/>
            <p:cNvSpPr/>
            <p:nvPr/>
          </p:nvSpPr>
          <p:spPr>
            <a:xfrm>
              <a:off x="6003725" y="3004098"/>
              <a:ext cx="1640400" cy="1640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6217925" y="965050"/>
              <a:ext cx="1212000" cy="121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2"/>
            <p:cNvSpPr/>
            <p:nvPr/>
          </p:nvSpPr>
          <p:spPr>
            <a:xfrm rot="-2700046" flipH="1">
              <a:off x="-2500560" y="2204446"/>
              <a:ext cx="6672274" cy="5438435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2"/>
            <p:cNvSpPr/>
            <p:nvPr/>
          </p:nvSpPr>
          <p:spPr>
            <a:xfrm rot="10800000">
              <a:off x="7905074" y="310581"/>
              <a:ext cx="657821" cy="65447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2"/>
            <p:cNvSpPr/>
            <p:nvPr/>
          </p:nvSpPr>
          <p:spPr>
            <a:xfrm rot="10800000">
              <a:off x="7929132" y="24375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2"/>
            <p:cNvSpPr/>
            <p:nvPr/>
          </p:nvSpPr>
          <p:spPr>
            <a:xfrm rot="10800000">
              <a:off x="7429932" y="4639454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2"/>
            <p:cNvSpPr/>
            <p:nvPr/>
          </p:nvSpPr>
          <p:spPr>
            <a:xfrm rot="10800000">
              <a:off x="636930" y="225622"/>
              <a:ext cx="828604" cy="82440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2"/>
            <p:cNvSpPr/>
            <p:nvPr/>
          </p:nvSpPr>
          <p:spPr>
            <a:xfrm rot="10800000">
              <a:off x="4834305" y="683626"/>
              <a:ext cx="542322" cy="5395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 rot="10800000">
              <a:off x="4572007" y="284001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2"/>
            <p:cNvSpPr/>
            <p:nvPr/>
          </p:nvSpPr>
          <p:spPr>
            <a:xfrm rot="10800000">
              <a:off x="8380764" y="3834453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22"/>
          <p:cNvSpPr txBox="1">
            <a:spLocks noGrp="1"/>
          </p:cNvSpPr>
          <p:nvPr>
            <p:ph type="subTitle" idx="1"/>
          </p:nvPr>
        </p:nvSpPr>
        <p:spPr>
          <a:xfrm>
            <a:off x="5612709" y="1796350"/>
            <a:ext cx="18132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2"/>
          <p:cNvSpPr txBox="1">
            <a:spLocks noGrp="1"/>
          </p:cNvSpPr>
          <p:nvPr>
            <p:ph type="subTitle" idx="2"/>
          </p:nvPr>
        </p:nvSpPr>
        <p:spPr>
          <a:xfrm>
            <a:off x="5612709" y="4017000"/>
            <a:ext cx="18132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title" hasCustomPrompt="1"/>
          </p:nvPr>
        </p:nvSpPr>
        <p:spPr>
          <a:xfrm>
            <a:off x="5922759" y="1337055"/>
            <a:ext cx="11931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9" name="Google Shape;279;p22"/>
          <p:cNvSpPr txBox="1">
            <a:spLocks noGrp="1"/>
          </p:cNvSpPr>
          <p:nvPr>
            <p:ph type="title" idx="3" hasCustomPrompt="1"/>
          </p:nvPr>
        </p:nvSpPr>
        <p:spPr>
          <a:xfrm>
            <a:off x="5922759" y="3557705"/>
            <a:ext cx="11931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0" name="Google Shape;280;p22"/>
          <p:cNvSpPr txBox="1">
            <a:spLocks noGrp="1"/>
          </p:cNvSpPr>
          <p:nvPr>
            <p:ph type="title" idx="4"/>
          </p:nvPr>
        </p:nvSpPr>
        <p:spPr>
          <a:xfrm>
            <a:off x="1087650" y="891425"/>
            <a:ext cx="34920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5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3"/>
          <p:cNvGrpSpPr/>
          <p:nvPr/>
        </p:nvGrpSpPr>
        <p:grpSpPr>
          <a:xfrm>
            <a:off x="-3417886" y="-3534663"/>
            <a:ext cx="15033131" cy="11430229"/>
            <a:chOff x="-3417886" y="-3534663"/>
            <a:chExt cx="15033131" cy="11430229"/>
          </a:xfrm>
        </p:grpSpPr>
        <p:sp>
          <p:nvSpPr>
            <p:cNvPr id="283" name="Google Shape;283;p23"/>
            <p:cNvSpPr/>
            <p:nvPr/>
          </p:nvSpPr>
          <p:spPr>
            <a:xfrm rot="-2052276">
              <a:off x="5213390" y="2739666"/>
              <a:ext cx="5822564" cy="3852496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 rot="-7373657">
              <a:off x="-3128248" y="-1957135"/>
              <a:ext cx="5871397" cy="3884806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 rot="10800000">
              <a:off x="2917745" y="464913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 rot="10800000">
              <a:off x="7834714" y="87993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 rot="10800000">
              <a:off x="929938" y="3769684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 rot="10800000">
              <a:off x="4634107" y="40315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23"/>
          <p:cNvSpPr txBox="1">
            <a:spLocks noGrp="1"/>
          </p:cNvSpPr>
          <p:nvPr>
            <p:ph type="title" hasCustomPrompt="1"/>
          </p:nvPr>
        </p:nvSpPr>
        <p:spPr>
          <a:xfrm>
            <a:off x="4785750" y="1704146"/>
            <a:ext cx="30645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23"/>
          <p:cNvSpPr txBox="1">
            <a:spLocks noGrp="1"/>
          </p:cNvSpPr>
          <p:nvPr>
            <p:ph type="subTitle" idx="1"/>
          </p:nvPr>
        </p:nvSpPr>
        <p:spPr>
          <a:xfrm>
            <a:off x="4785738" y="2515946"/>
            <a:ext cx="30645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3"/>
          <p:cNvSpPr txBox="1">
            <a:spLocks noGrp="1"/>
          </p:cNvSpPr>
          <p:nvPr>
            <p:ph type="title" idx="2" hasCustomPrompt="1"/>
          </p:nvPr>
        </p:nvSpPr>
        <p:spPr>
          <a:xfrm>
            <a:off x="1293750" y="1704154"/>
            <a:ext cx="30645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23"/>
          <p:cNvSpPr txBox="1">
            <a:spLocks noGrp="1"/>
          </p:cNvSpPr>
          <p:nvPr>
            <p:ph type="subTitle" idx="3"/>
          </p:nvPr>
        </p:nvSpPr>
        <p:spPr>
          <a:xfrm>
            <a:off x="1293738" y="2515954"/>
            <a:ext cx="30645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>
            <a:spLocks noGrp="1"/>
          </p:cNvSpPr>
          <p:nvPr>
            <p:ph type="title"/>
          </p:nvPr>
        </p:nvSpPr>
        <p:spPr>
          <a:xfrm>
            <a:off x="4417175" y="900000"/>
            <a:ext cx="37842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grpSp>
        <p:nvGrpSpPr>
          <p:cNvPr id="295" name="Google Shape;295;p24"/>
          <p:cNvGrpSpPr/>
          <p:nvPr/>
        </p:nvGrpSpPr>
        <p:grpSpPr>
          <a:xfrm>
            <a:off x="-4409593" y="-1522585"/>
            <a:ext cx="14538121" cy="8635658"/>
            <a:chOff x="-4409593" y="-1522585"/>
            <a:chExt cx="14538121" cy="8635658"/>
          </a:xfrm>
        </p:grpSpPr>
        <p:sp>
          <p:nvSpPr>
            <p:cNvPr id="296" name="Google Shape;296;p24"/>
            <p:cNvSpPr/>
            <p:nvPr/>
          </p:nvSpPr>
          <p:spPr>
            <a:xfrm>
              <a:off x="4266975" y="4186075"/>
              <a:ext cx="5861553" cy="2926998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 rot="10395029">
              <a:off x="-4257907" y="-1188288"/>
              <a:ext cx="5861347" cy="2926895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 rot="10800000">
              <a:off x="3869400" y="193318"/>
              <a:ext cx="762324" cy="75842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 rot="10800000">
              <a:off x="115157" y="35427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 rot="10800000">
              <a:off x="945117" y="16173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 rot="10800000">
              <a:off x="8423988" y="140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 rot="10800000">
              <a:off x="6437442" y="188575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 rot="10800000">
              <a:off x="8424007" y="33073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 rot="10800000">
              <a:off x="3951200" y="4772672"/>
              <a:ext cx="238899" cy="23767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4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>
            <a:off x="-877665" y="204293"/>
            <a:ext cx="10986715" cy="6632110"/>
            <a:chOff x="-877665" y="204293"/>
            <a:chExt cx="10986715" cy="6632110"/>
          </a:xfrm>
        </p:grpSpPr>
        <p:sp>
          <p:nvSpPr>
            <p:cNvPr id="307" name="Google Shape;307;p25"/>
            <p:cNvSpPr/>
            <p:nvPr/>
          </p:nvSpPr>
          <p:spPr>
            <a:xfrm rot="6643976">
              <a:off x="-1044286" y="2134343"/>
              <a:ext cx="5285631" cy="3294538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 flipH="1">
              <a:off x="4344477" y="3231500"/>
              <a:ext cx="5764573" cy="2674754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4663596" y="395466"/>
              <a:ext cx="762324" cy="75842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24330" y="72681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5840255" y="36900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130767" y="146646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7646592" y="3387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6302651" y="1466473"/>
              <a:ext cx="188499" cy="18753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236892" y="20429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25"/>
          <p:cNvSpPr txBox="1">
            <a:spLocks noGrp="1"/>
          </p:cNvSpPr>
          <p:nvPr>
            <p:ph type="title"/>
          </p:nvPr>
        </p:nvSpPr>
        <p:spPr>
          <a:xfrm>
            <a:off x="4572000" y="1662300"/>
            <a:ext cx="2821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7" name="Google Shape;317;p25"/>
          <p:cNvSpPr txBox="1">
            <a:spLocks noGrp="1"/>
          </p:cNvSpPr>
          <p:nvPr>
            <p:ph type="subTitle" idx="1"/>
          </p:nvPr>
        </p:nvSpPr>
        <p:spPr>
          <a:xfrm>
            <a:off x="4572000" y="2394000"/>
            <a:ext cx="28212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8" name="Google Shape;318;p25"/>
          <p:cNvSpPr txBox="1">
            <a:spLocks noGrp="1"/>
          </p:cNvSpPr>
          <p:nvPr>
            <p:ph type="title" idx="2" hasCustomPrompt="1"/>
          </p:nvPr>
        </p:nvSpPr>
        <p:spPr>
          <a:xfrm>
            <a:off x="4570500" y="1306602"/>
            <a:ext cx="3064500" cy="4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6"/>
          <p:cNvGrpSpPr/>
          <p:nvPr/>
        </p:nvGrpSpPr>
        <p:grpSpPr>
          <a:xfrm>
            <a:off x="-391575" y="-1739962"/>
            <a:ext cx="11494982" cy="7865315"/>
            <a:chOff x="-391575" y="-1739962"/>
            <a:chExt cx="11494982" cy="7865315"/>
          </a:xfrm>
        </p:grpSpPr>
        <p:sp>
          <p:nvSpPr>
            <p:cNvPr id="321" name="Google Shape;321;p26"/>
            <p:cNvSpPr/>
            <p:nvPr/>
          </p:nvSpPr>
          <p:spPr>
            <a:xfrm rot="10800000">
              <a:off x="3732268" y="207177"/>
              <a:ext cx="788480" cy="7844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 rot="-4496928" flipH="1">
              <a:off x="4410079" y="-300702"/>
              <a:ext cx="6803995" cy="498679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-391575" y="416200"/>
              <a:ext cx="5693739" cy="5599657"/>
            </a:xfrm>
            <a:custGeom>
              <a:avLst/>
              <a:gdLst/>
              <a:ahLst/>
              <a:cxnLst/>
              <a:rect l="l" t="t" r="r" b="b"/>
              <a:pathLst>
                <a:path w="125759" h="123681" extrusionOk="0">
                  <a:moveTo>
                    <a:pt x="36414" y="0"/>
                  </a:moveTo>
                  <a:lnTo>
                    <a:pt x="34948" y="143"/>
                  </a:lnTo>
                  <a:lnTo>
                    <a:pt x="33584" y="387"/>
                  </a:lnTo>
                  <a:lnTo>
                    <a:pt x="32321" y="774"/>
                  </a:lnTo>
                  <a:lnTo>
                    <a:pt x="31160" y="1263"/>
                  </a:lnTo>
                  <a:lnTo>
                    <a:pt x="30101" y="1854"/>
                  </a:lnTo>
                  <a:lnTo>
                    <a:pt x="29123" y="2546"/>
                  </a:lnTo>
                  <a:lnTo>
                    <a:pt x="28227" y="3320"/>
                  </a:lnTo>
                  <a:lnTo>
                    <a:pt x="27413" y="4196"/>
                  </a:lnTo>
                  <a:lnTo>
                    <a:pt x="26700" y="5132"/>
                  </a:lnTo>
                  <a:lnTo>
                    <a:pt x="25763" y="6680"/>
                  </a:lnTo>
                  <a:lnTo>
                    <a:pt x="24765" y="8941"/>
                  </a:lnTo>
                  <a:lnTo>
                    <a:pt x="24073" y="11385"/>
                  </a:lnTo>
                  <a:lnTo>
                    <a:pt x="23604" y="13951"/>
                  </a:lnTo>
                  <a:lnTo>
                    <a:pt x="23380" y="16598"/>
                  </a:lnTo>
                  <a:lnTo>
                    <a:pt x="23360" y="19246"/>
                  </a:lnTo>
                  <a:lnTo>
                    <a:pt x="23523" y="21873"/>
                  </a:lnTo>
                  <a:lnTo>
                    <a:pt x="23828" y="24378"/>
                  </a:lnTo>
                  <a:lnTo>
                    <a:pt x="24276" y="26740"/>
                  </a:lnTo>
                  <a:lnTo>
                    <a:pt x="24826" y="28899"/>
                  </a:lnTo>
                  <a:lnTo>
                    <a:pt x="25478" y="30793"/>
                  </a:lnTo>
                  <a:lnTo>
                    <a:pt x="25824" y="31608"/>
                  </a:lnTo>
                  <a:lnTo>
                    <a:pt x="26170" y="32422"/>
                  </a:lnTo>
                  <a:lnTo>
                    <a:pt x="26904" y="34418"/>
                  </a:lnTo>
                  <a:lnTo>
                    <a:pt x="27616" y="36760"/>
                  </a:lnTo>
                  <a:lnTo>
                    <a:pt x="28248" y="39408"/>
                  </a:lnTo>
                  <a:lnTo>
                    <a:pt x="28798" y="42361"/>
                  </a:lnTo>
                  <a:lnTo>
                    <a:pt x="29185" y="45517"/>
                  </a:lnTo>
                  <a:lnTo>
                    <a:pt x="29368" y="48878"/>
                  </a:lnTo>
                  <a:lnTo>
                    <a:pt x="29327" y="52380"/>
                  </a:lnTo>
                  <a:lnTo>
                    <a:pt x="28981" y="55965"/>
                  </a:lnTo>
                  <a:lnTo>
                    <a:pt x="28329" y="59610"/>
                  </a:lnTo>
                  <a:lnTo>
                    <a:pt x="27596" y="62360"/>
                  </a:lnTo>
                  <a:lnTo>
                    <a:pt x="26985" y="64172"/>
                  </a:lnTo>
                  <a:lnTo>
                    <a:pt x="26252" y="65985"/>
                  </a:lnTo>
                  <a:lnTo>
                    <a:pt x="25437" y="67777"/>
                  </a:lnTo>
                  <a:lnTo>
                    <a:pt x="24480" y="69528"/>
                  </a:lnTo>
                  <a:lnTo>
                    <a:pt x="23421" y="71280"/>
                  </a:lnTo>
                  <a:lnTo>
                    <a:pt x="22220" y="72970"/>
                  </a:lnTo>
                  <a:lnTo>
                    <a:pt x="20896" y="74640"/>
                  </a:lnTo>
                  <a:lnTo>
                    <a:pt x="19429" y="76269"/>
                  </a:lnTo>
                  <a:lnTo>
                    <a:pt x="17821" y="77837"/>
                  </a:lnTo>
                  <a:lnTo>
                    <a:pt x="16049" y="79344"/>
                  </a:lnTo>
                  <a:lnTo>
                    <a:pt x="14134" y="80790"/>
                  </a:lnTo>
                  <a:lnTo>
                    <a:pt x="13116" y="81483"/>
                  </a:lnTo>
                  <a:lnTo>
                    <a:pt x="12098" y="82175"/>
                  </a:lnTo>
                  <a:lnTo>
                    <a:pt x="10183" y="83601"/>
                  </a:lnTo>
                  <a:lnTo>
                    <a:pt x="8473" y="85067"/>
                  </a:lnTo>
                  <a:lnTo>
                    <a:pt x="6925" y="86574"/>
                  </a:lnTo>
                  <a:lnTo>
                    <a:pt x="5560" y="88081"/>
                  </a:lnTo>
                  <a:lnTo>
                    <a:pt x="4339" y="89629"/>
                  </a:lnTo>
                  <a:lnTo>
                    <a:pt x="3280" y="91156"/>
                  </a:lnTo>
                  <a:lnTo>
                    <a:pt x="2383" y="92704"/>
                  </a:lnTo>
                  <a:lnTo>
                    <a:pt x="1650" y="94252"/>
                  </a:lnTo>
                  <a:lnTo>
                    <a:pt x="1039" y="95779"/>
                  </a:lnTo>
                  <a:lnTo>
                    <a:pt x="571" y="97307"/>
                  </a:lnTo>
                  <a:lnTo>
                    <a:pt x="245" y="98793"/>
                  </a:lnTo>
                  <a:lnTo>
                    <a:pt x="62" y="100239"/>
                  </a:lnTo>
                  <a:lnTo>
                    <a:pt x="1" y="101645"/>
                  </a:lnTo>
                  <a:lnTo>
                    <a:pt x="41" y="103029"/>
                  </a:lnTo>
                  <a:lnTo>
                    <a:pt x="204" y="104333"/>
                  </a:lnTo>
                  <a:lnTo>
                    <a:pt x="489" y="105596"/>
                  </a:lnTo>
                  <a:lnTo>
                    <a:pt x="876" y="106777"/>
                  </a:lnTo>
                  <a:lnTo>
                    <a:pt x="1365" y="107897"/>
                  </a:lnTo>
                  <a:lnTo>
                    <a:pt x="1956" y="108935"/>
                  </a:lnTo>
                  <a:lnTo>
                    <a:pt x="2628" y="109893"/>
                  </a:lnTo>
                  <a:lnTo>
                    <a:pt x="3402" y="110748"/>
                  </a:lnTo>
                  <a:lnTo>
                    <a:pt x="4257" y="111502"/>
                  </a:lnTo>
                  <a:lnTo>
                    <a:pt x="5174" y="112133"/>
                  </a:lnTo>
                  <a:lnTo>
                    <a:pt x="6192" y="112662"/>
                  </a:lnTo>
                  <a:lnTo>
                    <a:pt x="7251" y="113070"/>
                  </a:lnTo>
                  <a:lnTo>
                    <a:pt x="8391" y="113355"/>
                  </a:lnTo>
                  <a:lnTo>
                    <a:pt x="9573" y="113497"/>
                  </a:lnTo>
                  <a:lnTo>
                    <a:pt x="10815" y="113497"/>
                  </a:lnTo>
                  <a:lnTo>
                    <a:pt x="12118" y="113355"/>
                  </a:lnTo>
                  <a:lnTo>
                    <a:pt x="13462" y="113049"/>
                  </a:lnTo>
                  <a:lnTo>
                    <a:pt x="14847" y="112581"/>
                  </a:lnTo>
                  <a:lnTo>
                    <a:pt x="15540" y="112275"/>
                  </a:lnTo>
                  <a:lnTo>
                    <a:pt x="16069" y="112051"/>
                  </a:lnTo>
                  <a:lnTo>
                    <a:pt x="17617" y="111644"/>
                  </a:lnTo>
                  <a:lnTo>
                    <a:pt x="19735" y="111278"/>
                  </a:lnTo>
                  <a:lnTo>
                    <a:pt x="22342" y="110952"/>
                  </a:lnTo>
                  <a:lnTo>
                    <a:pt x="25356" y="110667"/>
                  </a:lnTo>
                  <a:lnTo>
                    <a:pt x="28716" y="110463"/>
                  </a:lnTo>
                  <a:lnTo>
                    <a:pt x="32321" y="110341"/>
                  </a:lnTo>
                  <a:lnTo>
                    <a:pt x="36150" y="110320"/>
                  </a:lnTo>
                  <a:lnTo>
                    <a:pt x="40080" y="110422"/>
                  </a:lnTo>
                  <a:lnTo>
                    <a:pt x="44051" y="110646"/>
                  </a:lnTo>
                  <a:lnTo>
                    <a:pt x="48002" y="111013"/>
                  </a:lnTo>
                  <a:lnTo>
                    <a:pt x="51852" y="111542"/>
                  </a:lnTo>
                  <a:lnTo>
                    <a:pt x="55538" y="112255"/>
                  </a:lnTo>
                  <a:lnTo>
                    <a:pt x="58979" y="113131"/>
                  </a:lnTo>
                  <a:lnTo>
                    <a:pt x="62095" y="114231"/>
                  </a:lnTo>
                  <a:lnTo>
                    <a:pt x="64173" y="115188"/>
                  </a:lnTo>
                  <a:lnTo>
                    <a:pt x="65435" y="115900"/>
                  </a:lnTo>
                  <a:lnTo>
                    <a:pt x="66006" y="116267"/>
                  </a:lnTo>
                  <a:lnTo>
                    <a:pt x="67187" y="117041"/>
                  </a:lnTo>
                  <a:lnTo>
                    <a:pt x="70038" y="118507"/>
                  </a:lnTo>
                  <a:lnTo>
                    <a:pt x="73358" y="119872"/>
                  </a:lnTo>
                  <a:lnTo>
                    <a:pt x="77085" y="121073"/>
                  </a:lnTo>
                  <a:lnTo>
                    <a:pt x="81117" y="122112"/>
                  </a:lnTo>
                  <a:lnTo>
                    <a:pt x="85414" y="122906"/>
                  </a:lnTo>
                  <a:lnTo>
                    <a:pt x="89854" y="123436"/>
                  </a:lnTo>
                  <a:lnTo>
                    <a:pt x="94375" y="123680"/>
                  </a:lnTo>
                  <a:lnTo>
                    <a:pt x="97776" y="123619"/>
                  </a:lnTo>
                  <a:lnTo>
                    <a:pt x="99996" y="123456"/>
                  </a:lnTo>
                  <a:lnTo>
                    <a:pt x="102216" y="123212"/>
                  </a:lnTo>
                  <a:lnTo>
                    <a:pt x="104395" y="122865"/>
                  </a:lnTo>
                  <a:lnTo>
                    <a:pt x="106513" y="122397"/>
                  </a:lnTo>
                  <a:lnTo>
                    <a:pt x="108570" y="121827"/>
                  </a:lnTo>
                  <a:lnTo>
                    <a:pt x="110566" y="121114"/>
                  </a:lnTo>
                  <a:lnTo>
                    <a:pt x="112500" y="120299"/>
                  </a:lnTo>
                  <a:lnTo>
                    <a:pt x="114313" y="119363"/>
                  </a:lnTo>
                  <a:lnTo>
                    <a:pt x="116044" y="118283"/>
                  </a:lnTo>
                  <a:lnTo>
                    <a:pt x="117673" y="117061"/>
                  </a:lnTo>
                  <a:lnTo>
                    <a:pt x="119160" y="115697"/>
                  </a:lnTo>
                  <a:lnTo>
                    <a:pt x="120524" y="114169"/>
                  </a:lnTo>
                  <a:lnTo>
                    <a:pt x="121767" y="112520"/>
                  </a:lnTo>
                  <a:lnTo>
                    <a:pt x="122826" y="110687"/>
                  </a:lnTo>
                  <a:lnTo>
                    <a:pt x="123742" y="108691"/>
                  </a:lnTo>
                  <a:lnTo>
                    <a:pt x="124129" y="107632"/>
                  </a:lnTo>
                  <a:lnTo>
                    <a:pt x="124496" y="106553"/>
                  </a:lnTo>
                  <a:lnTo>
                    <a:pt x="125046" y="104435"/>
                  </a:lnTo>
                  <a:lnTo>
                    <a:pt x="125453" y="102357"/>
                  </a:lnTo>
                  <a:lnTo>
                    <a:pt x="125677" y="100300"/>
                  </a:lnTo>
                  <a:lnTo>
                    <a:pt x="125758" y="98305"/>
                  </a:lnTo>
                  <a:lnTo>
                    <a:pt x="125677" y="96370"/>
                  </a:lnTo>
                  <a:lnTo>
                    <a:pt x="125453" y="94476"/>
                  </a:lnTo>
                  <a:lnTo>
                    <a:pt x="125086" y="92623"/>
                  </a:lnTo>
                  <a:lnTo>
                    <a:pt x="124598" y="90851"/>
                  </a:lnTo>
                  <a:lnTo>
                    <a:pt x="123966" y="89120"/>
                  </a:lnTo>
                  <a:lnTo>
                    <a:pt x="123213" y="87470"/>
                  </a:lnTo>
                  <a:lnTo>
                    <a:pt x="122337" y="85882"/>
                  </a:lnTo>
                  <a:lnTo>
                    <a:pt x="121359" y="84354"/>
                  </a:lnTo>
                  <a:lnTo>
                    <a:pt x="120280" y="82908"/>
                  </a:lnTo>
                  <a:lnTo>
                    <a:pt x="119099" y="81544"/>
                  </a:lnTo>
                  <a:lnTo>
                    <a:pt x="117836" y="80261"/>
                  </a:lnTo>
                  <a:lnTo>
                    <a:pt x="116472" y="79059"/>
                  </a:lnTo>
                  <a:lnTo>
                    <a:pt x="115026" y="77939"/>
                  </a:lnTo>
                  <a:lnTo>
                    <a:pt x="113498" y="76900"/>
                  </a:lnTo>
                  <a:lnTo>
                    <a:pt x="111910" y="75964"/>
                  </a:lnTo>
                  <a:lnTo>
                    <a:pt x="110260" y="75129"/>
                  </a:lnTo>
                  <a:lnTo>
                    <a:pt x="108549" y="74396"/>
                  </a:lnTo>
                  <a:lnTo>
                    <a:pt x="106798" y="73764"/>
                  </a:lnTo>
                  <a:lnTo>
                    <a:pt x="104985" y="73235"/>
                  </a:lnTo>
                  <a:lnTo>
                    <a:pt x="103132" y="72807"/>
                  </a:lnTo>
                  <a:lnTo>
                    <a:pt x="101238" y="72502"/>
                  </a:lnTo>
                  <a:lnTo>
                    <a:pt x="99324" y="72298"/>
                  </a:lnTo>
                  <a:lnTo>
                    <a:pt x="97389" y="72237"/>
                  </a:lnTo>
                  <a:lnTo>
                    <a:pt x="95434" y="72278"/>
                  </a:lnTo>
                  <a:lnTo>
                    <a:pt x="93479" y="72461"/>
                  </a:lnTo>
                  <a:lnTo>
                    <a:pt x="91503" y="72746"/>
                  </a:lnTo>
                  <a:lnTo>
                    <a:pt x="89548" y="73174"/>
                  </a:lnTo>
                  <a:lnTo>
                    <a:pt x="88571" y="73459"/>
                  </a:lnTo>
                  <a:lnTo>
                    <a:pt x="87593" y="73723"/>
                  </a:lnTo>
                  <a:lnTo>
                    <a:pt x="85679" y="74151"/>
                  </a:lnTo>
                  <a:lnTo>
                    <a:pt x="83846" y="74416"/>
                  </a:lnTo>
                  <a:lnTo>
                    <a:pt x="82054" y="74558"/>
                  </a:lnTo>
                  <a:lnTo>
                    <a:pt x="80323" y="74558"/>
                  </a:lnTo>
                  <a:lnTo>
                    <a:pt x="78653" y="74436"/>
                  </a:lnTo>
                  <a:lnTo>
                    <a:pt x="77044" y="74192"/>
                  </a:lnTo>
                  <a:lnTo>
                    <a:pt x="75476" y="73825"/>
                  </a:lnTo>
                  <a:lnTo>
                    <a:pt x="73989" y="73357"/>
                  </a:lnTo>
                  <a:lnTo>
                    <a:pt x="72523" y="72766"/>
                  </a:lnTo>
                  <a:lnTo>
                    <a:pt x="71138" y="72074"/>
                  </a:lnTo>
                  <a:lnTo>
                    <a:pt x="69794" y="71259"/>
                  </a:lnTo>
                  <a:lnTo>
                    <a:pt x="68490" y="70384"/>
                  </a:lnTo>
                  <a:lnTo>
                    <a:pt x="67268" y="69406"/>
                  </a:lnTo>
                  <a:lnTo>
                    <a:pt x="65496" y="67777"/>
                  </a:lnTo>
                  <a:lnTo>
                    <a:pt x="63317" y="65333"/>
                  </a:lnTo>
                  <a:lnTo>
                    <a:pt x="61322" y="62604"/>
                  </a:lnTo>
                  <a:lnTo>
                    <a:pt x="59529" y="59631"/>
                  </a:lnTo>
                  <a:lnTo>
                    <a:pt x="57900" y="56474"/>
                  </a:lnTo>
                  <a:lnTo>
                    <a:pt x="56475" y="53134"/>
                  </a:lnTo>
                  <a:lnTo>
                    <a:pt x="55212" y="49672"/>
                  </a:lnTo>
                  <a:lnTo>
                    <a:pt x="54112" y="46128"/>
                  </a:lnTo>
                  <a:lnTo>
                    <a:pt x="53155" y="42544"/>
                  </a:lnTo>
                  <a:lnTo>
                    <a:pt x="52768" y="40731"/>
                  </a:lnTo>
                  <a:lnTo>
                    <a:pt x="52381" y="38939"/>
                  </a:lnTo>
                  <a:lnTo>
                    <a:pt x="51790" y="35294"/>
                  </a:lnTo>
                  <a:lnTo>
                    <a:pt x="51179" y="29836"/>
                  </a:lnTo>
                  <a:lnTo>
                    <a:pt x="50670" y="22749"/>
                  </a:lnTo>
                  <a:lnTo>
                    <a:pt x="50263" y="17759"/>
                  </a:lnTo>
                  <a:lnTo>
                    <a:pt x="49896" y="14623"/>
                  </a:lnTo>
                  <a:lnTo>
                    <a:pt x="49428" y="11710"/>
                  </a:lnTo>
                  <a:lnTo>
                    <a:pt x="48776" y="9043"/>
                  </a:lnTo>
                  <a:lnTo>
                    <a:pt x="47901" y="6639"/>
                  </a:lnTo>
                  <a:lnTo>
                    <a:pt x="47086" y="5051"/>
                  </a:lnTo>
                  <a:lnTo>
                    <a:pt x="46434" y="4094"/>
                  </a:lnTo>
                  <a:lnTo>
                    <a:pt x="45721" y="3218"/>
                  </a:lnTo>
                  <a:lnTo>
                    <a:pt x="44907" y="2444"/>
                  </a:lnTo>
                  <a:lnTo>
                    <a:pt x="44011" y="1772"/>
                  </a:lnTo>
                  <a:lnTo>
                    <a:pt x="43033" y="1202"/>
                  </a:lnTo>
                  <a:lnTo>
                    <a:pt x="41933" y="733"/>
                  </a:lnTo>
                  <a:lnTo>
                    <a:pt x="40712" y="367"/>
                  </a:lnTo>
                  <a:lnTo>
                    <a:pt x="39408" y="122"/>
                  </a:lnTo>
                  <a:lnTo>
                    <a:pt x="379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 rot="10800000">
              <a:off x="5832957" y="3995025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 rot="10800000">
              <a:off x="2643732" y="2097217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 rot="10800000">
              <a:off x="85207" y="13481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26"/>
          <p:cNvSpPr txBox="1">
            <a:spLocks noGrp="1"/>
          </p:cNvSpPr>
          <p:nvPr>
            <p:ph type="title"/>
          </p:nvPr>
        </p:nvSpPr>
        <p:spPr>
          <a:xfrm>
            <a:off x="3041200" y="1657375"/>
            <a:ext cx="30615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"/>
          </p:nvPr>
        </p:nvSpPr>
        <p:spPr>
          <a:xfrm>
            <a:off x="3283188" y="2389075"/>
            <a:ext cx="25776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title" idx="2" hasCustomPrompt="1"/>
          </p:nvPr>
        </p:nvSpPr>
        <p:spPr>
          <a:xfrm>
            <a:off x="3039800" y="1112825"/>
            <a:ext cx="3064500" cy="5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7"/>
          <p:cNvGrpSpPr/>
          <p:nvPr/>
        </p:nvGrpSpPr>
        <p:grpSpPr>
          <a:xfrm>
            <a:off x="314896" y="215036"/>
            <a:ext cx="10267774" cy="6780691"/>
            <a:chOff x="314896" y="215036"/>
            <a:chExt cx="10267774" cy="6780691"/>
          </a:xfrm>
        </p:grpSpPr>
        <p:sp>
          <p:nvSpPr>
            <p:cNvPr id="332" name="Google Shape;332;p27"/>
            <p:cNvSpPr/>
            <p:nvPr/>
          </p:nvSpPr>
          <p:spPr>
            <a:xfrm rot="6056153" flipH="1">
              <a:off x="4839488" y="1331452"/>
              <a:ext cx="5633365" cy="487282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 rot="10800000">
              <a:off x="539932" y="27133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 rot="10800000">
              <a:off x="314896" y="3041474"/>
              <a:ext cx="206405" cy="2053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 rot="10800000">
              <a:off x="6558255" y="2150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 rot="10800000">
              <a:off x="4357821" y="3771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7"/>
          <p:cNvSpPr txBox="1">
            <a:spLocks noGrp="1"/>
          </p:cNvSpPr>
          <p:nvPr>
            <p:ph type="title"/>
          </p:nvPr>
        </p:nvSpPr>
        <p:spPr>
          <a:xfrm>
            <a:off x="1080000" y="900000"/>
            <a:ext cx="3492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subTitle" idx="1"/>
          </p:nvPr>
        </p:nvSpPr>
        <p:spPr>
          <a:xfrm>
            <a:off x="1080000" y="1699200"/>
            <a:ext cx="34920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7"/>
          <p:cNvSpPr txBox="1"/>
          <p:nvPr/>
        </p:nvSpPr>
        <p:spPr>
          <a:xfrm>
            <a:off x="1080000" y="3475100"/>
            <a:ext cx="34074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CREDITS: This presentation template was created by </a:t>
            </a:r>
            <a:r>
              <a:rPr lang="en-GB" sz="1200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 including icons by </a:t>
            </a:r>
            <a:r>
              <a:rPr lang="en-GB" sz="1200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 and infographics &amp; images by </a:t>
            </a:r>
            <a:r>
              <a:rPr lang="en-GB" sz="1200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GB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 </a:t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2"/>
          </p:nvPr>
        </p:nvSpPr>
        <p:spPr>
          <a:xfrm>
            <a:off x="1080000" y="4079825"/>
            <a:ext cx="34920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7"/>
          <p:cNvSpPr/>
          <p:nvPr/>
        </p:nvSpPr>
        <p:spPr>
          <a:xfrm rot="10800000">
            <a:off x="4414942" y="3018250"/>
            <a:ext cx="269749" cy="268370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9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8"/>
          <p:cNvGrpSpPr/>
          <p:nvPr/>
        </p:nvGrpSpPr>
        <p:grpSpPr>
          <a:xfrm>
            <a:off x="-3791920" y="225622"/>
            <a:ext cx="12615782" cy="8671707"/>
            <a:chOff x="-3791920" y="225622"/>
            <a:chExt cx="12615782" cy="8671707"/>
          </a:xfrm>
        </p:grpSpPr>
        <p:sp>
          <p:nvSpPr>
            <p:cNvPr id="344" name="Google Shape;344;p28"/>
            <p:cNvSpPr/>
            <p:nvPr/>
          </p:nvSpPr>
          <p:spPr>
            <a:xfrm>
              <a:off x="2855450" y="2533123"/>
              <a:ext cx="459900" cy="45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6148625" y="3744225"/>
              <a:ext cx="621300" cy="62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 rot="-7803601" flipH="1">
              <a:off x="-2798825" y="2768912"/>
              <a:ext cx="5221005" cy="502617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 rot="10800000">
              <a:off x="7929132" y="24375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 rot="10800000">
              <a:off x="1605057" y="2006229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 rot="10800000">
              <a:off x="636930" y="225622"/>
              <a:ext cx="828604" cy="82440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 rot="10800000">
              <a:off x="4834305" y="683626"/>
              <a:ext cx="542322" cy="5395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4572007" y="284001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 rot="10800000">
              <a:off x="8380764" y="3834453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8"/>
          <p:cNvSpPr/>
          <p:nvPr/>
        </p:nvSpPr>
        <p:spPr>
          <a:xfrm rot="2699882" flipH="1">
            <a:off x="6602725" y="-3168886"/>
            <a:ext cx="5220988" cy="5026168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220751" y="-2541896"/>
            <a:ext cx="11833486" cy="11071278"/>
            <a:chOff x="220751" y="-2541896"/>
            <a:chExt cx="11833486" cy="11071278"/>
          </a:xfrm>
        </p:grpSpPr>
        <p:sp>
          <p:nvSpPr>
            <p:cNvPr id="29" name="Google Shape;29;p4"/>
            <p:cNvSpPr/>
            <p:nvPr/>
          </p:nvSpPr>
          <p:spPr>
            <a:xfrm rot="425452">
              <a:off x="6010748" y="-2225794"/>
              <a:ext cx="5360355" cy="385669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899221">
              <a:off x="6286426" y="4045221"/>
              <a:ext cx="5360310" cy="38566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10800000">
              <a:off x="8339902" y="256908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10800000">
              <a:off x="537580" y="3661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465131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10800000">
              <a:off x="220751" y="197024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1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-1889688" y="-3175390"/>
            <a:ext cx="15489085" cy="11273533"/>
            <a:chOff x="-1889688" y="-3175390"/>
            <a:chExt cx="15489085" cy="11273533"/>
          </a:xfrm>
        </p:grpSpPr>
        <p:sp>
          <p:nvSpPr>
            <p:cNvPr id="40" name="Google Shape;40;p5"/>
            <p:cNvSpPr/>
            <p:nvPr/>
          </p:nvSpPr>
          <p:spPr>
            <a:xfrm>
              <a:off x="2344650" y="3155300"/>
              <a:ext cx="5979572" cy="4942843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6826501">
              <a:off x="-2250970" y="-1367561"/>
              <a:ext cx="5979420" cy="3110239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619825" y="-2237972"/>
              <a:ext cx="5979572" cy="391506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6697492" y="10881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1328282" y="12918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10800000">
              <a:off x="6599906" y="386345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10800000">
              <a:off x="2987705" y="432848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46064" y="3666330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10800000">
              <a:off x="4352899" y="-110129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8467321" y="36890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2446500" y="900000"/>
            <a:ext cx="42510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080000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5517295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079850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517288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6"/>
          <p:cNvGrpSpPr/>
          <p:nvPr/>
        </p:nvGrpSpPr>
        <p:grpSpPr>
          <a:xfrm>
            <a:off x="-3840615" y="-4176529"/>
            <a:ext cx="15573317" cy="12170779"/>
            <a:chOff x="-3840615" y="-4176529"/>
            <a:chExt cx="15573317" cy="12170779"/>
          </a:xfrm>
        </p:grpSpPr>
        <p:sp>
          <p:nvSpPr>
            <p:cNvPr id="57" name="Google Shape;57;p6"/>
            <p:cNvSpPr/>
            <p:nvPr/>
          </p:nvSpPr>
          <p:spPr>
            <a:xfrm>
              <a:off x="6158752" y="-2448300"/>
              <a:ext cx="5573950" cy="4010473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3074546">
              <a:off x="-3319170" y="-275316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rot="10800000">
              <a:off x="2897986" y="4514022"/>
              <a:ext cx="5871264" cy="3480228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482764" y="4006661"/>
              <a:ext cx="657821" cy="65447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8424004" y="3853174"/>
              <a:ext cx="443109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6033172" y="1562178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2776255" y="45756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720001" y="129379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78851" y="2003023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158739" y="447014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2060225" y="900000"/>
            <a:ext cx="50235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7"/>
          <p:cNvGrpSpPr/>
          <p:nvPr/>
        </p:nvGrpSpPr>
        <p:grpSpPr>
          <a:xfrm>
            <a:off x="525881" y="204475"/>
            <a:ext cx="12271679" cy="7633550"/>
            <a:chOff x="525881" y="204475"/>
            <a:chExt cx="12271679" cy="7633550"/>
          </a:xfrm>
        </p:grpSpPr>
        <p:sp>
          <p:nvSpPr>
            <p:cNvPr id="70" name="Google Shape;70;p7"/>
            <p:cNvSpPr/>
            <p:nvPr/>
          </p:nvSpPr>
          <p:spPr>
            <a:xfrm>
              <a:off x="6319475" y="1670850"/>
              <a:ext cx="6478086" cy="6167176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>
              <a:off x="539919" y="43002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 rot="10800000">
              <a:off x="7834727" y="5425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 rot="10800000">
              <a:off x="5104380" y="6364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 rot="10800000">
              <a:off x="4130186" y="4059418"/>
              <a:ext cx="883630" cy="87912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 rot="10800000">
              <a:off x="525881" y="57149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 rot="10800000">
              <a:off x="2604980" y="204475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 rot="10800000">
              <a:off x="8695356" y="242229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4572000" y="900000"/>
            <a:ext cx="3492000" cy="14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1"/>
          </p:nvPr>
        </p:nvSpPr>
        <p:spPr>
          <a:xfrm>
            <a:off x="4572000" y="2389600"/>
            <a:ext cx="3492000" cy="9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2031000" y="1102050"/>
            <a:ext cx="5082000" cy="1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ubTitle" idx="1"/>
          </p:nvPr>
        </p:nvSpPr>
        <p:spPr>
          <a:xfrm>
            <a:off x="2874300" y="2387850"/>
            <a:ext cx="33954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-594171" y="-524827"/>
            <a:ext cx="10632391" cy="6018618"/>
            <a:chOff x="-594171" y="-524827"/>
            <a:chExt cx="10632391" cy="6018618"/>
          </a:xfrm>
        </p:grpSpPr>
        <p:grpSp>
          <p:nvGrpSpPr>
            <p:cNvPr id="84" name="Google Shape;84;p8"/>
            <p:cNvGrpSpPr/>
            <p:nvPr/>
          </p:nvGrpSpPr>
          <p:grpSpPr>
            <a:xfrm>
              <a:off x="-594171" y="-524827"/>
              <a:ext cx="10632391" cy="6018618"/>
              <a:chOff x="1756875" y="1308175"/>
              <a:chExt cx="3827355" cy="271170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3646430" y="1308175"/>
                <a:ext cx="1937800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512" h="108468" extrusionOk="0">
                    <a:moveTo>
                      <a:pt x="61" y="1"/>
                    </a:moveTo>
                    <a:lnTo>
                      <a:pt x="0" y="2974"/>
                    </a:lnTo>
                    <a:lnTo>
                      <a:pt x="0" y="8941"/>
                    </a:lnTo>
                    <a:lnTo>
                      <a:pt x="122" y="17882"/>
                    </a:lnTo>
                    <a:lnTo>
                      <a:pt x="183" y="23849"/>
                    </a:lnTo>
                    <a:lnTo>
                      <a:pt x="2424" y="23279"/>
                    </a:lnTo>
                    <a:lnTo>
                      <a:pt x="7067" y="21934"/>
                    </a:lnTo>
                    <a:lnTo>
                      <a:pt x="12016" y="20488"/>
                    </a:lnTo>
                    <a:lnTo>
                      <a:pt x="17413" y="18981"/>
                    </a:lnTo>
                    <a:lnTo>
                      <a:pt x="20345" y="18248"/>
                    </a:lnTo>
                    <a:lnTo>
                      <a:pt x="22117" y="17841"/>
                    </a:lnTo>
                    <a:lnTo>
                      <a:pt x="25518" y="17271"/>
                    </a:lnTo>
                    <a:lnTo>
                      <a:pt x="28695" y="16986"/>
                    </a:lnTo>
                    <a:lnTo>
                      <a:pt x="31689" y="16965"/>
                    </a:lnTo>
                    <a:lnTo>
                      <a:pt x="34438" y="17210"/>
                    </a:lnTo>
                    <a:lnTo>
                      <a:pt x="36943" y="17678"/>
                    </a:lnTo>
                    <a:lnTo>
                      <a:pt x="39204" y="18370"/>
                    </a:lnTo>
                    <a:lnTo>
                      <a:pt x="41200" y="19287"/>
                    </a:lnTo>
                    <a:lnTo>
                      <a:pt x="42911" y="20387"/>
                    </a:lnTo>
                    <a:lnTo>
                      <a:pt x="44336" y="21649"/>
                    </a:lnTo>
                    <a:lnTo>
                      <a:pt x="45456" y="23095"/>
                    </a:lnTo>
                    <a:lnTo>
                      <a:pt x="46250" y="24684"/>
                    </a:lnTo>
                    <a:lnTo>
                      <a:pt x="46699" y="26394"/>
                    </a:lnTo>
                    <a:lnTo>
                      <a:pt x="46821" y="28248"/>
                    </a:lnTo>
                    <a:lnTo>
                      <a:pt x="46576" y="30182"/>
                    </a:lnTo>
                    <a:lnTo>
                      <a:pt x="45945" y="32219"/>
                    </a:lnTo>
                    <a:lnTo>
                      <a:pt x="45477" y="33258"/>
                    </a:lnTo>
                    <a:lnTo>
                      <a:pt x="44764" y="34765"/>
                    </a:lnTo>
                    <a:lnTo>
                      <a:pt x="43644" y="37595"/>
                    </a:lnTo>
                    <a:lnTo>
                      <a:pt x="42849" y="40182"/>
                    </a:lnTo>
                    <a:lnTo>
                      <a:pt x="42381" y="42605"/>
                    </a:lnTo>
                    <a:lnTo>
                      <a:pt x="42218" y="44886"/>
                    </a:lnTo>
                    <a:lnTo>
                      <a:pt x="42320" y="47025"/>
                    </a:lnTo>
                    <a:lnTo>
                      <a:pt x="42707" y="49061"/>
                    </a:lnTo>
                    <a:lnTo>
                      <a:pt x="43338" y="51016"/>
                    </a:lnTo>
                    <a:lnTo>
                      <a:pt x="44194" y="52951"/>
                    </a:lnTo>
                    <a:lnTo>
                      <a:pt x="45273" y="54865"/>
                    </a:lnTo>
                    <a:lnTo>
                      <a:pt x="46556" y="56780"/>
                    </a:lnTo>
                    <a:lnTo>
                      <a:pt x="48002" y="58755"/>
                    </a:lnTo>
                    <a:lnTo>
                      <a:pt x="52258" y="63948"/>
                    </a:lnTo>
                    <a:lnTo>
                      <a:pt x="56393" y="68877"/>
                    </a:lnTo>
                    <a:lnTo>
                      <a:pt x="56841" y="69447"/>
                    </a:lnTo>
                    <a:lnTo>
                      <a:pt x="57635" y="70567"/>
                    </a:lnTo>
                    <a:lnTo>
                      <a:pt x="58266" y="71647"/>
                    </a:lnTo>
                    <a:lnTo>
                      <a:pt x="58735" y="72685"/>
                    </a:lnTo>
                    <a:lnTo>
                      <a:pt x="59081" y="73683"/>
                    </a:lnTo>
                    <a:lnTo>
                      <a:pt x="59284" y="74661"/>
                    </a:lnTo>
                    <a:lnTo>
                      <a:pt x="59346" y="75577"/>
                    </a:lnTo>
                    <a:lnTo>
                      <a:pt x="59305" y="76433"/>
                    </a:lnTo>
                    <a:lnTo>
                      <a:pt x="59101" y="77268"/>
                    </a:lnTo>
                    <a:lnTo>
                      <a:pt x="58816" y="78041"/>
                    </a:lnTo>
                    <a:lnTo>
                      <a:pt x="58388" y="78775"/>
                    </a:lnTo>
                    <a:lnTo>
                      <a:pt x="57859" y="79447"/>
                    </a:lnTo>
                    <a:lnTo>
                      <a:pt x="57228" y="80078"/>
                    </a:lnTo>
                    <a:lnTo>
                      <a:pt x="56494" y="80648"/>
                    </a:lnTo>
                    <a:lnTo>
                      <a:pt x="55211" y="81402"/>
                    </a:lnTo>
                    <a:lnTo>
                      <a:pt x="53195" y="82216"/>
                    </a:lnTo>
                    <a:lnTo>
                      <a:pt x="50833" y="82787"/>
                    </a:lnTo>
                    <a:lnTo>
                      <a:pt x="48206" y="83092"/>
                    </a:lnTo>
                    <a:lnTo>
                      <a:pt x="45334" y="83153"/>
                    </a:lnTo>
                    <a:lnTo>
                      <a:pt x="42238" y="82929"/>
                    </a:lnTo>
                    <a:lnTo>
                      <a:pt x="38980" y="82420"/>
                    </a:lnTo>
                    <a:lnTo>
                      <a:pt x="35599" y="81626"/>
                    </a:lnTo>
                    <a:lnTo>
                      <a:pt x="32096" y="80506"/>
                    </a:lnTo>
                    <a:lnTo>
                      <a:pt x="30325" y="79813"/>
                    </a:lnTo>
                    <a:lnTo>
                      <a:pt x="29510" y="79487"/>
                    </a:lnTo>
                    <a:lnTo>
                      <a:pt x="27840" y="78978"/>
                    </a:lnTo>
                    <a:lnTo>
                      <a:pt x="26150" y="78591"/>
                    </a:lnTo>
                    <a:lnTo>
                      <a:pt x="24459" y="78327"/>
                    </a:lnTo>
                    <a:lnTo>
                      <a:pt x="22728" y="78184"/>
                    </a:lnTo>
                    <a:lnTo>
                      <a:pt x="20977" y="78143"/>
                    </a:lnTo>
                    <a:lnTo>
                      <a:pt x="18309" y="78265"/>
                    </a:lnTo>
                    <a:lnTo>
                      <a:pt x="14663" y="78775"/>
                    </a:lnTo>
                    <a:lnTo>
                      <a:pt x="10936" y="79589"/>
                    </a:lnTo>
                    <a:lnTo>
                      <a:pt x="7087" y="80628"/>
                    </a:lnTo>
                    <a:lnTo>
                      <a:pt x="3157" y="81870"/>
                    </a:lnTo>
                    <a:lnTo>
                      <a:pt x="1141" y="82542"/>
                    </a:lnTo>
                    <a:lnTo>
                      <a:pt x="1141" y="108467"/>
                    </a:lnTo>
                    <a:lnTo>
                      <a:pt x="77512" y="108467"/>
                    </a:lnTo>
                    <a:lnTo>
                      <a:pt x="77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1756875" y="1308175"/>
                <a:ext cx="1926625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065" h="108468" extrusionOk="0">
                    <a:moveTo>
                      <a:pt x="1" y="1"/>
                    </a:moveTo>
                    <a:lnTo>
                      <a:pt x="1" y="108467"/>
                    </a:lnTo>
                    <a:lnTo>
                      <a:pt x="77064" y="108467"/>
                    </a:lnTo>
                    <a:lnTo>
                      <a:pt x="77064" y="82542"/>
                    </a:lnTo>
                    <a:lnTo>
                      <a:pt x="72910" y="83947"/>
                    </a:lnTo>
                    <a:lnTo>
                      <a:pt x="66393" y="86106"/>
                    </a:lnTo>
                    <a:lnTo>
                      <a:pt x="61912" y="87471"/>
                    </a:lnTo>
                    <a:lnTo>
                      <a:pt x="59611" y="88102"/>
                    </a:lnTo>
                    <a:lnTo>
                      <a:pt x="57208" y="88733"/>
                    </a:lnTo>
                    <a:lnTo>
                      <a:pt x="52727" y="89731"/>
                    </a:lnTo>
                    <a:lnTo>
                      <a:pt x="48654" y="90444"/>
                    </a:lnTo>
                    <a:lnTo>
                      <a:pt x="44988" y="90851"/>
                    </a:lnTo>
                    <a:lnTo>
                      <a:pt x="41709" y="90974"/>
                    </a:lnTo>
                    <a:lnTo>
                      <a:pt x="38818" y="90851"/>
                    </a:lnTo>
                    <a:lnTo>
                      <a:pt x="36333" y="90444"/>
                    </a:lnTo>
                    <a:lnTo>
                      <a:pt x="34215" y="89813"/>
                    </a:lnTo>
                    <a:lnTo>
                      <a:pt x="32891" y="89181"/>
                    </a:lnTo>
                    <a:lnTo>
                      <a:pt x="32117" y="88693"/>
                    </a:lnTo>
                    <a:lnTo>
                      <a:pt x="31425" y="88143"/>
                    </a:lnTo>
                    <a:lnTo>
                      <a:pt x="30834" y="87552"/>
                    </a:lnTo>
                    <a:lnTo>
                      <a:pt x="30345" y="86900"/>
                    </a:lnTo>
                    <a:lnTo>
                      <a:pt x="29938" y="86208"/>
                    </a:lnTo>
                    <a:lnTo>
                      <a:pt x="29633" y="85475"/>
                    </a:lnTo>
                    <a:lnTo>
                      <a:pt x="29409" y="84681"/>
                    </a:lnTo>
                    <a:lnTo>
                      <a:pt x="29225" y="83418"/>
                    </a:lnTo>
                    <a:lnTo>
                      <a:pt x="29307" y="81565"/>
                    </a:lnTo>
                    <a:lnTo>
                      <a:pt x="29734" y="79569"/>
                    </a:lnTo>
                    <a:lnTo>
                      <a:pt x="30508" y="77410"/>
                    </a:lnTo>
                    <a:lnTo>
                      <a:pt x="31038" y="76270"/>
                    </a:lnTo>
                    <a:lnTo>
                      <a:pt x="31751" y="74803"/>
                    </a:lnTo>
                    <a:lnTo>
                      <a:pt x="32973" y="71993"/>
                    </a:lnTo>
                    <a:lnTo>
                      <a:pt x="33930" y="69345"/>
                    </a:lnTo>
                    <a:lnTo>
                      <a:pt x="34663" y="66840"/>
                    </a:lnTo>
                    <a:lnTo>
                      <a:pt x="35172" y="64458"/>
                    </a:lnTo>
                    <a:lnTo>
                      <a:pt x="35437" y="62156"/>
                    </a:lnTo>
                    <a:lnTo>
                      <a:pt x="35478" y="59916"/>
                    </a:lnTo>
                    <a:lnTo>
                      <a:pt x="35274" y="57717"/>
                    </a:lnTo>
                    <a:lnTo>
                      <a:pt x="34867" y="55537"/>
                    </a:lnTo>
                    <a:lnTo>
                      <a:pt x="34235" y="53358"/>
                    </a:lnTo>
                    <a:lnTo>
                      <a:pt x="33380" y="51139"/>
                    </a:lnTo>
                    <a:lnTo>
                      <a:pt x="32321" y="48878"/>
                    </a:lnTo>
                    <a:lnTo>
                      <a:pt x="31058" y="46516"/>
                    </a:lnTo>
                    <a:lnTo>
                      <a:pt x="29572" y="44072"/>
                    </a:lnTo>
                    <a:lnTo>
                      <a:pt x="27005" y="40162"/>
                    </a:lnTo>
                    <a:lnTo>
                      <a:pt x="24989" y="37310"/>
                    </a:lnTo>
                    <a:lnTo>
                      <a:pt x="24480" y="36598"/>
                    </a:lnTo>
                    <a:lnTo>
                      <a:pt x="23665" y="35253"/>
                    </a:lnTo>
                    <a:lnTo>
                      <a:pt x="23014" y="33991"/>
                    </a:lnTo>
                    <a:lnTo>
                      <a:pt x="22545" y="32810"/>
                    </a:lnTo>
                    <a:lnTo>
                      <a:pt x="22220" y="31689"/>
                    </a:lnTo>
                    <a:lnTo>
                      <a:pt x="22077" y="30630"/>
                    </a:lnTo>
                    <a:lnTo>
                      <a:pt x="22057" y="29653"/>
                    </a:lnTo>
                    <a:lnTo>
                      <a:pt x="22199" y="28736"/>
                    </a:lnTo>
                    <a:lnTo>
                      <a:pt x="22464" y="27901"/>
                    </a:lnTo>
                    <a:lnTo>
                      <a:pt x="22851" y="27107"/>
                    </a:lnTo>
                    <a:lnTo>
                      <a:pt x="23380" y="26394"/>
                    </a:lnTo>
                    <a:lnTo>
                      <a:pt x="23991" y="25743"/>
                    </a:lnTo>
                    <a:lnTo>
                      <a:pt x="24725" y="25152"/>
                    </a:lnTo>
                    <a:lnTo>
                      <a:pt x="25539" y="24602"/>
                    </a:lnTo>
                    <a:lnTo>
                      <a:pt x="26944" y="23910"/>
                    </a:lnTo>
                    <a:lnTo>
                      <a:pt x="29062" y="23177"/>
                    </a:lnTo>
                    <a:lnTo>
                      <a:pt x="31466" y="22668"/>
                    </a:lnTo>
                    <a:lnTo>
                      <a:pt x="34032" y="22342"/>
                    </a:lnTo>
                    <a:lnTo>
                      <a:pt x="36720" y="22220"/>
                    </a:lnTo>
                    <a:lnTo>
                      <a:pt x="39490" y="22260"/>
                    </a:lnTo>
                    <a:lnTo>
                      <a:pt x="42280" y="22484"/>
                    </a:lnTo>
                    <a:lnTo>
                      <a:pt x="45009" y="22851"/>
                    </a:lnTo>
                    <a:lnTo>
                      <a:pt x="47615" y="23380"/>
                    </a:lnTo>
                    <a:lnTo>
                      <a:pt x="48837" y="23686"/>
                    </a:lnTo>
                    <a:lnTo>
                      <a:pt x="50935" y="24215"/>
                    </a:lnTo>
                    <a:lnTo>
                      <a:pt x="54845" y="25010"/>
                    </a:lnTo>
                    <a:lnTo>
                      <a:pt x="58511" y="25478"/>
                    </a:lnTo>
                    <a:lnTo>
                      <a:pt x="61953" y="25682"/>
                    </a:lnTo>
                    <a:lnTo>
                      <a:pt x="65232" y="25621"/>
                    </a:lnTo>
                    <a:lnTo>
                      <a:pt x="68409" y="25335"/>
                    </a:lnTo>
                    <a:lnTo>
                      <a:pt x="71504" y="24867"/>
                    </a:lnTo>
                    <a:lnTo>
                      <a:pt x="74559" y="24236"/>
                    </a:lnTo>
                    <a:lnTo>
                      <a:pt x="76107" y="23849"/>
                    </a:lnTo>
                    <a:lnTo>
                      <a:pt x="76046" y="17882"/>
                    </a:lnTo>
                    <a:lnTo>
                      <a:pt x="75924" y="8941"/>
                    </a:lnTo>
                    <a:lnTo>
                      <a:pt x="75924" y="2974"/>
                    </a:lnTo>
                    <a:lnTo>
                      <a:pt x="759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8"/>
            <p:cNvSpPr/>
            <p:nvPr/>
          </p:nvSpPr>
          <p:spPr>
            <a:xfrm rot="10800000">
              <a:off x="1690844" y="11020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10800000">
              <a:off x="6827652" y="29907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10800000">
              <a:off x="5114555" y="945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 rot="10800000">
              <a:off x="4060131" y="3565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720000" y="1376763"/>
            <a:ext cx="38520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720000" y="2175937"/>
            <a:ext cx="3852000" cy="15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9"/>
          <p:cNvGrpSpPr/>
          <p:nvPr/>
        </p:nvGrpSpPr>
        <p:grpSpPr>
          <a:xfrm>
            <a:off x="-936093" y="-1166935"/>
            <a:ext cx="9569752" cy="6004168"/>
            <a:chOff x="-936093" y="-1166935"/>
            <a:chExt cx="9569752" cy="6004168"/>
          </a:xfrm>
        </p:grpSpPr>
        <p:sp>
          <p:nvSpPr>
            <p:cNvPr id="95" name="Google Shape;95;p9"/>
            <p:cNvSpPr/>
            <p:nvPr/>
          </p:nvSpPr>
          <p:spPr>
            <a:xfrm rot="6299860">
              <a:off x="-1227717" y="-256433"/>
              <a:ext cx="3458212" cy="2049877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8093588" y="338953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3402675" y="414730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2046225" y="2716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5651563" y="4752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472500" y="657047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1578300" y="366850"/>
            <a:ext cx="5987400" cy="2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5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10"/>
          <p:cNvGrpSpPr/>
          <p:nvPr/>
        </p:nvGrpSpPr>
        <p:grpSpPr>
          <a:xfrm>
            <a:off x="-3087353" y="800438"/>
            <a:ext cx="15630515" cy="8161006"/>
            <a:chOff x="-3087353" y="800438"/>
            <a:chExt cx="15630515" cy="8161006"/>
          </a:xfrm>
        </p:grpSpPr>
        <p:sp>
          <p:nvSpPr>
            <p:cNvPr id="105" name="Google Shape;105;p10"/>
            <p:cNvSpPr/>
            <p:nvPr/>
          </p:nvSpPr>
          <p:spPr>
            <a:xfrm rot="1880982">
              <a:off x="-2350409" y="2977185"/>
              <a:ext cx="6454719" cy="4644210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 rot="-74">
              <a:off x="5964299" y="2965167"/>
              <a:ext cx="6578864" cy="3849344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 rot="10800000">
              <a:off x="4841244" y="39815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 rot="10800000">
              <a:off x="7478352" y="89966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 rot="10800000">
              <a:off x="7478355" y="24375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10800000">
              <a:off x="908531" y="209719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 rot="10800000">
              <a:off x="1812180" y="8004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Josefin Sans"/>
              <a:buNone/>
              <a:defRPr sz="3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lsiq9svemf0-/osteichthyes-bony-fish/?fallback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iencedirect.com/topics/agricultural-and-biological-sciences/osteichthyes#:~:text=The%20group%20Osteichthyes%20is%20characterised,2(d)" TargetMode="External"/><Relationship Id="rId5" Type="http://schemas.openxmlformats.org/officeDocument/2006/relationships/hyperlink" Target="http://fsc.fernbank.edu/stt/vertbio/osteichthyes.htm#:~:text=Bony%20fish%20also%20have%20special,remain%20floating%20in%20the%20water" TargetMode="External"/><Relationship Id="rId4" Type="http://schemas.openxmlformats.org/officeDocument/2006/relationships/hyperlink" Target="https://oceana.org/marine-life/ocean-sunfish/#:~:text=The%20ocean%20sunfish%20is%20a,large%20dorsal%20and%20anal%20fi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UAg4pNB6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e.kahoot.it/details/5a76044c-e5bc-47ef-8df0-d9780d688103" TargetMode="External"/><Relationship Id="rId5" Type="http://schemas.openxmlformats.org/officeDocument/2006/relationships/hyperlink" Target="https://www.youtube.com/watch?v=RD8XAWEmGVs" TargetMode="External"/><Relationship Id="rId4" Type="http://schemas.openxmlformats.org/officeDocument/2006/relationships/hyperlink" Target="https://www.youtube.com/watch?v=Nyu9RuJNdC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 txBox="1">
            <a:spLocks noGrp="1"/>
          </p:cNvSpPr>
          <p:nvPr>
            <p:ph type="ctrTitle"/>
          </p:nvPr>
        </p:nvSpPr>
        <p:spPr>
          <a:xfrm>
            <a:off x="2122275" y="2387850"/>
            <a:ext cx="50715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Osteichthyes</a:t>
            </a:r>
            <a:endParaRPr/>
          </a:p>
        </p:txBody>
      </p:sp>
      <p:sp>
        <p:nvSpPr>
          <p:cNvPr id="359" name="Google Shape;359;p29"/>
          <p:cNvSpPr/>
          <p:nvPr/>
        </p:nvSpPr>
        <p:spPr>
          <a:xfrm>
            <a:off x="-1161711" y="-1065361"/>
            <a:ext cx="3686800" cy="3856337"/>
          </a:xfrm>
          <a:custGeom>
            <a:avLst/>
            <a:gdLst/>
            <a:ahLst/>
            <a:cxnLst/>
            <a:rect l="l" t="t" r="r" b="b"/>
            <a:pathLst>
              <a:path w="91139" h="95330" extrusionOk="0">
                <a:moveTo>
                  <a:pt x="18028" y="4668"/>
                </a:moveTo>
                <a:lnTo>
                  <a:pt x="17814" y="4097"/>
                </a:lnTo>
                <a:lnTo>
                  <a:pt x="17528" y="3549"/>
                </a:lnTo>
                <a:lnTo>
                  <a:pt x="17409" y="3073"/>
                </a:lnTo>
                <a:lnTo>
                  <a:pt x="17433" y="2263"/>
                </a:lnTo>
                <a:lnTo>
                  <a:pt x="17743" y="1596"/>
                </a:lnTo>
                <a:lnTo>
                  <a:pt x="18386" y="977"/>
                </a:lnTo>
                <a:lnTo>
                  <a:pt x="18862" y="668"/>
                </a:lnTo>
                <a:lnTo>
                  <a:pt x="19529" y="406"/>
                </a:lnTo>
                <a:lnTo>
                  <a:pt x="20172" y="120"/>
                </a:lnTo>
                <a:lnTo>
                  <a:pt x="20719" y="1"/>
                </a:lnTo>
                <a:lnTo>
                  <a:pt x="21672" y="25"/>
                </a:lnTo>
                <a:lnTo>
                  <a:pt x="22434" y="382"/>
                </a:lnTo>
                <a:lnTo>
                  <a:pt x="23053" y="1072"/>
                </a:lnTo>
                <a:lnTo>
                  <a:pt x="23315" y="1549"/>
                </a:lnTo>
                <a:lnTo>
                  <a:pt x="23911" y="2739"/>
                </a:lnTo>
                <a:lnTo>
                  <a:pt x="25268" y="5049"/>
                </a:lnTo>
                <a:lnTo>
                  <a:pt x="27507" y="8360"/>
                </a:lnTo>
                <a:lnTo>
                  <a:pt x="29102" y="10479"/>
                </a:lnTo>
                <a:lnTo>
                  <a:pt x="29269" y="10693"/>
                </a:lnTo>
                <a:lnTo>
                  <a:pt x="29602" y="10932"/>
                </a:lnTo>
                <a:lnTo>
                  <a:pt x="29959" y="10955"/>
                </a:lnTo>
                <a:lnTo>
                  <a:pt x="30340" y="10836"/>
                </a:lnTo>
                <a:lnTo>
                  <a:pt x="30555" y="10693"/>
                </a:lnTo>
                <a:lnTo>
                  <a:pt x="31865" y="9931"/>
                </a:lnTo>
                <a:lnTo>
                  <a:pt x="35318" y="8098"/>
                </a:lnTo>
                <a:lnTo>
                  <a:pt x="36032" y="7669"/>
                </a:lnTo>
                <a:lnTo>
                  <a:pt x="37461" y="7050"/>
                </a:lnTo>
                <a:lnTo>
                  <a:pt x="44629" y="4430"/>
                </a:lnTo>
                <a:lnTo>
                  <a:pt x="46368" y="3883"/>
                </a:lnTo>
                <a:lnTo>
                  <a:pt x="48344" y="3501"/>
                </a:lnTo>
                <a:lnTo>
                  <a:pt x="51273" y="3144"/>
                </a:lnTo>
                <a:lnTo>
                  <a:pt x="53250" y="3025"/>
                </a:lnTo>
                <a:lnTo>
                  <a:pt x="55203" y="3025"/>
                </a:lnTo>
                <a:lnTo>
                  <a:pt x="57179" y="3168"/>
                </a:lnTo>
                <a:lnTo>
                  <a:pt x="59132" y="3406"/>
                </a:lnTo>
                <a:lnTo>
                  <a:pt x="61085" y="3811"/>
                </a:lnTo>
                <a:lnTo>
                  <a:pt x="62061" y="4073"/>
                </a:lnTo>
                <a:lnTo>
                  <a:pt x="63300" y="4454"/>
                </a:lnTo>
                <a:lnTo>
                  <a:pt x="65657" y="5383"/>
                </a:lnTo>
                <a:lnTo>
                  <a:pt x="67896" y="6526"/>
                </a:lnTo>
                <a:lnTo>
                  <a:pt x="70087" y="7836"/>
                </a:lnTo>
                <a:lnTo>
                  <a:pt x="71135" y="8574"/>
                </a:lnTo>
                <a:lnTo>
                  <a:pt x="72302" y="9384"/>
                </a:lnTo>
                <a:lnTo>
                  <a:pt x="74540" y="11146"/>
                </a:lnTo>
                <a:lnTo>
                  <a:pt x="76636" y="13027"/>
                </a:lnTo>
                <a:lnTo>
                  <a:pt x="78636" y="15004"/>
                </a:lnTo>
                <a:lnTo>
                  <a:pt x="80494" y="17076"/>
                </a:lnTo>
                <a:lnTo>
                  <a:pt x="82280" y="19267"/>
                </a:lnTo>
                <a:lnTo>
                  <a:pt x="84780" y="22672"/>
                </a:lnTo>
                <a:lnTo>
                  <a:pt x="86305" y="25053"/>
                </a:lnTo>
                <a:lnTo>
                  <a:pt x="87733" y="27649"/>
                </a:lnTo>
                <a:lnTo>
                  <a:pt x="88829" y="29888"/>
                </a:lnTo>
                <a:lnTo>
                  <a:pt x="89519" y="31650"/>
                </a:lnTo>
                <a:lnTo>
                  <a:pt x="90234" y="33389"/>
                </a:lnTo>
                <a:lnTo>
                  <a:pt x="90639" y="34413"/>
                </a:lnTo>
                <a:lnTo>
                  <a:pt x="91044" y="35960"/>
                </a:lnTo>
                <a:lnTo>
                  <a:pt x="91139" y="37032"/>
                </a:lnTo>
                <a:lnTo>
                  <a:pt x="91115" y="37580"/>
                </a:lnTo>
                <a:lnTo>
                  <a:pt x="91067" y="38104"/>
                </a:lnTo>
                <a:lnTo>
                  <a:pt x="90782" y="38723"/>
                </a:lnTo>
                <a:lnTo>
                  <a:pt x="90520" y="39009"/>
                </a:lnTo>
                <a:lnTo>
                  <a:pt x="90210" y="39175"/>
                </a:lnTo>
                <a:lnTo>
                  <a:pt x="89829" y="39271"/>
                </a:lnTo>
                <a:lnTo>
                  <a:pt x="89162" y="39223"/>
                </a:lnTo>
                <a:lnTo>
                  <a:pt x="88662" y="39009"/>
                </a:lnTo>
                <a:lnTo>
                  <a:pt x="88186" y="38747"/>
                </a:lnTo>
                <a:lnTo>
                  <a:pt x="87471" y="38008"/>
                </a:lnTo>
                <a:lnTo>
                  <a:pt x="87186" y="37556"/>
                </a:lnTo>
                <a:lnTo>
                  <a:pt x="85709" y="34960"/>
                </a:lnTo>
                <a:lnTo>
                  <a:pt x="82566" y="29888"/>
                </a:lnTo>
                <a:lnTo>
                  <a:pt x="79136" y="25006"/>
                </a:lnTo>
                <a:lnTo>
                  <a:pt x="75421" y="20338"/>
                </a:lnTo>
                <a:lnTo>
                  <a:pt x="73421" y="18100"/>
                </a:lnTo>
                <a:lnTo>
                  <a:pt x="72397" y="17076"/>
                </a:lnTo>
                <a:lnTo>
                  <a:pt x="71397" y="16052"/>
                </a:lnTo>
                <a:lnTo>
                  <a:pt x="71230" y="15861"/>
                </a:lnTo>
                <a:lnTo>
                  <a:pt x="70873" y="15671"/>
                </a:lnTo>
                <a:lnTo>
                  <a:pt x="70492" y="15671"/>
                </a:lnTo>
                <a:lnTo>
                  <a:pt x="70111" y="15837"/>
                </a:lnTo>
                <a:lnTo>
                  <a:pt x="69920" y="16004"/>
                </a:lnTo>
                <a:lnTo>
                  <a:pt x="69492" y="16361"/>
                </a:lnTo>
                <a:lnTo>
                  <a:pt x="68753" y="17147"/>
                </a:lnTo>
                <a:lnTo>
                  <a:pt x="68182" y="17957"/>
                </a:lnTo>
                <a:lnTo>
                  <a:pt x="67753" y="18838"/>
                </a:lnTo>
                <a:lnTo>
                  <a:pt x="67467" y="19743"/>
                </a:lnTo>
                <a:lnTo>
                  <a:pt x="67301" y="20719"/>
                </a:lnTo>
                <a:lnTo>
                  <a:pt x="67277" y="21719"/>
                </a:lnTo>
                <a:lnTo>
                  <a:pt x="67396" y="22767"/>
                </a:lnTo>
                <a:lnTo>
                  <a:pt x="67491" y="23315"/>
                </a:lnTo>
                <a:lnTo>
                  <a:pt x="68134" y="25077"/>
                </a:lnTo>
                <a:lnTo>
                  <a:pt x="70682" y="31769"/>
                </a:lnTo>
                <a:lnTo>
                  <a:pt x="71944" y="35413"/>
                </a:lnTo>
                <a:lnTo>
                  <a:pt x="72087" y="36175"/>
                </a:lnTo>
                <a:lnTo>
                  <a:pt x="72087" y="36508"/>
                </a:lnTo>
                <a:lnTo>
                  <a:pt x="71968" y="37151"/>
                </a:lnTo>
                <a:lnTo>
                  <a:pt x="71706" y="37699"/>
                </a:lnTo>
                <a:lnTo>
                  <a:pt x="71230" y="38151"/>
                </a:lnTo>
                <a:lnTo>
                  <a:pt x="70920" y="38318"/>
                </a:lnTo>
                <a:lnTo>
                  <a:pt x="70587" y="38461"/>
                </a:lnTo>
                <a:lnTo>
                  <a:pt x="69896" y="38604"/>
                </a:lnTo>
                <a:lnTo>
                  <a:pt x="69182" y="38580"/>
                </a:lnTo>
                <a:lnTo>
                  <a:pt x="68515" y="38366"/>
                </a:lnTo>
                <a:lnTo>
                  <a:pt x="68158" y="38199"/>
                </a:lnTo>
                <a:lnTo>
                  <a:pt x="67848" y="37961"/>
                </a:lnTo>
                <a:lnTo>
                  <a:pt x="67301" y="37437"/>
                </a:lnTo>
                <a:lnTo>
                  <a:pt x="67086" y="37127"/>
                </a:lnTo>
                <a:lnTo>
                  <a:pt x="66681" y="36508"/>
                </a:lnTo>
                <a:lnTo>
                  <a:pt x="65324" y="33912"/>
                </a:lnTo>
                <a:lnTo>
                  <a:pt x="64086" y="30864"/>
                </a:lnTo>
                <a:lnTo>
                  <a:pt x="63300" y="28387"/>
                </a:lnTo>
                <a:lnTo>
                  <a:pt x="62585" y="25554"/>
                </a:lnTo>
                <a:lnTo>
                  <a:pt x="62038" y="22386"/>
                </a:lnTo>
                <a:lnTo>
                  <a:pt x="61847" y="20624"/>
                </a:lnTo>
                <a:lnTo>
                  <a:pt x="61799" y="20052"/>
                </a:lnTo>
                <a:lnTo>
                  <a:pt x="61895" y="18981"/>
                </a:lnTo>
                <a:lnTo>
                  <a:pt x="62180" y="17981"/>
                </a:lnTo>
                <a:lnTo>
                  <a:pt x="62633" y="17052"/>
                </a:lnTo>
                <a:lnTo>
                  <a:pt x="63514" y="15790"/>
                </a:lnTo>
                <a:lnTo>
                  <a:pt x="65038" y="14266"/>
                </a:lnTo>
                <a:lnTo>
                  <a:pt x="65872" y="13575"/>
                </a:lnTo>
                <a:lnTo>
                  <a:pt x="66300" y="13242"/>
                </a:lnTo>
                <a:lnTo>
                  <a:pt x="66777" y="13003"/>
                </a:lnTo>
                <a:lnTo>
                  <a:pt x="66967" y="12908"/>
                </a:lnTo>
                <a:lnTo>
                  <a:pt x="67181" y="12694"/>
                </a:lnTo>
                <a:lnTo>
                  <a:pt x="67181" y="12479"/>
                </a:lnTo>
                <a:lnTo>
                  <a:pt x="67015" y="12241"/>
                </a:lnTo>
                <a:lnTo>
                  <a:pt x="66848" y="12122"/>
                </a:lnTo>
                <a:lnTo>
                  <a:pt x="65657" y="11313"/>
                </a:lnTo>
                <a:lnTo>
                  <a:pt x="63204" y="9788"/>
                </a:lnTo>
                <a:lnTo>
                  <a:pt x="61918" y="9122"/>
                </a:lnTo>
                <a:lnTo>
                  <a:pt x="61085" y="8741"/>
                </a:lnTo>
                <a:lnTo>
                  <a:pt x="59394" y="8121"/>
                </a:lnTo>
                <a:lnTo>
                  <a:pt x="57680" y="7740"/>
                </a:lnTo>
                <a:lnTo>
                  <a:pt x="55965" y="7526"/>
                </a:lnTo>
                <a:lnTo>
                  <a:pt x="54226" y="7455"/>
                </a:lnTo>
                <a:lnTo>
                  <a:pt x="52512" y="7550"/>
                </a:lnTo>
                <a:lnTo>
                  <a:pt x="49892" y="7907"/>
                </a:lnTo>
                <a:lnTo>
                  <a:pt x="48130" y="8288"/>
                </a:lnTo>
                <a:lnTo>
                  <a:pt x="47939" y="8312"/>
                </a:lnTo>
                <a:lnTo>
                  <a:pt x="47582" y="8479"/>
                </a:lnTo>
                <a:lnTo>
                  <a:pt x="47535" y="8669"/>
                </a:lnTo>
                <a:lnTo>
                  <a:pt x="47535" y="8860"/>
                </a:lnTo>
                <a:lnTo>
                  <a:pt x="47820" y="9122"/>
                </a:lnTo>
                <a:lnTo>
                  <a:pt x="47963" y="9241"/>
                </a:lnTo>
                <a:lnTo>
                  <a:pt x="48678" y="9860"/>
                </a:lnTo>
                <a:lnTo>
                  <a:pt x="49964" y="11170"/>
                </a:lnTo>
                <a:lnTo>
                  <a:pt x="51726" y="13289"/>
                </a:lnTo>
                <a:lnTo>
                  <a:pt x="52798" y="14813"/>
                </a:lnTo>
                <a:lnTo>
                  <a:pt x="53321" y="15623"/>
                </a:lnTo>
                <a:lnTo>
                  <a:pt x="53702" y="16504"/>
                </a:lnTo>
                <a:lnTo>
                  <a:pt x="53893" y="17004"/>
                </a:lnTo>
                <a:lnTo>
                  <a:pt x="54226" y="17433"/>
                </a:lnTo>
                <a:lnTo>
                  <a:pt x="54584" y="18076"/>
                </a:lnTo>
                <a:lnTo>
                  <a:pt x="54846" y="18766"/>
                </a:lnTo>
                <a:lnTo>
                  <a:pt x="55322" y="19957"/>
                </a:lnTo>
                <a:lnTo>
                  <a:pt x="55798" y="21124"/>
                </a:lnTo>
                <a:lnTo>
                  <a:pt x="56060" y="21743"/>
                </a:lnTo>
                <a:lnTo>
                  <a:pt x="56227" y="22386"/>
                </a:lnTo>
                <a:lnTo>
                  <a:pt x="56322" y="22934"/>
                </a:lnTo>
                <a:lnTo>
                  <a:pt x="56536" y="23458"/>
                </a:lnTo>
                <a:lnTo>
                  <a:pt x="56751" y="24077"/>
                </a:lnTo>
                <a:lnTo>
                  <a:pt x="57037" y="25363"/>
                </a:lnTo>
                <a:lnTo>
                  <a:pt x="57156" y="26649"/>
                </a:lnTo>
                <a:lnTo>
                  <a:pt x="57108" y="27983"/>
                </a:lnTo>
                <a:lnTo>
                  <a:pt x="57013" y="28626"/>
                </a:lnTo>
                <a:lnTo>
                  <a:pt x="56941" y="29007"/>
                </a:lnTo>
                <a:lnTo>
                  <a:pt x="56655" y="29721"/>
                </a:lnTo>
                <a:lnTo>
                  <a:pt x="56417" y="30031"/>
                </a:lnTo>
                <a:lnTo>
                  <a:pt x="56251" y="30221"/>
                </a:lnTo>
                <a:lnTo>
                  <a:pt x="55893" y="30507"/>
                </a:lnTo>
                <a:lnTo>
                  <a:pt x="55274" y="30745"/>
                </a:lnTo>
                <a:lnTo>
                  <a:pt x="54393" y="30674"/>
                </a:lnTo>
                <a:lnTo>
                  <a:pt x="53822" y="30316"/>
                </a:lnTo>
                <a:lnTo>
                  <a:pt x="53512" y="29983"/>
                </a:lnTo>
                <a:lnTo>
                  <a:pt x="53369" y="29769"/>
                </a:lnTo>
                <a:lnTo>
                  <a:pt x="53155" y="29364"/>
                </a:lnTo>
                <a:lnTo>
                  <a:pt x="52893" y="28507"/>
                </a:lnTo>
                <a:lnTo>
                  <a:pt x="52798" y="28054"/>
                </a:lnTo>
                <a:lnTo>
                  <a:pt x="52488" y="26077"/>
                </a:lnTo>
                <a:lnTo>
                  <a:pt x="52131" y="24101"/>
                </a:lnTo>
                <a:lnTo>
                  <a:pt x="52083" y="23648"/>
                </a:lnTo>
                <a:lnTo>
                  <a:pt x="51940" y="23220"/>
                </a:lnTo>
                <a:lnTo>
                  <a:pt x="51845" y="22934"/>
                </a:lnTo>
                <a:lnTo>
                  <a:pt x="51774" y="22648"/>
                </a:lnTo>
                <a:lnTo>
                  <a:pt x="51702" y="22124"/>
                </a:lnTo>
                <a:lnTo>
                  <a:pt x="51488" y="21648"/>
                </a:lnTo>
                <a:lnTo>
                  <a:pt x="50607" y="19529"/>
                </a:lnTo>
                <a:lnTo>
                  <a:pt x="49416" y="17052"/>
                </a:lnTo>
                <a:lnTo>
                  <a:pt x="48940" y="16290"/>
                </a:lnTo>
                <a:lnTo>
                  <a:pt x="47868" y="14885"/>
                </a:lnTo>
                <a:lnTo>
                  <a:pt x="46630" y="13670"/>
                </a:lnTo>
                <a:lnTo>
                  <a:pt x="45177" y="12694"/>
                </a:lnTo>
                <a:lnTo>
                  <a:pt x="44320" y="12337"/>
                </a:lnTo>
                <a:lnTo>
                  <a:pt x="43558" y="12051"/>
                </a:lnTo>
                <a:lnTo>
                  <a:pt x="42010" y="11789"/>
                </a:lnTo>
                <a:lnTo>
                  <a:pt x="40462" y="11765"/>
                </a:lnTo>
                <a:lnTo>
                  <a:pt x="38914" y="12003"/>
                </a:lnTo>
                <a:lnTo>
                  <a:pt x="38128" y="12194"/>
                </a:lnTo>
                <a:lnTo>
                  <a:pt x="37532" y="12337"/>
                </a:lnTo>
                <a:lnTo>
                  <a:pt x="36437" y="12765"/>
                </a:lnTo>
                <a:lnTo>
                  <a:pt x="35913" y="13099"/>
                </a:lnTo>
                <a:lnTo>
                  <a:pt x="35318" y="13456"/>
                </a:lnTo>
                <a:lnTo>
                  <a:pt x="34175" y="14266"/>
                </a:lnTo>
                <a:lnTo>
                  <a:pt x="33675" y="14718"/>
                </a:lnTo>
                <a:lnTo>
                  <a:pt x="33413" y="14980"/>
                </a:lnTo>
                <a:lnTo>
                  <a:pt x="33151" y="15385"/>
                </a:lnTo>
                <a:lnTo>
                  <a:pt x="33127" y="15718"/>
                </a:lnTo>
                <a:lnTo>
                  <a:pt x="33365" y="16147"/>
                </a:lnTo>
                <a:lnTo>
                  <a:pt x="33603" y="16409"/>
                </a:lnTo>
                <a:lnTo>
                  <a:pt x="38056" y="21243"/>
                </a:lnTo>
                <a:lnTo>
                  <a:pt x="42629" y="25982"/>
                </a:lnTo>
                <a:lnTo>
                  <a:pt x="45082" y="28602"/>
                </a:lnTo>
                <a:lnTo>
                  <a:pt x="48630" y="32650"/>
                </a:lnTo>
                <a:lnTo>
                  <a:pt x="50845" y="35508"/>
                </a:lnTo>
                <a:lnTo>
                  <a:pt x="51869" y="36984"/>
                </a:lnTo>
                <a:lnTo>
                  <a:pt x="52583" y="38056"/>
                </a:lnTo>
                <a:lnTo>
                  <a:pt x="53917" y="40295"/>
                </a:lnTo>
                <a:lnTo>
                  <a:pt x="54465" y="41462"/>
                </a:lnTo>
                <a:lnTo>
                  <a:pt x="54607" y="41747"/>
                </a:lnTo>
                <a:lnTo>
                  <a:pt x="54941" y="42152"/>
                </a:lnTo>
                <a:lnTo>
                  <a:pt x="55346" y="42390"/>
                </a:lnTo>
                <a:lnTo>
                  <a:pt x="55870" y="42462"/>
                </a:lnTo>
                <a:lnTo>
                  <a:pt x="56179" y="42414"/>
                </a:lnTo>
                <a:lnTo>
                  <a:pt x="57275" y="42224"/>
                </a:lnTo>
                <a:lnTo>
                  <a:pt x="59466" y="42057"/>
                </a:lnTo>
                <a:lnTo>
                  <a:pt x="61633" y="42128"/>
                </a:lnTo>
                <a:lnTo>
                  <a:pt x="63776" y="42462"/>
                </a:lnTo>
                <a:lnTo>
                  <a:pt x="64848" y="42748"/>
                </a:lnTo>
                <a:lnTo>
                  <a:pt x="65943" y="43224"/>
                </a:lnTo>
                <a:lnTo>
                  <a:pt x="67944" y="44272"/>
                </a:lnTo>
                <a:lnTo>
                  <a:pt x="69730" y="45343"/>
                </a:lnTo>
                <a:lnTo>
                  <a:pt x="71349" y="46486"/>
                </a:lnTo>
                <a:lnTo>
                  <a:pt x="72778" y="47653"/>
                </a:lnTo>
                <a:lnTo>
                  <a:pt x="74016" y="48820"/>
                </a:lnTo>
                <a:lnTo>
                  <a:pt x="75636" y="50559"/>
                </a:lnTo>
                <a:lnTo>
                  <a:pt x="77231" y="52726"/>
                </a:lnTo>
                <a:lnTo>
                  <a:pt x="78350" y="54607"/>
                </a:lnTo>
                <a:lnTo>
                  <a:pt x="79303" y="56655"/>
                </a:lnTo>
                <a:lnTo>
                  <a:pt x="79470" y="57060"/>
                </a:lnTo>
                <a:lnTo>
                  <a:pt x="79732" y="57751"/>
                </a:lnTo>
                <a:lnTo>
                  <a:pt x="80089" y="59132"/>
                </a:lnTo>
                <a:lnTo>
                  <a:pt x="80232" y="60537"/>
                </a:lnTo>
                <a:lnTo>
                  <a:pt x="80184" y="61966"/>
                </a:lnTo>
                <a:lnTo>
                  <a:pt x="80065" y="62680"/>
                </a:lnTo>
                <a:lnTo>
                  <a:pt x="79922" y="63228"/>
                </a:lnTo>
                <a:lnTo>
                  <a:pt x="79541" y="63776"/>
                </a:lnTo>
                <a:lnTo>
                  <a:pt x="79232" y="64014"/>
                </a:lnTo>
                <a:lnTo>
                  <a:pt x="78874" y="64133"/>
                </a:lnTo>
                <a:lnTo>
                  <a:pt x="78470" y="64133"/>
                </a:lnTo>
                <a:lnTo>
                  <a:pt x="77827" y="63919"/>
                </a:lnTo>
                <a:lnTo>
                  <a:pt x="77374" y="63585"/>
                </a:lnTo>
                <a:lnTo>
                  <a:pt x="76874" y="63133"/>
                </a:lnTo>
                <a:lnTo>
                  <a:pt x="76064" y="62156"/>
                </a:lnTo>
                <a:lnTo>
                  <a:pt x="75064" y="60513"/>
                </a:lnTo>
                <a:lnTo>
                  <a:pt x="74469" y="59346"/>
                </a:lnTo>
                <a:lnTo>
                  <a:pt x="74254" y="58775"/>
                </a:lnTo>
                <a:lnTo>
                  <a:pt x="73921" y="58275"/>
                </a:lnTo>
                <a:lnTo>
                  <a:pt x="73016" y="56512"/>
                </a:lnTo>
                <a:lnTo>
                  <a:pt x="71468" y="53964"/>
                </a:lnTo>
                <a:lnTo>
                  <a:pt x="70230" y="52416"/>
                </a:lnTo>
                <a:lnTo>
                  <a:pt x="69492" y="51702"/>
                </a:lnTo>
                <a:lnTo>
                  <a:pt x="68872" y="51130"/>
                </a:lnTo>
                <a:lnTo>
                  <a:pt x="67586" y="50130"/>
                </a:lnTo>
                <a:lnTo>
                  <a:pt x="66253" y="49273"/>
                </a:lnTo>
                <a:lnTo>
                  <a:pt x="64848" y="48558"/>
                </a:lnTo>
                <a:lnTo>
                  <a:pt x="63371" y="47963"/>
                </a:lnTo>
                <a:lnTo>
                  <a:pt x="61871" y="47534"/>
                </a:lnTo>
                <a:lnTo>
                  <a:pt x="60299" y="47225"/>
                </a:lnTo>
                <a:lnTo>
                  <a:pt x="58656" y="47082"/>
                </a:lnTo>
                <a:lnTo>
                  <a:pt x="57822" y="47058"/>
                </a:lnTo>
                <a:lnTo>
                  <a:pt x="57537" y="47058"/>
                </a:lnTo>
                <a:lnTo>
                  <a:pt x="57156" y="47129"/>
                </a:lnTo>
                <a:lnTo>
                  <a:pt x="57013" y="47320"/>
                </a:lnTo>
                <a:lnTo>
                  <a:pt x="57037" y="47701"/>
                </a:lnTo>
                <a:lnTo>
                  <a:pt x="57132" y="48011"/>
                </a:lnTo>
                <a:lnTo>
                  <a:pt x="57703" y="50249"/>
                </a:lnTo>
                <a:lnTo>
                  <a:pt x="58656" y="54750"/>
                </a:lnTo>
                <a:lnTo>
                  <a:pt x="59347" y="59299"/>
                </a:lnTo>
                <a:lnTo>
                  <a:pt x="59751" y="63895"/>
                </a:lnTo>
                <a:lnTo>
                  <a:pt x="59823" y="66205"/>
                </a:lnTo>
                <a:lnTo>
                  <a:pt x="59847" y="67514"/>
                </a:lnTo>
                <a:lnTo>
                  <a:pt x="59775" y="70134"/>
                </a:lnTo>
                <a:lnTo>
                  <a:pt x="59513" y="72730"/>
                </a:lnTo>
                <a:lnTo>
                  <a:pt x="59013" y="75302"/>
                </a:lnTo>
                <a:lnTo>
                  <a:pt x="58656" y="76564"/>
                </a:lnTo>
                <a:lnTo>
                  <a:pt x="58323" y="77517"/>
                </a:lnTo>
                <a:lnTo>
                  <a:pt x="57632" y="78802"/>
                </a:lnTo>
                <a:lnTo>
                  <a:pt x="56989" y="79541"/>
                </a:lnTo>
                <a:lnTo>
                  <a:pt x="56632" y="79898"/>
                </a:lnTo>
                <a:lnTo>
                  <a:pt x="56203" y="80208"/>
                </a:lnTo>
                <a:lnTo>
                  <a:pt x="55274" y="80565"/>
                </a:lnTo>
                <a:lnTo>
                  <a:pt x="54322" y="80589"/>
                </a:lnTo>
                <a:lnTo>
                  <a:pt x="53441" y="80255"/>
                </a:lnTo>
                <a:lnTo>
                  <a:pt x="53036" y="79969"/>
                </a:lnTo>
                <a:lnTo>
                  <a:pt x="52702" y="79350"/>
                </a:lnTo>
                <a:lnTo>
                  <a:pt x="52464" y="78683"/>
                </a:lnTo>
                <a:lnTo>
                  <a:pt x="52345" y="78136"/>
                </a:lnTo>
                <a:lnTo>
                  <a:pt x="52345" y="77040"/>
                </a:lnTo>
                <a:lnTo>
                  <a:pt x="52393" y="76492"/>
                </a:lnTo>
                <a:lnTo>
                  <a:pt x="52678" y="73516"/>
                </a:lnTo>
                <a:lnTo>
                  <a:pt x="53131" y="69039"/>
                </a:lnTo>
                <a:lnTo>
                  <a:pt x="53321" y="66062"/>
                </a:lnTo>
                <a:lnTo>
                  <a:pt x="53345" y="64561"/>
                </a:lnTo>
                <a:lnTo>
                  <a:pt x="53345" y="62704"/>
                </a:lnTo>
                <a:lnTo>
                  <a:pt x="53107" y="59013"/>
                </a:lnTo>
                <a:lnTo>
                  <a:pt x="52583" y="55393"/>
                </a:lnTo>
                <a:lnTo>
                  <a:pt x="51774" y="51797"/>
                </a:lnTo>
                <a:lnTo>
                  <a:pt x="51226" y="50011"/>
                </a:lnTo>
                <a:lnTo>
                  <a:pt x="51154" y="49844"/>
                </a:lnTo>
                <a:lnTo>
                  <a:pt x="51131" y="49654"/>
                </a:lnTo>
                <a:lnTo>
                  <a:pt x="51059" y="49249"/>
                </a:lnTo>
                <a:lnTo>
                  <a:pt x="50773" y="48534"/>
                </a:lnTo>
                <a:lnTo>
                  <a:pt x="50630" y="48177"/>
                </a:lnTo>
                <a:lnTo>
                  <a:pt x="50107" y="46796"/>
                </a:lnTo>
                <a:lnTo>
                  <a:pt x="49654" y="45653"/>
                </a:lnTo>
                <a:lnTo>
                  <a:pt x="49487" y="45319"/>
                </a:lnTo>
                <a:lnTo>
                  <a:pt x="49321" y="44938"/>
                </a:lnTo>
                <a:lnTo>
                  <a:pt x="49154" y="44510"/>
                </a:lnTo>
                <a:lnTo>
                  <a:pt x="48797" y="43652"/>
                </a:lnTo>
                <a:lnTo>
                  <a:pt x="48511" y="43271"/>
                </a:lnTo>
                <a:lnTo>
                  <a:pt x="47749" y="41771"/>
                </a:lnTo>
                <a:lnTo>
                  <a:pt x="46106" y="38866"/>
                </a:lnTo>
                <a:lnTo>
                  <a:pt x="45177" y="37461"/>
                </a:lnTo>
                <a:lnTo>
                  <a:pt x="44939" y="37080"/>
                </a:lnTo>
                <a:lnTo>
                  <a:pt x="44558" y="36532"/>
                </a:lnTo>
                <a:lnTo>
                  <a:pt x="44224" y="36222"/>
                </a:lnTo>
                <a:lnTo>
                  <a:pt x="44034" y="36127"/>
                </a:lnTo>
                <a:lnTo>
                  <a:pt x="43891" y="36127"/>
                </a:lnTo>
                <a:lnTo>
                  <a:pt x="43748" y="36151"/>
                </a:lnTo>
                <a:lnTo>
                  <a:pt x="43200" y="36365"/>
                </a:lnTo>
                <a:lnTo>
                  <a:pt x="42343" y="36961"/>
                </a:lnTo>
                <a:lnTo>
                  <a:pt x="41367" y="38199"/>
                </a:lnTo>
                <a:lnTo>
                  <a:pt x="40866" y="39152"/>
                </a:lnTo>
                <a:lnTo>
                  <a:pt x="40509" y="39914"/>
                </a:lnTo>
                <a:lnTo>
                  <a:pt x="40223" y="40723"/>
                </a:lnTo>
                <a:lnTo>
                  <a:pt x="40104" y="40938"/>
                </a:lnTo>
                <a:lnTo>
                  <a:pt x="39962" y="41366"/>
                </a:lnTo>
                <a:lnTo>
                  <a:pt x="39962" y="41604"/>
                </a:lnTo>
                <a:lnTo>
                  <a:pt x="39771" y="42557"/>
                </a:lnTo>
                <a:lnTo>
                  <a:pt x="39485" y="44462"/>
                </a:lnTo>
                <a:lnTo>
                  <a:pt x="39271" y="47344"/>
                </a:lnTo>
                <a:lnTo>
                  <a:pt x="39247" y="51154"/>
                </a:lnTo>
                <a:lnTo>
                  <a:pt x="39438" y="54988"/>
                </a:lnTo>
                <a:lnTo>
                  <a:pt x="39557" y="56917"/>
                </a:lnTo>
                <a:lnTo>
                  <a:pt x="39842" y="61823"/>
                </a:lnTo>
                <a:lnTo>
                  <a:pt x="40128" y="69205"/>
                </a:lnTo>
                <a:lnTo>
                  <a:pt x="40176" y="74135"/>
                </a:lnTo>
                <a:lnTo>
                  <a:pt x="40152" y="76588"/>
                </a:lnTo>
                <a:lnTo>
                  <a:pt x="40057" y="79517"/>
                </a:lnTo>
                <a:lnTo>
                  <a:pt x="39723" y="83899"/>
                </a:lnTo>
                <a:lnTo>
                  <a:pt x="39295" y="86804"/>
                </a:lnTo>
                <a:lnTo>
                  <a:pt x="39009" y="88233"/>
                </a:lnTo>
                <a:lnTo>
                  <a:pt x="38699" y="89471"/>
                </a:lnTo>
                <a:lnTo>
                  <a:pt x="38104" y="91281"/>
                </a:lnTo>
                <a:lnTo>
                  <a:pt x="37580" y="92424"/>
                </a:lnTo>
                <a:lnTo>
                  <a:pt x="37247" y="92996"/>
                </a:lnTo>
                <a:lnTo>
                  <a:pt x="37009" y="93353"/>
                </a:lnTo>
                <a:lnTo>
                  <a:pt x="36485" y="93972"/>
                </a:lnTo>
                <a:lnTo>
                  <a:pt x="35889" y="94496"/>
                </a:lnTo>
                <a:lnTo>
                  <a:pt x="35222" y="94901"/>
                </a:lnTo>
                <a:lnTo>
                  <a:pt x="34532" y="95163"/>
                </a:lnTo>
                <a:lnTo>
                  <a:pt x="33794" y="95306"/>
                </a:lnTo>
                <a:lnTo>
                  <a:pt x="33032" y="95330"/>
                </a:lnTo>
                <a:lnTo>
                  <a:pt x="32222" y="95211"/>
                </a:lnTo>
                <a:lnTo>
                  <a:pt x="31817" y="95092"/>
                </a:lnTo>
                <a:lnTo>
                  <a:pt x="31293" y="94901"/>
                </a:lnTo>
                <a:lnTo>
                  <a:pt x="30531" y="94401"/>
                </a:lnTo>
                <a:lnTo>
                  <a:pt x="30102" y="93710"/>
                </a:lnTo>
                <a:lnTo>
                  <a:pt x="30031" y="92805"/>
                </a:lnTo>
                <a:lnTo>
                  <a:pt x="30126" y="92258"/>
                </a:lnTo>
                <a:lnTo>
                  <a:pt x="30221" y="91757"/>
                </a:lnTo>
                <a:lnTo>
                  <a:pt x="30579" y="90829"/>
                </a:lnTo>
                <a:lnTo>
                  <a:pt x="30817" y="90376"/>
                </a:lnTo>
                <a:lnTo>
                  <a:pt x="31365" y="89305"/>
                </a:lnTo>
                <a:lnTo>
                  <a:pt x="32389" y="87114"/>
                </a:lnTo>
                <a:lnTo>
                  <a:pt x="33293" y="84899"/>
                </a:lnTo>
                <a:lnTo>
                  <a:pt x="34056" y="82660"/>
                </a:lnTo>
                <a:lnTo>
                  <a:pt x="34675" y="80398"/>
                </a:lnTo>
                <a:lnTo>
                  <a:pt x="35151" y="78064"/>
                </a:lnTo>
                <a:lnTo>
                  <a:pt x="35484" y="75707"/>
                </a:lnTo>
                <a:lnTo>
                  <a:pt x="35651" y="73301"/>
                </a:lnTo>
                <a:lnTo>
                  <a:pt x="35651" y="72087"/>
                </a:lnTo>
                <a:lnTo>
                  <a:pt x="35651" y="71182"/>
                </a:lnTo>
                <a:lnTo>
                  <a:pt x="35580" y="70301"/>
                </a:lnTo>
                <a:lnTo>
                  <a:pt x="35342" y="70301"/>
                </a:lnTo>
                <a:lnTo>
                  <a:pt x="34270" y="70706"/>
                </a:lnTo>
                <a:lnTo>
                  <a:pt x="32341" y="71682"/>
                </a:lnTo>
                <a:lnTo>
                  <a:pt x="31793" y="72039"/>
                </a:lnTo>
                <a:lnTo>
                  <a:pt x="29793" y="73087"/>
                </a:lnTo>
                <a:lnTo>
                  <a:pt x="26911" y="74849"/>
                </a:lnTo>
                <a:lnTo>
                  <a:pt x="25077" y="76135"/>
                </a:lnTo>
                <a:lnTo>
                  <a:pt x="24173" y="76826"/>
                </a:lnTo>
                <a:lnTo>
                  <a:pt x="23268" y="77564"/>
                </a:lnTo>
                <a:lnTo>
                  <a:pt x="21577" y="79112"/>
                </a:lnTo>
                <a:lnTo>
                  <a:pt x="20076" y="80827"/>
                </a:lnTo>
                <a:lnTo>
                  <a:pt x="19171" y="82279"/>
                </a:lnTo>
                <a:lnTo>
                  <a:pt x="18648" y="83327"/>
                </a:lnTo>
                <a:lnTo>
                  <a:pt x="18433" y="83875"/>
                </a:lnTo>
                <a:lnTo>
                  <a:pt x="18243" y="84351"/>
                </a:lnTo>
                <a:lnTo>
                  <a:pt x="18005" y="85328"/>
                </a:lnTo>
                <a:lnTo>
                  <a:pt x="17933" y="85828"/>
                </a:lnTo>
                <a:lnTo>
                  <a:pt x="17766" y="87280"/>
                </a:lnTo>
                <a:lnTo>
                  <a:pt x="17243" y="89400"/>
                </a:lnTo>
                <a:lnTo>
                  <a:pt x="16647" y="90733"/>
                </a:lnTo>
                <a:lnTo>
                  <a:pt x="16242" y="91376"/>
                </a:lnTo>
                <a:lnTo>
                  <a:pt x="15814" y="91948"/>
                </a:lnTo>
                <a:lnTo>
                  <a:pt x="14766" y="92901"/>
                </a:lnTo>
                <a:lnTo>
                  <a:pt x="14123" y="93258"/>
                </a:lnTo>
                <a:lnTo>
                  <a:pt x="13837" y="93401"/>
                </a:lnTo>
                <a:lnTo>
                  <a:pt x="13266" y="93544"/>
                </a:lnTo>
                <a:lnTo>
                  <a:pt x="12718" y="93544"/>
                </a:lnTo>
                <a:lnTo>
                  <a:pt x="12194" y="93448"/>
                </a:lnTo>
                <a:lnTo>
                  <a:pt x="11718" y="93210"/>
                </a:lnTo>
                <a:lnTo>
                  <a:pt x="11313" y="92853"/>
                </a:lnTo>
                <a:lnTo>
                  <a:pt x="11003" y="92424"/>
                </a:lnTo>
                <a:lnTo>
                  <a:pt x="10765" y="91877"/>
                </a:lnTo>
                <a:lnTo>
                  <a:pt x="10694" y="91567"/>
                </a:lnTo>
                <a:lnTo>
                  <a:pt x="10574" y="90686"/>
                </a:lnTo>
                <a:lnTo>
                  <a:pt x="10622" y="88900"/>
                </a:lnTo>
                <a:lnTo>
                  <a:pt x="10789" y="88042"/>
                </a:lnTo>
                <a:lnTo>
                  <a:pt x="11051" y="86685"/>
                </a:lnTo>
                <a:lnTo>
                  <a:pt x="11860" y="84089"/>
                </a:lnTo>
                <a:lnTo>
                  <a:pt x="12980" y="81636"/>
                </a:lnTo>
                <a:lnTo>
                  <a:pt x="14361" y="79326"/>
                </a:lnTo>
                <a:lnTo>
                  <a:pt x="15194" y="78231"/>
                </a:lnTo>
                <a:lnTo>
                  <a:pt x="15837" y="77397"/>
                </a:lnTo>
                <a:lnTo>
                  <a:pt x="17243" y="75802"/>
                </a:lnTo>
                <a:lnTo>
                  <a:pt x="18743" y="74349"/>
                </a:lnTo>
                <a:lnTo>
                  <a:pt x="20315" y="72992"/>
                </a:lnTo>
                <a:lnTo>
                  <a:pt x="21982" y="71730"/>
                </a:lnTo>
                <a:lnTo>
                  <a:pt x="23696" y="70539"/>
                </a:lnTo>
                <a:lnTo>
                  <a:pt x="26411" y="68943"/>
                </a:lnTo>
                <a:lnTo>
                  <a:pt x="28316" y="67991"/>
                </a:lnTo>
                <a:lnTo>
                  <a:pt x="30102" y="67205"/>
                </a:lnTo>
                <a:lnTo>
                  <a:pt x="31626" y="66490"/>
                </a:lnTo>
                <a:lnTo>
                  <a:pt x="31769" y="66395"/>
                </a:lnTo>
                <a:lnTo>
                  <a:pt x="31912" y="66348"/>
                </a:lnTo>
                <a:lnTo>
                  <a:pt x="32674" y="66014"/>
                </a:lnTo>
                <a:lnTo>
                  <a:pt x="33460" y="65705"/>
                </a:lnTo>
                <a:lnTo>
                  <a:pt x="34294" y="65371"/>
                </a:lnTo>
                <a:lnTo>
                  <a:pt x="35199" y="64966"/>
                </a:lnTo>
                <a:lnTo>
                  <a:pt x="35484" y="64466"/>
                </a:lnTo>
                <a:lnTo>
                  <a:pt x="35484" y="63561"/>
                </a:lnTo>
                <a:lnTo>
                  <a:pt x="35437" y="62775"/>
                </a:lnTo>
                <a:lnTo>
                  <a:pt x="35365" y="59060"/>
                </a:lnTo>
                <a:lnTo>
                  <a:pt x="35318" y="51630"/>
                </a:lnTo>
                <a:lnTo>
                  <a:pt x="35413" y="47891"/>
                </a:lnTo>
                <a:lnTo>
                  <a:pt x="35461" y="46320"/>
                </a:lnTo>
                <a:lnTo>
                  <a:pt x="35651" y="43200"/>
                </a:lnTo>
                <a:lnTo>
                  <a:pt x="36008" y="40080"/>
                </a:lnTo>
                <a:lnTo>
                  <a:pt x="36628" y="36984"/>
                </a:lnTo>
                <a:lnTo>
                  <a:pt x="37080" y="35460"/>
                </a:lnTo>
                <a:lnTo>
                  <a:pt x="37223" y="34984"/>
                </a:lnTo>
                <a:lnTo>
                  <a:pt x="37604" y="34079"/>
                </a:lnTo>
                <a:lnTo>
                  <a:pt x="38104" y="33246"/>
                </a:lnTo>
                <a:lnTo>
                  <a:pt x="38723" y="32507"/>
                </a:lnTo>
                <a:lnTo>
                  <a:pt x="39128" y="32198"/>
                </a:lnTo>
                <a:lnTo>
                  <a:pt x="39319" y="32031"/>
                </a:lnTo>
                <a:lnTo>
                  <a:pt x="39485" y="31769"/>
                </a:lnTo>
                <a:lnTo>
                  <a:pt x="39390" y="31436"/>
                </a:lnTo>
                <a:lnTo>
                  <a:pt x="39104" y="31174"/>
                </a:lnTo>
                <a:lnTo>
                  <a:pt x="37390" y="29816"/>
                </a:lnTo>
                <a:lnTo>
                  <a:pt x="34175" y="26863"/>
                </a:lnTo>
                <a:lnTo>
                  <a:pt x="32627" y="25315"/>
                </a:lnTo>
                <a:lnTo>
                  <a:pt x="31460" y="24101"/>
                </a:lnTo>
                <a:lnTo>
                  <a:pt x="29174" y="21577"/>
                </a:lnTo>
                <a:lnTo>
                  <a:pt x="27030" y="18981"/>
                </a:lnTo>
                <a:lnTo>
                  <a:pt x="24982" y="16290"/>
                </a:lnTo>
                <a:lnTo>
                  <a:pt x="23982" y="14909"/>
                </a:lnTo>
                <a:lnTo>
                  <a:pt x="23768" y="14599"/>
                </a:lnTo>
                <a:lnTo>
                  <a:pt x="23458" y="14266"/>
                </a:lnTo>
                <a:lnTo>
                  <a:pt x="23196" y="14289"/>
                </a:lnTo>
                <a:lnTo>
                  <a:pt x="22934" y="14647"/>
                </a:lnTo>
                <a:lnTo>
                  <a:pt x="22744" y="14980"/>
                </a:lnTo>
                <a:lnTo>
                  <a:pt x="22029" y="16266"/>
                </a:lnTo>
                <a:lnTo>
                  <a:pt x="20839" y="18909"/>
                </a:lnTo>
                <a:lnTo>
                  <a:pt x="19862" y="21624"/>
                </a:lnTo>
                <a:lnTo>
                  <a:pt x="19076" y="24410"/>
                </a:lnTo>
                <a:lnTo>
                  <a:pt x="18719" y="25839"/>
                </a:lnTo>
                <a:lnTo>
                  <a:pt x="18624" y="26173"/>
                </a:lnTo>
                <a:lnTo>
                  <a:pt x="18671" y="26601"/>
                </a:lnTo>
                <a:lnTo>
                  <a:pt x="18933" y="26792"/>
                </a:lnTo>
                <a:lnTo>
                  <a:pt x="19171" y="26840"/>
                </a:lnTo>
                <a:lnTo>
                  <a:pt x="20148" y="27030"/>
                </a:lnTo>
                <a:lnTo>
                  <a:pt x="21982" y="27697"/>
                </a:lnTo>
                <a:lnTo>
                  <a:pt x="23649" y="28649"/>
                </a:lnTo>
                <a:lnTo>
                  <a:pt x="25197" y="29816"/>
                </a:lnTo>
                <a:lnTo>
                  <a:pt x="25935" y="30459"/>
                </a:lnTo>
                <a:lnTo>
                  <a:pt x="27221" y="31602"/>
                </a:lnTo>
                <a:lnTo>
                  <a:pt x="28983" y="33508"/>
                </a:lnTo>
                <a:lnTo>
                  <a:pt x="30079" y="34841"/>
                </a:lnTo>
                <a:lnTo>
                  <a:pt x="30579" y="35556"/>
                </a:lnTo>
                <a:lnTo>
                  <a:pt x="31174" y="36484"/>
                </a:lnTo>
                <a:lnTo>
                  <a:pt x="32127" y="38485"/>
                </a:lnTo>
                <a:lnTo>
                  <a:pt x="32508" y="39509"/>
                </a:lnTo>
                <a:lnTo>
                  <a:pt x="32674" y="40128"/>
                </a:lnTo>
                <a:lnTo>
                  <a:pt x="32770" y="41366"/>
                </a:lnTo>
                <a:lnTo>
                  <a:pt x="32722" y="41985"/>
                </a:lnTo>
                <a:lnTo>
                  <a:pt x="32698" y="42414"/>
                </a:lnTo>
                <a:lnTo>
                  <a:pt x="32460" y="42962"/>
                </a:lnTo>
                <a:lnTo>
                  <a:pt x="32174" y="43224"/>
                </a:lnTo>
                <a:lnTo>
                  <a:pt x="31984" y="43319"/>
                </a:lnTo>
                <a:lnTo>
                  <a:pt x="31746" y="43414"/>
                </a:lnTo>
                <a:lnTo>
                  <a:pt x="31293" y="43462"/>
                </a:lnTo>
                <a:lnTo>
                  <a:pt x="30864" y="43343"/>
                </a:lnTo>
                <a:lnTo>
                  <a:pt x="30460" y="43129"/>
                </a:lnTo>
                <a:lnTo>
                  <a:pt x="30293" y="42986"/>
                </a:lnTo>
                <a:lnTo>
                  <a:pt x="29793" y="42486"/>
                </a:lnTo>
                <a:lnTo>
                  <a:pt x="29031" y="41319"/>
                </a:lnTo>
                <a:lnTo>
                  <a:pt x="28721" y="40700"/>
                </a:lnTo>
                <a:lnTo>
                  <a:pt x="28388" y="39866"/>
                </a:lnTo>
                <a:lnTo>
                  <a:pt x="27816" y="38175"/>
                </a:lnTo>
                <a:lnTo>
                  <a:pt x="27459" y="37365"/>
                </a:lnTo>
                <a:lnTo>
                  <a:pt x="27173" y="36770"/>
                </a:lnTo>
                <a:lnTo>
                  <a:pt x="26506" y="35675"/>
                </a:lnTo>
                <a:lnTo>
                  <a:pt x="25744" y="34698"/>
                </a:lnTo>
                <a:lnTo>
                  <a:pt x="24887" y="33841"/>
                </a:lnTo>
                <a:lnTo>
                  <a:pt x="23934" y="33079"/>
                </a:lnTo>
                <a:lnTo>
                  <a:pt x="22910" y="32436"/>
                </a:lnTo>
                <a:lnTo>
                  <a:pt x="21815" y="31864"/>
                </a:lnTo>
                <a:lnTo>
                  <a:pt x="20624" y="31412"/>
                </a:lnTo>
                <a:lnTo>
                  <a:pt x="20005" y="31221"/>
                </a:lnTo>
                <a:lnTo>
                  <a:pt x="19171" y="30959"/>
                </a:lnTo>
                <a:lnTo>
                  <a:pt x="18409" y="30793"/>
                </a:lnTo>
                <a:lnTo>
                  <a:pt x="18100" y="30793"/>
                </a:lnTo>
                <a:lnTo>
                  <a:pt x="17909" y="30936"/>
                </a:lnTo>
                <a:lnTo>
                  <a:pt x="17790" y="31221"/>
                </a:lnTo>
                <a:lnTo>
                  <a:pt x="17671" y="31960"/>
                </a:lnTo>
                <a:lnTo>
                  <a:pt x="17576" y="32769"/>
                </a:lnTo>
                <a:lnTo>
                  <a:pt x="17266" y="35341"/>
                </a:lnTo>
                <a:lnTo>
                  <a:pt x="17004" y="39223"/>
                </a:lnTo>
                <a:lnTo>
                  <a:pt x="17004" y="41819"/>
                </a:lnTo>
                <a:lnTo>
                  <a:pt x="17052" y="43105"/>
                </a:lnTo>
                <a:lnTo>
                  <a:pt x="17123" y="43914"/>
                </a:lnTo>
                <a:lnTo>
                  <a:pt x="17385" y="45462"/>
                </a:lnTo>
                <a:lnTo>
                  <a:pt x="17766" y="46939"/>
                </a:lnTo>
                <a:lnTo>
                  <a:pt x="18243" y="48392"/>
                </a:lnTo>
                <a:lnTo>
                  <a:pt x="19171" y="50487"/>
                </a:lnTo>
                <a:lnTo>
                  <a:pt x="20672" y="53202"/>
                </a:lnTo>
                <a:lnTo>
                  <a:pt x="21529" y="54512"/>
                </a:lnTo>
                <a:lnTo>
                  <a:pt x="22172" y="55488"/>
                </a:lnTo>
                <a:lnTo>
                  <a:pt x="23125" y="56965"/>
                </a:lnTo>
                <a:lnTo>
                  <a:pt x="23672" y="58013"/>
                </a:lnTo>
                <a:lnTo>
                  <a:pt x="23887" y="58560"/>
                </a:lnTo>
                <a:lnTo>
                  <a:pt x="24196" y="59299"/>
                </a:lnTo>
                <a:lnTo>
                  <a:pt x="24482" y="60037"/>
                </a:lnTo>
                <a:lnTo>
                  <a:pt x="24554" y="60299"/>
                </a:lnTo>
                <a:lnTo>
                  <a:pt x="24625" y="60823"/>
                </a:lnTo>
                <a:lnTo>
                  <a:pt x="24530" y="61323"/>
                </a:lnTo>
                <a:lnTo>
                  <a:pt x="24244" y="61751"/>
                </a:lnTo>
                <a:lnTo>
                  <a:pt x="24030" y="61966"/>
                </a:lnTo>
                <a:lnTo>
                  <a:pt x="23601" y="62180"/>
                </a:lnTo>
                <a:lnTo>
                  <a:pt x="23172" y="62323"/>
                </a:lnTo>
                <a:lnTo>
                  <a:pt x="22863" y="62394"/>
                </a:lnTo>
                <a:lnTo>
                  <a:pt x="22267" y="62347"/>
                </a:lnTo>
                <a:lnTo>
                  <a:pt x="21982" y="62299"/>
                </a:lnTo>
                <a:lnTo>
                  <a:pt x="21482" y="62132"/>
                </a:lnTo>
                <a:lnTo>
                  <a:pt x="21005" y="61942"/>
                </a:lnTo>
                <a:lnTo>
                  <a:pt x="20148" y="61466"/>
                </a:lnTo>
                <a:lnTo>
                  <a:pt x="18719" y="60275"/>
                </a:lnTo>
                <a:lnTo>
                  <a:pt x="17504" y="58870"/>
                </a:lnTo>
                <a:lnTo>
                  <a:pt x="16504" y="57274"/>
                </a:lnTo>
                <a:lnTo>
                  <a:pt x="16076" y="56441"/>
                </a:lnTo>
                <a:lnTo>
                  <a:pt x="15718" y="55441"/>
                </a:lnTo>
                <a:lnTo>
                  <a:pt x="13718" y="50582"/>
                </a:lnTo>
                <a:lnTo>
                  <a:pt x="13313" y="49535"/>
                </a:lnTo>
                <a:lnTo>
                  <a:pt x="12908" y="48034"/>
                </a:lnTo>
                <a:lnTo>
                  <a:pt x="12194" y="44915"/>
                </a:lnTo>
                <a:lnTo>
                  <a:pt x="11908" y="43248"/>
                </a:lnTo>
                <a:lnTo>
                  <a:pt x="11003" y="44034"/>
                </a:lnTo>
                <a:lnTo>
                  <a:pt x="9503" y="45677"/>
                </a:lnTo>
                <a:lnTo>
                  <a:pt x="8884" y="46558"/>
                </a:lnTo>
                <a:lnTo>
                  <a:pt x="8217" y="47677"/>
                </a:lnTo>
                <a:lnTo>
                  <a:pt x="7193" y="49987"/>
                </a:lnTo>
                <a:lnTo>
                  <a:pt x="6574" y="52416"/>
                </a:lnTo>
                <a:lnTo>
                  <a:pt x="6335" y="54917"/>
                </a:lnTo>
                <a:lnTo>
                  <a:pt x="6359" y="56226"/>
                </a:lnTo>
                <a:lnTo>
                  <a:pt x="6526" y="58679"/>
                </a:lnTo>
                <a:lnTo>
                  <a:pt x="7169" y="63514"/>
                </a:lnTo>
                <a:lnTo>
                  <a:pt x="7526" y="65943"/>
                </a:lnTo>
                <a:lnTo>
                  <a:pt x="7621" y="66562"/>
                </a:lnTo>
                <a:lnTo>
                  <a:pt x="7669" y="67800"/>
                </a:lnTo>
                <a:lnTo>
                  <a:pt x="7645" y="68419"/>
                </a:lnTo>
                <a:lnTo>
                  <a:pt x="7598" y="68967"/>
                </a:lnTo>
                <a:lnTo>
                  <a:pt x="7312" y="69848"/>
                </a:lnTo>
                <a:lnTo>
                  <a:pt x="6764" y="70515"/>
                </a:lnTo>
                <a:lnTo>
                  <a:pt x="5954" y="70991"/>
                </a:lnTo>
                <a:lnTo>
                  <a:pt x="5431" y="71182"/>
                </a:lnTo>
                <a:lnTo>
                  <a:pt x="4930" y="71301"/>
                </a:lnTo>
                <a:lnTo>
                  <a:pt x="3978" y="71325"/>
                </a:lnTo>
                <a:lnTo>
                  <a:pt x="3097" y="71063"/>
                </a:lnTo>
                <a:lnTo>
                  <a:pt x="2335" y="70491"/>
                </a:lnTo>
                <a:lnTo>
                  <a:pt x="2001" y="70110"/>
                </a:lnTo>
                <a:lnTo>
                  <a:pt x="1739" y="69729"/>
                </a:lnTo>
                <a:lnTo>
                  <a:pt x="1525" y="69277"/>
                </a:lnTo>
                <a:lnTo>
                  <a:pt x="1168" y="68396"/>
                </a:lnTo>
                <a:lnTo>
                  <a:pt x="811" y="67538"/>
                </a:lnTo>
                <a:lnTo>
                  <a:pt x="572" y="66610"/>
                </a:lnTo>
                <a:lnTo>
                  <a:pt x="215" y="64752"/>
                </a:lnTo>
                <a:lnTo>
                  <a:pt x="48" y="62871"/>
                </a:lnTo>
                <a:lnTo>
                  <a:pt x="1" y="60989"/>
                </a:lnTo>
                <a:lnTo>
                  <a:pt x="48" y="60037"/>
                </a:lnTo>
                <a:lnTo>
                  <a:pt x="72" y="59465"/>
                </a:lnTo>
                <a:lnTo>
                  <a:pt x="72" y="58894"/>
                </a:lnTo>
                <a:lnTo>
                  <a:pt x="144" y="58465"/>
                </a:lnTo>
                <a:lnTo>
                  <a:pt x="215" y="58036"/>
                </a:lnTo>
                <a:lnTo>
                  <a:pt x="358" y="56346"/>
                </a:lnTo>
                <a:lnTo>
                  <a:pt x="1001" y="53107"/>
                </a:lnTo>
                <a:lnTo>
                  <a:pt x="1763" y="50773"/>
                </a:lnTo>
                <a:lnTo>
                  <a:pt x="2382" y="49249"/>
                </a:lnTo>
                <a:lnTo>
                  <a:pt x="3144" y="47772"/>
                </a:lnTo>
                <a:lnTo>
                  <a:pt x="4002" y="46344"/>
                </a:lnTo>
                <a:lnTo>
                  <a:pt x="4478" y="45653"/>
                </a:lnTo>
                <a:lnTo>
                  <a:pt x="5169" y="44700"/>
                </a:lnTo>
                <a:lnTo>
                  <a:pt x="6597" y="42867"/>
                </a:lnTo>
                <a:lnTo>
                  <a:pt x="8169" y="41152"/>
                </a:lnTo>
                <a:lnTo>
                  <a:pt x="9908" y="39604"/>
                </a:lnTo>
                <a:lnTo>
                  <a:pt x="10860" y="38913"/>
                </a:lnTo>
                <a:lnTo>
                  <a:pt x="11075" y="38747"/>
                </a:lnTo>
                <a:lnTo>
                  <a:pt x="11408" y="38413"/>
                </a:lnTo>
                <a:lnTo>
                  <a:pt x="11622" y="38008"/>
                </a:lnTo>
                <a:lnTo>
                  <a:pt x="11741" y="37532"/>
                </a:lnTo>
                <a:lnTo>
                  <a:pt x="11765" y="37270"/>
                </a:lnTo>
                <a:lnTo>
                  <a:pt x="11837" y="35960"/>
                </a:lnTo>
                <a:lnTo>
                  <a:pt x="12122" y="33365"/>
                </a:lnTo>
                <a:lnTo>
                  <a:pt x="12551" y="30769"/>
                </a:lnTo>
                <a:lnTo>
                  <a:pt x="13146" y="28221"/>
                </a:lnTo>
                <a:lnTo>
                  <a:pt x="13480" y="26959"/>
                </a:lnTo>
                <a:lnTo>
                  <a:pt x="13670" y="26506"/>
                </a:lnTo>
                <a:lnTo>
                  <a:pt x="13766" y="26030"/>
                </a:lnTo>
                <a:lnTo>
                  <a:pt x="14361" y="24125"/>
                </a:lnTo>
                <a:lnTo>
                  <a:pt x="15790" y="20386"/>
                </a:lnTo>
                <a:lnTo>
                  <a:pt x="17457" y="16742"/>
                </a:lnTo>
                <a:lnTo>
                  <a:pt x="19386" y="13242"/>
                </a:lnTo>
                <a:lnTo>
                  <a:pt x="20434" y="11551"/>
                </a:lnTo>
                <a:lnTo>
                  <a:pt x="20624" y="11217"/>
                </a:lnTo>
                <a:lnTo>
                  <a:pt x="20839" y="10622"/>
                </a:lnTo>
                <a:lnTo>
                  <a:pt x="20839" y="10050"/>
                </a:lnTo>
                <a:lnTo>
                  <a:pt x="20624" y="9455"/>
                </a:lnTo>
                <a:lnTo>
                  <a:pt x="20434" y="9169"/>
                </a:lnTo>
                <a:lnTo>
                  <a:pt x="19052" y="6693"/>
                </a:lnTo>
                <a:lnTo>
                  <a:pt x="18028" y="46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/>
          <p:nvPr/>
        </p:nvSpPr>
        <p:spPr>
          <a:xfrm rot="-186666">
            <a:off x="7283565" y="253714"/>
            <a:ext cx="2399342" cy="3369438"/>
          </a:xfrm>
          <a:custGeom>
            <a:avLst/>
            <a:gdLst/>
            <a:ahLst/>
            <a:cxnLst/>
            <a:rect l="l" t="t" r="r" b="b"/>
            <a:pathLst>
              <a:path w="49654" h="69730" extrusionOk="0">
                <a:moveTo>
                  <a:pt x="22743" y="63395"/>
                </a:moveTo>
                <a:lnTo>
                  <a:pt x="23220" y="63133"/>
                </a:lnTo>
                <a:lnTo>
                  <a:pt x="24006" y="62490"/>
                </a:lnTo>
                <a:lnTo>
                  <a:pt x="24649" y="61704"/>
                </a:lnTo>
                <a:lnTo>
                  <a:pt x="25173" y="60823"/>
                </a:lnTo>
                <a:lnTo>
                  <a:pt x="25387" y="60346"/>
                </a:lnTo>
                <a:lnTo>
                  <a:pt x="25411" y="60132"/>
                </a:lnTo>
                <a:lnTo>
                  <a:pt x="25530" y="59942"/>
                </a:lnTo>
                <a:lnTo>
                  <a:pt x="25673" y="59299"/>
                </a:lnTo>
                <a:lnTo>
                  <a:pt x="25673" y="57608"/>
                </a:lnTo>
                <a:lnTo>
                  <a:pt x="25696" y="57227"/>
                </a:lnTo>
                <a:lnTo>
                  <a:pt x="25554" y="56846"/>
                </a:lnTo>
                <a:lnTo>
                  <a:pt x="25101" y="56274"/>
                </a:lnTo>
                <a:lnTo>
                  <a:pt x="24482" y="55917"/>
                </a:lnTo>
                <a:lnTo>
                  <a:pt x="23791" y="55750"/>
                </a:lnTo>
                <a:lnTo>
                  <a:pt x="23410" y="55703"/>
                </a:lnTo>
                <a:lnTo>
                  <a:pt x="22053" y="55560"/>
                </a:lnTo>
                <a:lnTo>
                  <a:pt x="19409" y="55060"/>
                </a:lnTo>
                <a:lnTo>
                  <a:pt x="18100" y="54702"/>
                </a:lnTo>
                <a:lnTo>
                  <a:pt x="17647" y="54583"/>
                </a:lnTo>
                <a:lnTo>
                  <a:pt x="16766" y="54440"/>
                </a:lnTo>
                <a:lnTo>
                  <a:pt x="15909" y="54488"/>
                </a:lnTo>
                <a:lnTo>
                  <a:pt x="15051" y="54726"/>
                </a:lnTo>
                <a:lnTo>
                  <a:pt x="14647" y="54964"/>
                </a:lnTo>
                <a:lnTo>
                  <a:pt x="14075" y="55298"/>
                </a:lnTo>
                <a:lnTo>
                  <a:pt x="12003" y="56941"/>
                </a:lnTo>
                <a:lnTo>
                  <a:pt x="11479" y="57251"/>
                </a:lnTo>
                <a:lnTo>
                  <a:pt x="11074" y="57489"/>
                </a:lnTo>
                <a:lnTo>
                  <a:pt x="10241" y="57846"/>
                </a:lnTo>
                <a:lnTo>
                  <a:pt x="9407" y="58013"/>
                </a:lnTo>
                <a:lnTo>
                  <a:pt x="8502" y="57917"/>
                </a:lnTo>
                <a:lnTo>
                  <a:pt x="8050" y="57751"/>
                </a:lnTo>
                <a:lnTo>
                  <a:pt x="7788" y="57608"/>
                </a:lnTo>
                <a:lnTo>
                  <a:pt x="7383" y="57227"/>
                </a:lnTo>
                <a:lnTo>
                  <a:pt x="7193" y="56989"/>
                </a:lnTo>
                <a:lnTo>
                  <a:pt x="7074" y="56631"/>
                </a:lnTo>
                <a:lnTo>
                  <a:pt x="7145" y="56131"/>
                </a:lnTo>
                <a:lnTo>
                  <a:pt x="7693" y="55607"/>
                </a:lnTo>
                <a:lnTo>
                  <a:pt x="8169" y="55369"/>
                </a:lnTo>
                <a:lnTo>
                  <a:pt x="8860" y="55060"/>
                </a:lnTo>
                <a:lnTo>
                  <a:pt x="10336" y="54631"/>
                </a:lnTo>
                <a:lnTo>
                  <a:pt x="11027" y="54345"/>
                </a:lnTo>
                <a:lnTo>
                  <a:pt x="11313" y="54202"/>
                </a:lnTo>
                <a:lnTo>
                  <a:pt x="11646" y="53869"/>
                </a:lnTo>
                <a:lnTo>
                  <a:pt x="11717" y="53512"/>
                </a:lnTo>
                <a:lnTo>
                  <a:pt x="11527" y="53107"/>
                </a:lnTo>
                <a:lnTo>
                  <a:pt x="11313" y="52869"/>
                </a:lnTo>
                <a:lnTo>
                  <a:pt x="9955" y="53274"/>
                </a:lnTo>
                <a:lnTo>
                  <a:pt x="7978" y="53917"/>
                </a:lnTo>
                <a:lnTo>
                  <a:pt x="7383" y="54059"/>
                </a:lnTo>
                <a:lnTo>
                  <a:pt x="6240" y="54059"/>
                </a:lnTo>
                <a:lnTo>
                  <a:pt x="5668" y="53869"/>
                </a:lnTo>
                <a:lnTo>
                  <a:pt x="5430" y="53797"/>
                </a:lnTo>
                <a:lnTo>
                  <a:pt x="5097" y="53631"/>
                </a:lnTo>
                <a:lnTo>
                  <a:pt x="4930" y="53440"/>
                </a:lnTo>
                <a:lnTo>
                  <a:pt x="4883" y="53297"/>
                </a:lnTo>
                <a:lnTo>
                  <a:pt x="4883" y="53155"/>
                </a:lnTo>
                <a:lnTo>
                  <a:pt x="4954" y="52893"/>
                </a:lnTo>
                <a:lnTo>
                  <a:pt x="5216" y="52607"/>
                </a:lnTo>
                <a:lnTo>
                  <a:pt x="5407" y="52440"/>
                </a:lnTo>
                <a:lnTo>
                  <a:pt x="5883" y="52250"/>
                </a:lnTo>
                <a:lnTo>
                  <a:pt x="7455" y="51821"/>
                </a:lnTo>
                <a:lnTo>
                  <a:pt x="8264" y="51511"/>
                </a:lnTo>
                <a:lnTo>
                  <a:pt x="8383" y="51368"/>
                </a:lnTo>
                <a:lnTo>
                  <a:pt x="8431" y="51202"/>
                </a:lnTo>
                <a:lnTo>
                  <a:pt x="8264" y="50916"/>
                </a:lnTo>
                <a:lnTo>
                  <a:pt x="7836" y="50583"/>
                </a:lnTo>
                <a:lnTo>
                  <a:pt x="7550" y="50344"/>
                </a:lnTo>
                <a:lnTo>
                  <a:pt x="6502" y="49582"/>
                </a:lnTo>
                <a:lnTo>
                  <a:pt x="2620" y="46677"/>
                </a:lnTo>
                <a:lnTo>
                  <a:pt x="1025" y="45320"/>
                </a:lnTo>
                <a:lnTo>
                  <a:pt x="334" y="44629"/>
                </a:lnTo>
                <a:lnTo>
                  <a:pt x="191" y="44391"/>
                </a:lnTo>
                <a:lnTo>
                  <a:pt x="72" y="44105"/>
                </a:lnTo>
                <a:lnTo>
                  <a:pt x="1" y="43605"/>
                </a:lnTo>
                <a:lnTo>
                  <a:pt x="167" y="43224"/>
                </a:lnTo>
                <a:lnTo>
                  <a:pt x="596" y="42914"/>
                </a:lnTo>
                <a:lnTo>
                  <a:pt x="906" y="42795"/>
                </a:lnTo>
                <a:lnTo>
                  <a:pt x="1382" y="42676"/>
                </a:lnTo>
                <a:lnTo>
                  <a:pt x="2334" y="42652"/>
                </a:lnTo>
                <a:lnTo>
                  <a:pt x="3716" y="42938"/>
                </a:lnTo>
                <a:lnTo>
                  <a:pt x="4621" y="43224"/>
                </a:lnTo>
                <a:lnTo>
                  <a:pt x="5264" y="43438"/>
                </a:lnTo>
                <a:lnTo>
                  <a:pt x="6454" y="44010"/>
                </a:lnTo>
                <a:lnTo>
                  <a:pt x="8145" y="45081"/>
                </a:lnTo>
                <a:lnTo>
                  <a:pt x="9241" y="45844"/>
                </a:lnTo>
                <a:lnTo>
                  <a:pt x="10193" y="46582"/>
                </a:lnTo>
                <a:lnTo>
                  <a:pt x="13765" y="49511"/>
                </a:lnTo>
                <a:lnTo>
                  <a:pt x="15694" y="51011"/>
                </a:lnTo>
                <a:lnTo>
                  <a:pt x="16052" y="51226"/>
                </a:lnTo>
                <a:lnTo>
                  <a:pt x="16742" y="51321"/>
                </a:lnTo>
                <a:lnTo>
                  <a:pt x="19290" y="51273"/>
                </a:lnTo>
                <a:lnTo>
                  <a:pt x="20695" y="51130"/>
                </a:lnTo>
                <a:lnTo>
                  <a:pt x="21005" y="50987"/>
                </a:lnTo>
                <a:lnTo>
                  <a:pt x="21243" y="50773"/>
                </a:lnTo>
                <a:lnTo>
                  <a:pt x="21481" y="50249"/>
                </a:lnTo>
                <a:lnTo>
                  <a:pt x="21434" y="49654"/>
                </a:lnTo>
                <a:lnTo>
                  <a:pt x="21100" y="49130"/>
                </a:lnTo>
                <a:lnTo>
                  <a:pt x="20815" y="48916"/>
                </a:lnTo>
                <a:lnTo>
                  <a:pt x="18671" y="47511"/>
                </a:lnTo>
                <a:lnTo>
                  <a:pt x="16480" y="46201"/>
                </a:lnTo>
                <a:lnTo>
                  <a:pt x="15647" y="45724"/>
                </a:lnTo>
                <a:lnTo>
                  <a:pt x="14956" y="45320"/>
                </a:lnTo>
                <a:lnTo>
                  <a:pt x="14170" y="44581"/>
                </a:lnTo>
                <a:lnTo>
                  <a:pt x="13408" y="43843"/>
                </a:lnTo>
                <a:lnTo>
                  <a:pt x="13218" y="43605"/>
                </a:lnTo>
                <a:lnTo>
                  <a:pt x="12956" y="43105"/>
                </a:lnTo>
                <a:lnTo>
                  <a:pt x="12860" y="42843"/>
                </a:lnTo>
                <a:lnTo>
                  <a:pt x="12789" y="42533"/>
                </a:lnTo>
                <a:lnTo>
                  <a:pt x="12765" y="41962"/>
                </a:lnTo>
                <a:lnTo>
                  <a:pt x="12860" y="41438"/>
                </a:lnTo>
                <a:lnTo>
                  <a:pt x="13075" y="40962"/>
                </a:lnTo>
                <a:lnTo>
                  <a:pt x="13432" y="40604"/>
                </a:lnTo>
                <a:lnTo>
                  <a:pt x="13861" y="40319"/>
                </a:lnTo>
                <a:lnTo>
                  <a:pt x="14385" y="40152"/>
                </a:lnTo>
                <a:lnTo>
                  <a:pt x="14956" y="40104"/>
                </a:lnTo>
                <a:lnTo>
                  <a:pt x="15290" y="40128"/>
                </a:lnTo>
                <a:lnTo>
                  <a:pt x="15742" y="40223"/>
                </a:lnTo>
                <a:lnTo>
                  <a:pt x="16647" y="40509"/>
                </a:lnTo>
                <a:lnTo>
                  <a:pt x="17909" y="41104"/>
                </a:lnTo>
                <a:lnTo>
                  <a:pt x="18695" y="41581"/>
                </a:lnTo>
                <a:lnTo>
                  <a:pt x="20124" y="42748"/>
                </a:lnTo>
                <a:lnTo>
                  <a:pt x="21886" y="44272"/>
                </a:lnTo>
                <a:lnTo>
                  <a:pt x="22529" y="44915"/>
                </a:lnTo>
                <a:lnTo>
                  <a:pt x="23625" y="46367"/>
                </a:lnTo>
                <a:lnTo>
                  <a:pt x="24077" y="47153"/>
                </a:lnTo>
                <a:lnTo>
                  <a:pt x="24720" y="48177"/>
                </a:lnTo>
                <a:lnTo>
                  <a:pt x="26149" y="50082"/>
                </a:lnTo>
                <a:lnTo>
                  <a:pt x="26982" y="50940"/>
                </a:lnTo>
                <a:lnTo>
                  <a:pt x="27411" y="51345"/>
                </a:lnTo>
                <a:lnTo>
                  <a:pt x="28316" y="52011"/>
                </a:lnTo>
                <a:lnTo>
                  <a:pt x="29269" y="52512"/>
                </a:lnTo>
                <a:lnTo>
                  <a:pt x="30245" y="52869"/>
                </a:lnTo>
                <a:lnTo>
                  <a:pt x="31793" y="53178"/>
                </a:lnTo>
                <a:lnTo>
                  <a:pt x="33912" y="53250"/>
                </a:lnTo>
                <a:lnTo>
                  <a:pt x="35032" y="53155"/>
                </a:lnTo>
                <a:lnTo>
                  <a:pt x="35246" y="53107"/>
                </a:lnTo>
                <a:lnTo>
                  <a:pt x="35603" y="52964"/>
                </a:lnTo>
                <a:lnTo>
                  <a:pt x="35889" y="52702"/>
                </a:lnTo>
                <a:lnTo>
                  <a:pt x="36080" y="52392"/>
                </a:lnTo>
                <a:lnTo>
                  <a:pt x="36199" y="51845"/>
                </a:lnTo>
                <a:lnTo>
                  <a:pt x="35961" y="51011"/>
                </a:lnTo>
                <a:lnTo>
                  <a:pt x="35651" y="50630"/>
                </a:lnTo>
                <a:lnTo>
                  <a:pt x="34698" y="49559"/>
                </a:lnTo>
                <a:lnTo>
                  <a:pt x="33793" y="48439"/>
                </a:lnTo>
                <a:lnTo>
                  <a:pt x="33555" y="48058"/>
                </a:lnTo>
                <a:lnTo>
                  <a:pt x="33222" y="47749"/>
                </a:lnTo>
                <a:lnTo>
                  <a:pt x="32079" y="46439"/>
                </a:lnTo>
                <a:lnTo>
                  <a:pt x="30078" y="43629"/>
                </a:lnTo>
                <a:lnTo>
                  <a:pt x="29245" y="42128"/>
                </a:lnTo>
                <a:lnTo>
                  <a:pt x="28602" y="41033"/>
                </a:lnTo>
                <a:lnTo>
                  <a:pt x="27506" y="39580"/>
                </a:lnTo>
                <a:lnTo>
                  <a:pt x="26697" y="38699"/>
                </a:lnTo>
                <a:lnTo>
                  <a:pt x="25792" y="37913"/>
                </a:lnTo>
                <a:lnTo>
                  <a:pt x="24839" y="37223"/>
                </a:lnTo>
                <a:lnTo>
                  <a:pt x="23791" y="36627"/>
                </a:lnTo>
                <a:lnTo>
                  <a:pt x="22648" y="36103"/>
                </a:lnTo>
                <a:lnTo>
                  <a:pt x="22053" y="35889"/>
                </a:lnTo>
                <a:lnTo>
                  <a:pt x="21219" y="35556"/>
                </a:lnTo>
                <a:lnTo>
                  <a:pt x="20362" y="35222"/>
                </a:lnTo>
                <a:lnTo>
                  <a:pt x="19933" y="34984"/>
                </a:lnTo>
                <a:lnTo>
                  <a:pt x="19433" y="34889"/>
                </a:lnTo>
                <a:lnTo>
                  <a:pt x="18528" y="34722"/>
                </a:lnTo>
                <a:lnTo>
                  <a:pt x="16266" y="34032"/>
                </a:lnTo>
                <a:lnTo>
                  <a:pt x="15766" y="33936"/>
                </a:lnTo>
                <a:lnTo>
                  <a:pt x="15051" y="33746"/>
                </a:lnTo>
                <a:lnTo>
                  <a:pt x="14027" y="33341"/>
                </a:lnTo>
                <a:lnTo>
                  <a:pt x="13384" y="32984"/>
                </a:lnTo>
                <a:lnTo>
                  <a:pt x="13099" y="32746"/>
                </a:lnTo>
                <a:lnTo>
                  <a:pt x="12765" y="32412"/>
                </a:lnTo>
                <a:lnTo>
                  <a:pt x="12432" y="32103"/>
                </a:lnTo>
                <a:lnTo>
                  <a:pt x="12146" y="31745"/>
                </a:lnTo>
                <a:lnTo>
                  <a:pt x="11717" y="30960"/>
                </a:lnTo>
                <a:lnTo>
                  <a:pt x="11527" y="30126"/>
                </a:lnTo>
                <a:lnTo>
                  <a:pt x="11622" y="29269"/>
                </a:lnTo>
                <a:lnTo>
                  <a:pt x="11789" y="28792"/>
                </a:lnTo>
                <a:lnTo>
                  <a:pt x="12051" y="28459"/>
                </a:lnTo>
                <a:lnTo>
                  <a:pt x="12408" y="28149"/>
                </a:lnTo>
                <a:lnTo>
                  <a:pt x="12884" y="27983"/>
                </a:lnTo>
                <a:lnTo>
                  <a:pt x="13837" y="27887"/>
                </a:lnTo>
                <a:lnTo>
                  <a:pt x="15242" y="28126"/>
                </a:lnTo>
                <a:lnTo>
                  <a:pt x="16171" y="28411"/>
                </a:lnTo>
                <a:lnTo>
                  <a:pt x="16456" y="28554"/>
                </a:lnTo>
                <a:lnTo>
                  <a:pt x="16909" y="28769"/>
                </a:lnTo>
                <a:lnTo>
                  <a:pt x="17171" y="28769"/>
                </a:lnTo>
                <a:lnTo>
                  <a:pt x="17290" y="28673"/>
                </a:lnTo>
                <a:lnTo>
                  <a:pt x="17385" y="28530"/>
                </a:lnTo>
                <a:lnTo>
                  <a:pt x="17409" y="28245"/>
                </a:lnTo>
                <a:lnTo>
                  <a:pt x="17219" y="27745"/>
                </a:lnTo>
                <a:lnTo>
                  <a:pt x="17099" y="27411"/>
                </a:lnTo>
                <a:lnTo>
                  <a:pt x="17004" y="27149"/>
                </a:lnTo>
                <a:lnTo>
                  <a:pt x="16861" y="26911"/>
                </a:lnTo>
                <a:lnTo>
                  <a:pt x="16623" y="26530"/>
                </a:lnTo>
                <a:lnTo>
                  <a:pt x="15980" y="25982"/>
                </a:lnTo>
                <a:lnTo>
                  <a:pt x="15575" y="25792"/>
                </a:lnTo>
                <a:lnTo>
                  <a:pt x="15075" y="25577"/>
                </a:lnTo>
                <a:lnTo>
                  <a:pt x="14194" y="25006"/>
                </a:lnTo>
                <a:lnTo>
                  <a:pt x="13003" y="23982"/>
                </a:lnTo>
                <a:lnTo>
                  <a:pt x="12265" y="23220"/>
                </a:lnTo>
                <a:lnTo>
                  <a:pt x="12003" y="22934"/>
                </a:lnTo>
                <a:lnTo>
                  <a:pt x="11646" y="22267"/>
                </a:lnTo>
                <a:lnTo>
                  <a:pt x="11503" y="21910"/>
                </a:lnTo>
                <a:lnTo>
                  <a:pt x="11336" y="21458"/>
                </a:lnTo>
                <a:lnTo>
                  <a:pt x="11360" y="20815"/>
                </a:lnTo>
                <a:lnTo>
                  <a:pt x="11551" y="20410"/>
                </a:lnTo>
                <a:lnTo>
                  <a:pt x="11694" y="20195"/>
                </a:lnTo>
                <a:lnTo>
                  <a:pt x="11884" y="20029"/>
                </a:lnTo>
                <a:lnTo>
                  <a:pt x="12265" y="19767"/>
                </a:lnTo>
                <a:lnTo>
                  <a:pt x="12718" y="19648"/>
                </a:lnTo>
                <a:lnTo>
                  <a:pt x="13194" y="19648"/>
                </a:lnTo>
                <a:lnTo>
                  <a:pt x="13432" y="19695"/>
                </a:lnTo>
                <a:lnTo>
                  <a:pt x="13884" y="19814"/>
                </a:lnTo>
                <a:lnTo>
                  <a:pt x="14742" y="20148"/>
                </a:lnTo>
                <a:lnTo>
                  <a:pt x="15909" y="20815"/>
                </a:lnTo>
                <a:lnTo>
                  <a:pt x="16647" y="21362"/>
                </a:lnTo>
                <a:lnTo>
                  <a:pt x="17219" y="21862"/>
                </a:lnTo>
                <a:lnTo>
                  <a:pt x="18219" y="22934"/>
                </a:lnTo>
                <a:lnTo>
                  <a:pt x="18624" y="23553"/>
                </a:lnTo>
                <a:lnTo>
                  <a:pt x="18909" y="24101"/>
                </a:lnTo>
                <a:lnTo>
                  <a:pt x="19195" y="24625"/>
                </a:lnTo>
                <a:lnTo>
                  <a:pt x="19505" y="25220"/>
                </a:lnTo>
                <a:lnTo>
                  <a:pt x="20029" y="26435"/>
                </a:lnTo>
                <a:lnTo>
                  <a:pt x="20576" y="28340"/>
                </a:lnTo>
                <a:lnTo>
                  <a:pt x="20838" y="29650"/>
                </a:lnTo>
                <a:lnTo>
                  <a:pt x="20862" y="29983"/>
                </a:lnTo>
                <a:lnTo>
                  <a:pt x="20934" y="30293"/>
                </a:lnTo>
                <a:lnTo>
                  <a:pt x="20981" y="30602"/>
                </a:lnTo>
                <a:lnTo>
                  <a:pt x="21219" y="31055"/>
                </a:lnTo>
                <a:lnTo>
                  <a:pt x="21815" y="31507"/>
                </a:lnTo>
                <a:lnTo>
                  <a:pt x="22267" y="31769"/>
                </a:lnTo>
                <a:lnTo>
                  <a:pt x="22458" y="31888"/>
                </a:lnTo>
                <a:lnTo>
                  <a:pt x="22601" y="32031"/>
                </a:lnTo>
                <a:lnTo>
                  <a:pt x="23768" y="32888"/>
                </a:lnTo>
                <a:lnTo>
                  <a:pt x="26173" y="34555"/>
                </a:lnTo>
                <a:lnTo>
                  <a:pt x="27411" y="35294"/>
                </a:lnTo>
                <a:lnTo>
                  <a:pt x="27649" y="35460"/>
                </a:lnTo>
                <a:lnTo>
                  <a:pt x="28030" y="35603"/>
                </a:lnTo>
                <a:lnTo>
                  <a:pt x="28197" y="35389"/>
                </a:lnTo>
                <a:lnTo>
                  <a:pt x="28221" y="35103"/>
                </a:lnTo>
                <a:lnTo>
                  <a:pt x="28126" y="34627"/>
                </a:lnTo>
                <a:lnTo>
                  <a:pt x="27887" y="34222"/>
                </a:lnTo>
                <a:lnTo>
                  <a:pt x="27316" y="33031"/>
                </a:lnTo>
                <a:lnTo>
                  <a:pt x="26816" y="31817"/>
                </a:lnTo>
                <a:lnTo>
                  <a:pt x="26697" y="31388"/>
                </a:lnTo>
                <a:lnTo>
                  <a:pt x="26292" y="30650"/>
                </a:lnTo>
                <a:lnTo>
                  <a:pt x="26054" y="30293"/>
                </a:lnTo>
                <a:lnTo>
                  <a:pt x="24768" y="27983"/>
                </a:lnTo>
                <a:lnTo>
                  <a:pt x="22648" y="24649"/>
                </a:lnTo>
                <a:lnTo>
                  <a:pt x="21124" y="22505"/>
                </a:lnTo>
                <a:lnTo>
                  <a:pt x="20291" y="21458"/>
                </a:lnTo>
                <a:lnTo>
                  <a:pt x="19981" y="21005"/>
                </a:lnTo>
                <a:lnTo>
                  <a:pt x="19171" y="20243"/>
                </a:lnTo>
                <a:lnTo>
                  <a:pt x="18766" y="19862"/>
                </a:lnTo>
                <a:lnTo>
                  <a:pt x="18600" y="19719"/>
                </a:lnTo>
                <a:lnTo>
                  <a:pt x="18433" y="19552"/>
                </a:lnTo>
                <a:lnTo>
                  <a:pt x="18171" y="19290"/>
                </a:lnTo>
                <a:lnTo>
                  <a:pt x="17671" y="18862"/>
                </a:lnTo>
                <a:lnTo>
                  <a:pt x="17361" y="18695"/>
                </a:lnTo>
                <a:lnTo>
                  <a:pt x="16742" y="18266"/>
                </a:lnTo>
                <a:lnTo>
                  <a:pt x="15480" y="17552"/>
                </a:lnTo>
                <a:lnTo>
                  <a:pt x="14170" y="16933"/>
                </a:lnTo>
                <a:lnTo>
                  <a:pt x="12813" y="16409"/>
                </a:lnTo>
                <a:lnTo>
                  <a:pt x="12098" y="16218"/>
                </a:lnTo>
                <a:lnTo>
                  <a:pt x="11527" y="16052"/>
                </a:lnTo>
                <a:lnTo>
                  <a:pt x="10408" y="15623"/>
                </a:lnTo>
                <a:lnTo>
                  <a:pt x="9360" y="15075"/>
                </a:lnTo>
                <a:lnTo>
                  <a:pt x="8407" y="14361"/>
                </a:lnTo>
                <a:lnTo>
                  <a:pt x="7978" y="13908"/>
                </a:lnTo>
                <a:lnTo>
                  <a:pt x="7669" y="13599"/>
                </a:lnTo>
                <a:lnTo>
                  <a:pt x="7240" y="12932"/>
                </a:lnTo>
                <a:lnTo>
                  <a:pt x="7002" y="12289"/>
                </a:lnTo>
                <a:lnTo>
                  <a:pt x="6978" y="11694"/>
                </a:lnTo>
                <a:lnTo>
                  <a:pt x="7121" y="11122"/>
                </a:lnTo>
                <a:lnTo>
                  <a:pt x="7478" y="10622"/>
                </a:lnTo>
                <a:lnTo>
                  <a:pt x="8002" y="10193"/>
                </a:lnTo>
                <a:lnTo>
                  <a:pt x="8693" y="9836"/>
                </a:lnTo>
                <a:lnTo>
                  <a:pt x="9122" y="9693"/>
                </a:lnTo>
                <a:lnTo>
                  <a:pt x="9646" y="9646"/>
                </a:lnTo>
                <a:lnTo>
                  <a:pt x="10146" y="9669"/>
                </a:lnTo>
                <a:lnTo>
                  <a:pt x="10765" y="9765"/>
                </a:lnTo>
                <a:lnTo>
                  <a:pt x="11360" y="9931"/>
                </a:lnTo>
                <a:lnTo>
                  <a:pt x="11836" y="10074"/>
                </a:lnTo>
                <a:lnTo>
                  <a:pt x="12289" y="10217"/>
                </a:lnTo>
                <a:lnTo>
                  <a:pt x="12956" y="10503"/>
                </a:lnTo>
                <a:lnTo>
                  <a:pt x="14194" y="11194"/>
                </a:lnTo>
                <a:lnTo>
                  <a:pt x="14742" y="11646"/>
                </a:lnTo>
                <a:lnTo>
                  <a:pt x="17409" y="14170"/>
                </a:lnTo>
                <a:lnTo>
                  <a:pt x="20076" y="16671"/>
                </a:lnTo>
                <a:lnTo>
                  <a:pt x="21100" y="17766"/>
                </a:lnTo>
                <a:lnTo>
                  <a:pt x="22029" y="18909"/>
                </a:lnTo>
                <a:lnTo>
                  <a:pt x="22172" y="19052"/>
                </a:lnTo>
                <a:lnTo>
                  <a:pt x="22386" y="19195"/>
                </a:lnTo>
                <a:lnTo>
                  <a:pt x="22601" y="19195"/>
                </a:lnTo>
                <a:lnTo>
                  <a:pt x="22791" y="19029"/>
                </a:lnTo>
                <a:lnTo>
                  <a:pt x="22910" y="18862"/>
                </a:lnTo>
                <a:lnTo>
                  <a:pt x="23386" y="18028"/>
                </a:lnTo>
                <a:lnTo>
                  <a:pt x="23791" y="17171"/>
                </a:lnTo>
                <a:lnTo>
                  <a:pt x="23982" y="16814"/>
                </a:lnTo>
                <a:lnTo>
                  <a:pt x="24053" y="16409"/>
                </a:lnTo>
                <a:lnTo>
                  <a:pt x="24244" y="15671"/>
                </a:lnTo>
                <a:lnTo>
                  <a:pt x="24458" y="14194"/>
                </a:lnTo>
                <a:lnTo>
                  <a:pt x="24553" y="12742"/>
                </a:lnTo>
                <a:lnTo>
                  <a:pt x="24530" y="11313"/>
                </a:lnTo>
                <a:lnTo>
                  <a:pt x="24291" y="9146"/>
                </a:lnTo>
                <a:lnTo>
                  <a:pt x="23648" y="6288"/>
                </a:lnTo>
                <a:lnTo>
                  <a:pt x="23220" y="4883"/>
                </a:lnTo>
                <a:lnTo>
                  <a:pt x="23029" y="4335"/>
                </a:lnTo>
                <a:lnTo>
                  <a:pt x="22863" y="3787"/>
                </a:lnTo>
                <a:lnTo>
                  <a:pt x="22672" y="3121"/>
                </a:lnTo>
                <a:lnTo>
                  <a:pt x="22458" y="2478"/>
                </a:lnTo>
                <a:lnTo>
                  <a:pt x="22458" y="2097"/>
                </a:lnTo>
                <a:lnTo>
                  <a:pt x="22577" y="1382"/>
                </a:lnTo>
                <a:lnTo>
                  <a:pt x="22863" y="763"/>
                </a:lnTo>
                <a:lnTo>
                  <a:pt x="23363" y="287"/>
                </a:lnTo>
                <a:lnTo>
                  <a:pt x="23720" y="96"/>
                </a:lnTo>
                <a:lnTo>
                  <a:pt x="24006" y="1"/>
                </a:lnTo>
                <a:lnTo>
                  <a:pt x="24601" y="72"/>
                </a:lnTo>
                <a:lnTo>
                  <a:pt x="25244" y="406"/>
                </a:lnTo>
                <a:lnTo>
                  <a:pt x="25839" y="977"/>
                </a:lnTo>
                <a:lnTo>
                  <a:pt x="26101" y="1358"/>
                </a:lnTo>
                <a:lnTo>
                  <a:pt x="26625" y="2192"/>
                </a:lnTo>
                <a:lnTo>
                  <a:pt x="27435" y="3906"/>
                </a:lnTo>
                <a:lnTo>
                  <a:pt x="27983" y="5716"/>
                </a:lnTo>
                <a:lnTo>
                  <a:pt x="28221" y="7621"/>
                </a:lnTo>
                <a:lnTo>
                  <a:pt x="28221" y="8598"/>
                </a:lnTo>
                <a:lnTo>
                  <a:pt x="28126" y="10193"/>
                </a:lnTo>
                <a:lnTo>
                  <a:pt x="27697" y="13313"/>
                </a:lnTo>
                <a:lnTo>
                  <a:pt x="27316" y="14861"/>
                </a:lnTo>
                <a:lnTo>
                  <a:pt x="27244" y="15123"/>
                </a:lnTo>
                <a:lnTo>
                  <a:pt x="27244" y="15575"/>
                </a:lnTo>
                <a:lnTo>
                  <a:pt x="27435" y="15909"/>
                </a:lnTo>
                <a:lnTo>
                  <a:pt x="27792" y="16171"/>
                </a:lnTo>
                <a:lnTo>
                  <a:pt x="28030" y="16266"/>
                </a:lnTo>
                <a:lnTo>
                  <a:pt x="28292" y="16338"/>
                </a:lnTo>
                <a:lnTo>
                  <a:pt x="28769" y="16314"/>
                </a:lnTo>
                <a:lnTo>
                  <a:pt x="29150" y="16123"/>
                </a:lnTo>
                <a:lnTo>
                  <a:pt x="29435" y="15766"/>
                </a:lnTo>
                <a:lnTo>
                  <a:pt x="29554" y="15504"/>
                </a:lnTo>
                <a:lnTo>
                  <a:pt x="29721" y="14885"/>
                </a:lnTo>
                <a:lnTo>
                  <a:pt x="29816" y="13575"/>
                </a:lnTo>
                <a:lnTo>
                  <a:pt x="29888" y="12932"/>
                </a:lnTo>
                <a:lnTo>
                  <a:pt x="29959" y="12337"/>
                </a:lnTo>
                <a:lnTo>
                  <a:pt x="30150" y="11432"/>
                </a:lnTo>
                <a:lnTo>
                  <a:pt x="30459" y="10908"/>
                </a:lnTo>
                <a:lnTo>
                  <a:pt x="30698" y="10670"/>
                </a:lnTo>
                <a:lnTo>
                  <a:pt x="30864" y="10551"/>
                </a:lnTo>
                <a:lnTo>
                  <a:pt x="31483" y="10265"/>
                </a:lnTo>
                <a:lnTo>
                  <a:pt x="32245" y="10074"/>
                </a:lnTo>
                <a:lnTo>
                  <a:pt x="32746" y="10122"/>
                </a:lnTo>
                <a:lnTo>
                  <a:pt x="32984" y="10265"/>
                </a:lnTo>
                <a:lnTo>
                  <a:pt x="33055" y="10408"/>
                </a:lnTo>
                <a:lnTo>
                  <a:pt x="33127" y="10622"/>
                </a:lnTo>
                <a:lnTo>
                  <a:pt x="33174" y="11051"/>
                </a:lnTo>
                <a:lnTo>
                  <a:pt x="33079" y="11694"/>
                </a:lnTo>
                <a:lnTo>
                  <a:pt x="32865" y="12122"/>
                </a:lnTo>
                <a:lnTo>
                  <a:pt x="32626" y="12408"/>
                </a:lnTo>
                <a:lnTo>
                  <a:pt x="32126" y="12956"/>
                </a:lnTo>
                <a:lnTo>
                  <a:pt x="31960" y="13289"/>
                </a:lnTo>
                <a:lnTo>
                  <a:pt x="31960" y="13599"/>
                </a:lnTo>
                <a:lnTo>
                  <a:pt x="32079" y="14028"/>
                </a:lnTo>
                <a:lnTo>
                  <a:pt x="32317" y="14218"/>
                </a:lnTo>
                <a:lnTo>
                  <a:pt x="32722" y="14218"/>
                </a:lnTo>
                <a:lnTo>
                  <a:pt x="32984" y="14123"/>
                </a:lnTo>
                <a:lnTo>
                  <a:pt x="33389" y="13932"/>
                </a:lnTo>
                <a:lnTo>
                  <a:pt x="33936" y="13289"/>
                </a:lnTo>
                <a:lnTo>
                  <a:pt x="34151" y="12908"/>
                </a:lnTo>
                <a:lnTo>
                  <a:pt x="34484" y="12218"/>
                </a:lnTo>
                <a:lnTo>
                  <a:pt x="34937" y="10765"/>
                </a:lnTo>
                <a:lnTo>
                  <a:pt x="35175" y="10027"/>
                </a:lnTo>
                <a:lnTo>
                  <a:pt x="35389" y="9503"/>
                </a:lnTo>
                <a:lnTo>
                  <a:pt x="35865" y="8836"/>
                </a:lnTo>
                <a:lnTo>
                  <a:pt x="36389" y="8598"/>
                </a:lnTo>
                <a:lnTo>
                  <a:pt x="36723" y="8550"/>
                </a:lnTo>
                <a:lnTo>
                  <a:pt x="36889" y="8622"/>
                </a:lnTo>
                <a:lnTo>
                  <a:pt x="37199" y="8812"/>
                </a:lnTo>
                <a:lnTo>
                  <a:pt x="37508" y="9241"/>
                </a:lnTo>
                <a:lnTo>
                  <a:pt x="37723" y="10336"/>
                </a:lnTo>
                <a:lnTo>
                  <a:pt x="37699" y="10908"/>
                </a:lnTo>
                <a:lnTo>
                  <a:pt x="37580" y="11598"/>
                </a:lnTo>
                <a:lnTo>
                  <a:pt x="36961" y="13265"/>
                </a:lnTo>
                <a:lnTo>
                  <a:pt x="36008" y="15052"/>
                </a:lnTo>
                <a:lnTo>
                  <a:pt x="34889" y="16671"/>
                </a:lnTo>
                <a:lnTo>
                  <a:pt x="34341" y="17338"/>
                </a:lnTo>
                <a:lnTo>
                  <a:pt x="33865" y="17790"/>
                </a:lnTo>
                <a:lnTo>
                  <a:pt x="32769" y="18528"/>
                </a:lnTo>
                <a:lnTo>
                  <a:pt x="31602" y="19052"/>
                </a:lnTo>
                <a:lnTo>
                  <a:pt x="30316" y="19314"/>
                </a:lnTo>
                <a:lnTo>
                  <a:pt x="29626" y="19338"/>
                </a:lnTo>
                <a:lnTo>
                  <a:pt x="28911" y="19338"/>
                </a:lnTo>
                <a:lnTo>
                  <a:pt x="27864" y="19076"/>
                </a:lnTo>
                <a:lnTo>
                  <a:pt x="27221" y="18767"/>
                </a:lnTo>
                <a:lnTo>
                  <a:pt x="26935" y="18552"/>
                </a:lnTo>
                <a:lnTo>
                  <a:pt x="26768" y="18433"/>
                </a:lnTo>
                <a:lnTo>
                  <a:pt x="26530" y="18314"/>
                </a:lnTo>
                <a:lnTo>
                  <a:pt x="26339" y="18386"/>
                </a:lnTo>
                <a:lnTo>
                  <a:pt x="26197" y="18624"/>
                </a:lnTo>
                <a:lnTo>
                  <a:pt x="26125" y="18790"/>
                </a:lnTo>
                <a:lnTo>
                  <a:pt x="25673" y="20100"/>
                </a:lnTo>
                <a:lnTo>
                  <a:pt x="25101" y="21386"/>
                </a:lnTo>
                <a:lnTo>
                  <a:pt x="24982" y="21624"/>
                </a:lnTo>
                <a:lnTo>
                  <a:pt x="24911" y="22101"/>
                </a:lnTo>
                <a:lnTo>
                  <a:pt x="24958" y="22553"/>
                </a:lnTo>
                <a:lnTo>
                  <a:pt x="25149" y="23006"/>
                </a:lnTo>
                <a:lnTo>
                  <a:pt x="25292" y="23244"/>
                </a:lnTo>
                <a:lnTo>
                  <a:pt x="26101" y="24411"/>
                </a:lnTo>
                <a:lnTo>
                  <a:pt x="27578" y="26816"/>
                </a:lnTo>
                <a:lnTo>
                  <a:pt x="28245" y="28078"/>
                </a:lnTo>
                <a:lnTo>
                  <a:pt x="29054" y="29554"/>
                </a:lnTo>
                <a:lnTo>
                  <a:pt x="30436" y="32603"/>
                </a:lnTo>
                <a:lnTo>
                  <a:pt x="31055" y="34174"/>
                </a:lnTo>
                <a:lnTo>
                  <a:pt x="31388" y="34984"/>
                </a:lnTo>
                <a:lnTo>
                  <a:pt x="31841" y="35699"/>
                </a:lnTo>
                <a:lnTo>
                  <a:pt x="32126" y="36032"/>
                </a:lnTo>
                <a:lnTo>
                  <a:pt x="32746" y="36461"/>
                </a:lnTo>
                <a:lnTo>
                  <a:pt x="33436" y="36580"/>
                </a:lnTo>
                <a:lnTo>
                  <a:pt x="34174" y="36389"/>
                </a:lnTo>
                <a:lnTo>
                  <a:pt x="34532" y="36151"/>
                </a:lnTo>
                <a:lnTo>
                  <a:pt x="35127" y="35675"/>
                </a:lnTo>
                <a:lnTo>
                  <a:pt x="36103" y="34508"/>
                </a:lnTo>
                <a:lnTo>
                  <a:pt x="36484" y="33841"/>
                </a:lnTo>
                <a:lnTo>
                  <a:pt x="36580" y="33651"/>
                </a:lnTo>
                <a:lnTo>
                  <a:pt x="36627" y="33389"/>
                </a:lnTo>
                <a:lnTo>
                  <a:pt x="36532" y="33222"/>
                </a:lnTo>
                <a:lnTo>
                  <a:pt x="36270" y="33150"/>
                </a:lnTo>
                <a:lnTo>
                  <a:pt x="36080" y="33150"/>
                </a:lnTo>
                <a:lnTo>
                  <a:pt x="35627" y="33127"/>
                </a:lnTo>
                <a:lnTo>
                  <a:pt x="34770" y="32912"/>
                </a:lnTo>
                <a:lnTo>
                  <a:pt x="34008" y="32531"/>
                </a:lnTo>
                <a:lnTo>
                  <a:pt x="33317" y="32007"/>
                </a:lnTo>
                <a:lnTo>
                  <a:pt x="32436" y="31055"/>
                </a:lnTo>
                <a:lnTo>
                  <a:pt x="31650" y="29650"/>
                </a:lnTo>
                <a:lnTo>
                  <a:pt x="31460" y="29007"/>
                </a:lnTo>
                <a:lnTo>
                  <a:pt x="31317" y="28483"/>
                </a:lnTo>
                <a:lnTo>
                  <a:pt x="31341" y="27697"/>
                </a:lnTo>
                <a:lnTo>
                  <a:pt x="31602" y="27244"/>
                </a:lnTo>
                <a:lnTo>
                  <a:pt x="31841" y="27078"/>
                </a:lnTo>
                <a:lnTo>
                  <a:pt x="32079" y="26935"/>
                </a:lnTo>
                <a:lnTo>
                  <a:pt x="32555" y="26935"/>
                </a:lnTo>
                <a:lnTo>
                  <a:pt x="33222" y="27292"/>
                </a:lnTo>
                <a:lnTo>
                  <a:pt x="33627" y="27626"/>
                </a:lnTo>
                <a:lnTo>
                  <a:pt x="34698" y="28602"/>
                </a:lnTo>
                <a:lnTo>
                  <a:pt x="35746" y="29578"/>
                </a:lnTo>
                <a:lnTo>
                  <a:pt x="36056" y="29840"/>
                </a:lnTo>
                <a:lnTo>
                  <a:pt x="36604" y="30102"/>
                </a:lnTo>
                <a:lnTo>
                  <a:pt x="37008" y="30078"/>
                </a:lnTo>
                <a:lnTo>
                  <a:pt x="37223" y="30007"/>
                </a:lnTo>
                <a:lnTo>
                  <a:pt x="37413" y="29888"/>
                </a:lnTo>
                <a:lnTo>
                  <a:pt x="37628" y="29602"/>
                </a:lnTo>
                <a:lnTo>
                  <a:pt x="37747" y="29054"/>
                </a:lnTo>
                <a:lnTo>
                  <a:pt x="37723" y="28650"/>
                </a:lnTo>
                <a:lnTo>
                  <a:pt x="37723" y="28102"/>
                </a:lnTo>
                <a:lnTo>
                  <a:pt x="37580" y="27006"/>
                </a:lnTo>
                <a:lnTo>
                  <a:pt x="37437" y="26482"/>
                </a:lnTo>
                <a:lnTo>
                  <a:pt x="37270" y="25816"/>
                </a:lnTo>
                <a:lnTo>
                  <a:pt x="37199" y="24482"/>
                </a:lnTo>
                <a:lnTo>
                  <a:pt x="37318" y="23815"/>
                </a:lnTo>
                <a:lnTo>
                  <a:pt x="37413" y="23482"/>
                </a:lnTo>
                <a:lnTo>
                  <a:pt x="37675" y="22910"/>
                </a:lnTo>
                <a:lnTo>
                  <a:pt x="38009" y="22482"/>
                </a:lnTo>
                <a:lnTo>
                  <a:pt x="38437" y="22196"/>
                </a:lnTo>
                <a:lnTo>
                  <a:pt x="38914" y="22053"/>
                </a:lnTo>
                <a:lnTo>
                  <a:pt x="39437" y="22053"/>
                </a:lnTo>
                <a:lnTo>
                  <a:pt x="39961" y="22220"/>
                </a:lnTo>
                <a:lnTo>
                  <a:pt x="40509" y="22529"/>
                </a:lnTo>
                <a:lnTo>
                  <a:pt x="40771" y="22744"/>
                </a:lnTo>
                <a:lnTo>
                  <a:pt x="41128" y="23291"/>
                </a:lnTo>
                <a:lnTo>
                  <a:pt x="41652" y="24458"/>
                </a:lnTo>
                <a:lnTo>
                  <a:pt x="42009" y="25673"/>
                </a:lnTo>
                <a:lnTo>
                  <a:pt x="42200" y="26911"/>
                </a:lnTo>
                <a:lnTo>
                  <a:pt x="42200" y="28173"/>
                </a:lnTo>
                <a:lnTo>
                  <a:pt x="42033" y="29412"/>
                </a:lnTo>
                <a:lnTo>
                  <a:pt x="41676" y="30626"/>
                </a:lnTo>
                <a:lnTo>
                  <a:pt x="41152" y="31793"/>
                </a:lnTo>
                <a:lnTo>
                  <a:pt x="40819" y="32341"/>
                </a:lnTo>
                <a:lnTo>
                  <a:pt x="39795" y="33841"/>
                </a:lnTo>
                <a:lnTo>
                  <a:pt x="38247" y="36032"/>
                </a:lnTo>
                <a:lnTo>
                  <a:pt x="37318" y="37580"/>
                </a:lnTo>
                <a:lnTo>
                  <a:pt x="36937" y="38390"/>
                </a:lnTo>
                <a:lnTo>
                  <a:pt x="36508" y="39366"/>
                </a:lnTo>
                <a:lnTo>
                  <a:pt x="35889" y="41319"/>
                </a:lnTo>
                <a:lnTo>
                  <a:pt x="35699" y="42819"/>
                </a:lnTo>
                <a:lnTo>
                  <a:pt x="35699" y="43819"/>
                </a:lnTo>
                <a:lnTo>
                  <a:pt x="35818" y="44819"/>
                </a:lnTo>
                <a:lnTo>
                  <a:pt x="36103" y="45844"/>
                </a:lnTo>
                <a:lnTo>
                  <a:pt x="36294" y="46367"/>
                </a:lnTo>
                <a:lnTo>
                  <a:pt x="36604" y="47082"/>
                </a:lnTo>
                <a:lnTo>
                  <a:pt x="37389" y="48368"/>
                </a:lnTo>
                <a:lnTo>
                  <a:pt x="38342" y="49511"/>
                </a:lnTo>
                <a:lnTo>
                  <a:pt x="39461" y="50535"/>
                </a:lnTo>
                <a:lnTo>
                  <a:pt x="40057" y="51011"/>
                </a:lnTo>
                <a:lnTo>
                  <a:pt x="40319" y="51202"/>
                </a:lnTo>
                <a:lnTo>
                  <a:pt x="40914" y="51392"/>
                </a:lnTo>
                <a:lnTo>
                  <a:pt x="41509" y="51368"/>
                </a:lnTo>
                <a:lnTo>
                  <a:pt x="42105" y="51178"/>
                </a:lnTo>
                <a:lnTo>
                  <a:pt x="42390" y="51011"/>
                </a:lnTo>
                <a:lnTo>
                  <a:pt x="42748" y="50821"/>
                </a:lnTo>
                <a:lnTo>
                  <a:pt x="43272" y="50249"/>
                </a:lnTo>
                <a:lnTo>
                  <a:pt x="43462" y="49892"/>
                </a:lnTo>
                <a:lnTo>
                  <a:pt x="43938" y="49106"/>
                </a:lnTo>
                <a:lnTo>
                  <a:pt x="44558" y="47463"/>
                </a:lnTo>
                <a:lnTo>
                  <a:pt x="44843" y="45748"/>
                </a:lnTo>
                <a:lnTo>
                  <a:pt x="44724" y="43986"/>
                </a:lnTo>
                <a:lnTo>
                  <a:pt x="44510" y="43105"/>
                </a:lnTo>
                <a:lnTo>
                  <a:pt x="44391" y="42605"/>
                </a:lnTo>
                <a:lnTo>
                  <a:pt x="44272" y="41605"/>
                </a:lnTo>
                <a:lnTo>
                  <a:pt x="44296" y="40604"/>
                </a:lnTo>
                <a:lnTo>
                  <a:pt x="44486" y="39628"/>
                </a:lnTo>
                <a:lnTo>
                  <a:pt x="44629" y="39128"/>
                </a:lnTo>
                <a:lnTo>
                  <a:pt x="44867" y="38580"/>
                </a:lnTo>
                <a:lnTo>
                  <a:pt x="45391" y="37937"/>
                </a:lnTo>
                <a:lnTo>
                  <a:pt x="45867" y="37651"/>
                </a:lnTo>
                <a:lnTo>
                  <a:pt x="46177" y="37580"/>
                </a:lnTo>
                <a:lnTo>
                  <a:pt x="46487" y="37556"/>
                </a:lnTo>
                <a:lnTo>
                  <a:pt x="47058" y="37651"/>
                </a:lnTo>
                <a:lnTo>
                  <a:pt x="47558" y="37937"/>
                </a:lnTo>
                <a:lnTo>
                  <a:pt x="47987" y="38366"/>
                </a:lnTo>
                <a:lnTo>
                  <a:pt x="48177" y="38628"/>
                </a:lnTo>
                <a:lnTo>
                  <a:pt x="48654" y="39318"/>
                </a:lnTo>
                <a:lnTo>
                  <a:pt x="49320" y="40771"/>
                </a:lnTo>
                <a:lnTo>
                  <a:pt x="49654" y="42271"/>
                </a:lnTo>
                <a:lnTo>
                  <a:pt x="49606" y="43867"/>
                </a:lnTo>
                <a:lnTo>
                  <a:pt x="49416" y="44700"/>
                </a:lnTo>
                <a:lnTo>
                  <a:pt x="49201" y="45462"/>
                </a:lnTo>
                <a:lnTo>
                  <a:pt x="48654" y="46915"/>
                </a:lnTo>
                <a:lnTo>
                  <a:pt x="47939" y="48273"/>
                </a:lnTo>
                <a:lnTo>
                  <a:pt x="47010" y="49511"/>
                </a:lnTo>
                <a:lnTo>
                  <a:pt x="46463" y="50106"/>
                </a:lnTo>
                <a:lnTo>
                  <a:pt x="45796" y="50821"/>
                </a:lnTo>
                <a:lnTo>
                  <a:pt x="45081" y="51488"/>
                </a:lnTo>
                <a:lnTo>
                  <a:pt x="45010" y="51607"/>
                </a:lnTo>
                <a:lnTo>
                  <a:pt x="45034" y="51916"/>
                </a:lnTo>
                <a:lnTo>
                  <a:pt x="45391" y="52488"/>
                </a:lnTo>
                <a:lnTo>
                  <a:pt x="46201" y="53345"/>
                </a:lnTo>
                <a:lnTo>
                  <a:pt x="46987" y="53988"/>
                </a:lnTo>
                <a:lnTo>
                  <a:pt x="47225" y="54107"/>
                </a:lnTo>
                <a:lnTo>
                  <a:pt x="47630" y="54274"/>
                </a:lnTo>
                <a:lnTo>
                  <a:pt x="48154" y="54607"/>
                </a:lnTo>
                <a:lnTo>
                  <a:pt x="48368" y="55060"/>
                </a:lnTo>
                <a:lnTo>
                  <a:pt x="48273" y="55703"/>
                </a:lnTo>
                <a:lnTo>
                  <a:pt x="48130" y="56179"/>
                </a:lnTo>
                <a:lnTo>
                  <a:pt x="47915" y="56536"/>
                </a:lnTo>
                <a:lnTo>
                  <a:pt x="47344" y="57155"/>
                </a:lnTo>
                <a:lnTo>
                  <a:pt x="46701" y="57655"/>
                </a:lnTo>
                <a:lnTo>
                  <a:pt x="45963" y="58036"/>
                </a:lnTo>
                <a:lnTo>
                  <a:pt x="45201" y="58298"/>
                </a:lnTo>
                <a:lnTo>
                  <a:pt x="44438" y="58441"/>
                </a:lnTo>
                <a:lnTo>
                  <a:pt x="43700" y="58465"/>
                </a:lnTo>
                <a:lnTo>
                  <a:pt x="43033" y="58370"/>
                </a:lnTo>
                <a:lnTo>
                  <a:pt x="42724" y="58275"/>
                </a:lnTo>
                <a:lnTo>
                  <a:pt x="42295" y="58060"/>
                </a:lnTo>
                <a:lnTo>
                  <a:pt x="41224" y="57298"/>
                </a:lnTo>
                <a:lnTo>
                  <a:pt x="39985" y="56679"/>
                </a:lnTo>
                <a:lnTo>
                  <a:pt x="38914" y="56346"/>
                </a:lnTo>
                <a:lnTo>
                  <a:pt x="37580" y="56131"/>
                </a:lnTo>
                <a:lnTo>
                  <a:pt x="35913" y="56084"/>
                </a:lnTo>
                <a:lnTo>
                  <a:pt x="34937" y="56131"/>
                </a:lnTo>
                <a:lnTo>
                  <a:pt x="34103" y="56179"/>
                </a:lnTo>
                <a:lnTo>
                  <a:pt x="33269" y="56203"/>
                </a:lnTo>
                <a:lnTo>
                  <a:pt x="32888" y="56250"/>
                </a:lnTo>
                <a:lnTo>
                  <a:pt x="32507" y="56227"/>
                </a:lnTo>
                <a:lnTo>
                  <a:pt x="31317" y="56298"/>
                </a:lnTo>
                <a:lnTo>
                  <a:pt x="30293" y="56227"/>
                </a:lnTo>
                <a:lnTo>
                  <a:pt x="29983" y="56155"/>
                </a:lnTo>
                <a:lnTo>
                  <a:pt x="29507" y="56203"/>
                </a:lnTo>
                <a:lnTo>
                  <a:pt x="29197" y="56441"/>
                </a:lnTo>
                <a:lnTo>
                  <a:pt x="28983" y="56893"/>
                </a:lnTo>
                <a:lnTo>
                  <a:pt x="28888" y="57203"/>
                </a:lnTo>
                <a:lnTo>
                  <a:pt x="28697" y="58108"/>
                </a:lnTo>
                <a:lnTo>
                  <a:pt x="28102" y="59799"/>
                </a:lnTo>
                <a:lnTo>
                  <a:pt x="27316" y="61418"/>
                </a:lnTo>
                <a:lnTo>
                  <a:pt x="26363" y="62942"/>
                </a:lnTo>
                <a:lnTo>
                  <a:pt x="25792" y="63657"/>
                </a:lnTo>
                <a:lnTo>
                  <a:pt x="25411" y="64133"/>
                </a:lnTo>
                <a:lnTo>
                  <a:pt x="24553" y="65038"/>
                </a:lnTo>
                <a:lnTo>
                  <a:pt x="24077" y="65443"/>
                </a:lnTo>
                <a:lnTo>
                  <a:pt x="23815" y="65705"/>
                </a:lnTo>
                <a:lnTo>
                  <a:pt x="23529" y="65967"/>
                </a:lnTo>
                <a:lnTo>
                  <a:pt x="23386" y="66038"/>
                </a:lnTo>
                <a:lnTo>
                  <a:pt x="23196" y="66276"/>
                </a:lnTo>
                <a:lnTo>
                  <a:pt x="23029" y="66300"/>
                </a:lnTo>
                <a:lnTo>
                  <a:pt x="22196" y="66943"/>
                </a:lnTo>
                <a:lnTo>
                  <a:pt x="20433" y="67919"/>
                </a:lnTo>
                <a:lnTo>
                  <a:pt x="18552" y="68634"/>
                </a:lnTo>
                <a:lnTo>
                  <a:pt x="16576" y="69158"/>
                </a:lnTo>
                <a:lnTo>
                  <a:pt x="15575" y="69372"/>
                </a:lnTo>
                <a:lnTo>
                  <a:pt x="15266" y="69444"/>
                </a:lnTo>
                <a:lnTo>
                  <a:pt x="14956" y="69515"/>
                </a:lnTo>
                <a:lnTo>
                  <a:pt x="14218" y="69634"/>
                </a:lnTo>
                <a:lnTo>
                  <a:pt x="12265" y="69729"/>
                </a:lnTo>
                <a:lnTo>
                  <a:pt x="9384" y="69729"/>
                </a:lnTo>
                <a:lnTo>
                  <a:pt x="8669" y="69658"/>
                </a:lnTo>
                <a:lnTo>
                  <a:pt x="7788" y="69515"/>
                </a:lnTo>
                <a:lnTo>
                  <a:pt x="6526" y="69158"/>
                </a:lnTo>
                <a:lnTo>
                  <a:pt x="5716" y="68777"/>
                </a:lnTo>
                <a:lnTo>
                  <a:pt x="5335" y="68515"/>
                </a:lnTo>
                <a:lnTo>
                  <a:pt x="4883" y="68158"/>
                </a:lnTo>
                <a:lnTo>
                  <a:pt x="4430" y="67515"/>
                </a:lnTo>
                <a:lnTo>
                  <a:pt x="4311" y="66991"/>
                </a:lnTo>
                <a:lnTo>
                  <a:pt x="4335" y="66729"/>
                </a:lnTo>
                <a:lnTo>
                  <a:pt x="4406" y="66443"/>
                </a:lnTo>
                <a:lnTo>
                  <a:pt x="4668" y="66014"/>
                </a:lnTo>
                <a:lnTo>
                  <a:pt x="5097" y="65705"/>
                </a:lnTo>
                <a:lnTo>
                  <a:pt x="5597" y="65538"/>
                </a:lnTo>
                <a:lnTo>
                  <a:pt x="5883" y="65514"/>
                </a:lnTo>
                <a:lnTo>
                  <a:pt x="6502" y="65490"/>
                </a:lnTo>
                <a:lnTo>
                  <a:pt x="7717" y="65586"/>
                </a:lnTo>
                <a:lnTo>
                  <a:pt x="9503" y="65919"/>
                </a:lnTo>
                <a:lnTo>
                  <a:pt x="10693" y="66181"/>
                </a:lnTo>
                <a:lnTo>
                  <a:pt x="11932" y="66443"/>
                </a:lnTo>
                <a:lnTo>
                  <a:pt x="13789" y="66800"/>
                </a:lnTo>
                <a:lnTo>
                  <a:pt x="15051" y="66872"/>
                </a:lnTo>
                <a:lnTo>
                  <a:pt x="15694" y="66848"/>
                </a:lnTo>
                <a:lnTo>
                  <a:pt x="16123" y="66800"/>
                </a:lnTo>
                <a:lnTo>
                  <a:pt x="16528" y="66705"/>
                </a:lnTo>
                <a:lnTo>
                  <a:pt x="16885" y="66586"/>
                </a:lnTo>
                <a:lnTo>
                  <a:pt x="17290" y="66252"/>
                </a:lnTo>
                <a:lnTo>
                  <a:pt x="17433" y="65919"/>
                </a:lnTo>
                <a:lnTo>
                  <a:pt x="17433" y="65728"/>
                </a:lnTo>
                <a:lnTo>
                  <a:pt x="17409" y="65562"/>
                </a:lnTo>
                <a:lnTo>
                  <a:pt x="17266" y="65300"/>
                </a:lnTo>
                <a:lnTo>
                  <a:pt x="16885" y="65014"/>
                </a:lnTo>
                <a:lnTo>
                  <a:pt x="16552" y="64871"/>
                </a:lnTo>
                <a:lnTo>
                  <a:pt x="15528" y="64347"/>
                </a:lnTo>
                <a:lnTo>
                  <a:pt x="13646" y="63180"/>
                </a:lnTo>
                <a:lnTo>
                  <a:pt x="12789" y="62561"/>
                </a:lnTo>
                <a:lnTo>
                  <a:pt x="12670" y="62394"/>
                </a:lnTo>
                <a:lnTo>
                  <a:pt x="12646" y="62180"/>
                </a:lnTo>
                <a:lnTo>
                  <a:pt x="12789" y="61823"/>
                </a:lnTo>
                <a:lnTo>
                  <a:pt x="13241" y="61418"/>
                </a:lnTo>
                <a:lnTo>
                  <a:pt x="14075" y="61132"/>
                </a:lnTo>
                <a:lnTo>
                  <a:pt x="14789" y="61061"/>
                </a:lnTo>
                <a:lnTo>
                  <a:pt x="14956" y="61085"/>
                </a:lnTo>
                <a:lnTo>
                  <a:pt x="16004" y="61394"/>
                </a:lnTo>
                <a:lnTo>
                  <a:pt x="18766" y="62466"/>
                </a:lnTo>
                <a:lnTo>
                  <a:pt x="19243" y="62680"/>
                </a:lnTo>
                <a:lnTo>
                  <a:pt x="19600" y="62895"/>
                </a:lnTo>
                <a:lnTo>
                  <a:pt x="20672" y="63538"/>
                </a:lnTo>
                <a:lnTo>
                  <a:pt x="21386" y="63776"/>
                </a:lnTo>
                <a:lnTo>
                  <a:pt x="21672" y="63752"/>
                </a:lnTo>
                <a:lnTo>
                  <a:pt x="22196" y="63538"/>
                </a:lnTo>
                <a:lnTo>
                  <a:pt x="22743" y="633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9"/>
          <p:cNvSpPr/>
          <p:nvPr/>
        </p:nvSpPr>
        <p:spPr>
          <a:xfrm rot="1840912">
            <a:off x="-16441" y="3804991"/>
            <a:ext cx="2630561" cy="2165156"/>
          </a:xfrm>
          <a:custGeom>
            <a:avLst/>
            <a:gdLst/>
            <a:ahLst/>
            <a:cxnLst/>
            <a:rect l="l" t="t" r="r" b="b"/>
            <a:pathLst>
              <a:path w="43748" h="36008" extrusionOk="0">
                <a:moveTo>
                  <a:pt x="35056" y="0"/>
                </a:moveTo>
                <a:lnTo>
                  <a:pt x="34770" y="24"/>
                </a:lnTo>
                <a:lnTo>
                  <a:pt x="34294" y="239"/>
                </a:lnTo>
                <a:lnTo>
                  <a:pt x="33913" y="620"/>
                </a:lnTo>
                <a:lnTo>
                  <a:pt x="33698" y="1120"/>
                </a:lnTo>
                <a:lnTo>
                  <a:pt x="33698" y="1405"/>
                </a:lnTo>
                <a:lnTo>
                  <a:pt x="33698" y="3025"/>
                </a:lnTo>
                <a:lnTo>
                  <a:pt x="33603" y="5954"/>
                </a:lnTo>
                <a:lnTo>
                  <a:pt x="33389" y="8478"/>
                </a:lnTo>
                <a:lnTo>
                  <a:pt x="33079" y="10645"/>
                </a:lnTo>
                <a:lnTo>
                  <a:pt x="32888" y="11598"/>
                </a:lnTo>
                <a:lnTo>
                  <a:pt x="32174" y="11384"/>
                </a:lnTo>
                <a:lnTo>
                  <a:pt x="30864" y="10717"/>
                </a:lnTo>
                <a:lnTo>
                  <a:pt x="29745" y="9860"/>
                </a:lnTo>
                <a:lnTo>
                  <a:pt x="28792" y="8883"/>
                </a:lnTo>
                <a:lnTo>
                  <a:pt x="27673" y="7407"/>
                </a:lnTo>
                <a:lnTo>
                  <a:pt x="26887" y="6025"/>
                </a:lnTo>
                <a:lnTo>
                  <a:pt x="26792" y="5859"/>
                </a:lnTo>
                <a:lnTo>
                  <a:pt x="26721" y="5668"/>
                </a:lnTo>
                <a:lnTo>
                  <a:pt x="26459" y="5382"/>
                </a:lnTo>
                <a:lnTo>
                  <a:pt x="26125" y="5168"/>
                </a:lnTo>
                <a:lnTo>
                  <a:pt x="25744" y="5049"/>
                </a:lnTo>
                <a:lnTo>
                  <a:pt x="25530" y="5025"/>
                </a:lnTo>
                <a:lnTo>
                  <a:pt x="25244" y="5049"/>
                </a:lnTo>
                <a:lnTo>
                  <a:pt x="24958" y="5144"/>
                </a:lnTo>
                <a:lnTo>
                  <a:pt x="24720" y="5287"/>
                </a:lnTo>
                <a:lnTo>
                  <a:pt x="24339" y="5692"/>
                </a:lnTo>
                <a:lnTo>
                  <a:pt x="24149" y="6168"/>
                </a:lnTo>
                <a:lnTo>
                  <a:pt x="24172" y="6716"/>
                </a:lnTo>
                <a:lnTo>
                  <a:pt x="24268" y="6978"/>
                </a:lnTo>
                <a:lnTo>
                  <a:pt x="24411" y="7311"/>
                </a:lnTo>
                <a:lnTo>
                  <a:pt x="25315" y="8883"/>
                </a:lnTo>
                <a:lnTo>
                  <a:pt x="26268" y="10193"/>
                </a:lnTo>
                <a:lnTo>
                  <a:pt x="26863" y="10907"/>
                </a:lnTo>
                <a:lnTo>
                  <a:pt x="26578" y="10907"/>
                </a:lnTo>
                <a:lnTo>
                  <a:pt x="25244" y="10788"/>
                </a:lnTo>
                <a:lnTo>
                  <a:pt x="24815" y="10645"/>
                </a:lnTo>
                <a:lnTo>
                  <a:pt x="24601" y="10598"/>
                </a:lnTo>
                <a:lnTo>
                  <a:pt x="24172" y="10598"/>
                </a:lnTo>
                <a:lnTo>
                  <a:pt x="23744" y="10741"/>
                </a:lnTo>
                <a:lnTo>
                  <a:pt x="23410" y="10979"/>
                </a:lnTo>
                <a:lnTo>
                  <a:pt x="23148" y="11336"/>
                </a:lnTo>
                <a:lnTo>
                  <a:pt x="23077" y="11550"/>
                </a:lnTo>
                <a:lnTo>
                  <a:pt x="23005" y="11812"/>
                </a:lnTo>
                <a:lnTo>
                  <a:pt x="23053" y="12360"/>
                </a:lnTo>
                <a:lnTo>
                  <a:pt x="23148" y="12622"/>
                </a:lnTo>
                <a:lnTo>
                  <a:pt x="23291" y="12860"/>
                </a:lnTo>
                <a:lnTo>
                  <a:pt x="23720" y="13194"/>
                </a:lnTo>
                <a:lnTo>
                  <a:pt x="23958" y="13289"/>
                </a:lnTo>
                <a:lnTo>
                  <a:pt x="24196" y="13360"/>
                </a:lnTo>
                <a:lnTo>
                  <a:pt x="25577" y="13646"/>
                </a:lnTo>
                <a:lnTo>
                  <a:pt x="26530" y="13694"/>
                </a:lnTo>
                <a:lnTo>
                  <a:pt x="27340" y="13670"/>
                </a:lnTo>
                <a:lnTo>
                  <a:pt x="28697" y="13289"/>
                </a:lnTo>
                <a:lnTo>
                  <a:pt x="29245" y="12979"/>
                </a:lnTo>
                <a:lnTo>
                  <a:pt x="29912" y="13384"/>
                </a:lnTo>
                <a:lnTo>
                  <a:pt x="31388" y="14051"/>
                </a:lnTo>
                <a:lnTo>
                  <a:pt x="32174" y="14289"/>
                </a:lnTo>
                <a:lnTo>
                  <a:pt x="31888" y="15146"/>
                </a:lnTo>
                <a:lnTo>
                  <a:pt x="31341" y="16432"/>
                </a:lnTo>
                <a:lnTo>
                  <a:pt x="30698" y="17528"/>
                </a:lnTo>
                <a:lnTo>
                  <a:pt x="30578" y="17647"/>
                </a:lnTo>
                <a:lnTo>
                  <a:pt x="30507" y="17742"/>
                </a:lnTo>
                <a:lnTo>
                  <a:pt x="30412" y="17837"/>
                </a:lnTo>
                <a:lnTo>
                  <a:pt x="30245" y="18099"/>
                </a:lnTo>
                <a:lnTo>
                  <a:pt x="28578" y="19457"/>
                </a:lnTo>
                <a:lnTo>
                  <a:pt x="26601" y="20552"/>
                </a:lnTo>
                <a:lnTo>
                  <a:pt x="25268" y="21076"/>
                </a:lnTo>
                <a:lnTo>
                  <a:pt x="24720" y="19790"/>
                </a:lnTo>
                <a:lnTo>
                  <a:pt x="23577" y="17456"/>
                </a:lnTo>
                <a:lnTo>
                  <a:pt x="22410" y="15456"/>
                </a:lnTo>
                <a:lnTo>
                  <a:pt x="21196" y="13741"/>
                </a:lnTo>
                <a:lnTo>
                  <a:pt x="20576" y="13027"/>
                </a:lnTo>
                <a:lnTo>
                  <a:pt x="20934" y="12479"/>
                </a:lnTo>
                <a:lnTo>
                  <a:pt x="21553" y="11312"/>
                </a:lnTo>
                <a:lnTo>
                  <a:pt x="22315" y="9526"/>
                </a:lnTo>
                <a:lnTo>
                  <a:pt x="22672" y="8335"/>
                </a:lnTo>
                <a:lnTo>
                  <a:pt x="22672" y="8312"/>
                </a:lnTo>
                <a:lnTo>
                  <a:pt x="23029" y="7026"/>
                </a:lnTo>
                <a:lnTo>
                  <a:pt x="23410" y="4668"/>
                </a:lnTo>
                <a:lnTo>
                  <a:pt x="23601" y="2001"/>
                </a:lnTo>
                <a:lnTo>
                  <a:pt x="23577" y="1477"/>
                </a:lnTo>
                <a:lnTo>
                  <a:pt x="23553" y="1215"/>
                </a:lnTo>
                <a:lnTo>
                  <a:pt x="23339" y="715"/>
                </a:lnTo>
                <a:lnTo>
                  <a:pt x="22958" y="358"/>
                </a:lnTo>
                <a:lnTo>
                  <a:pt x="22482" y="167"/>
                </a:lnTo>
                <a:lnTo>
                  <a:pt x="22196" y="143"/>
                </a:lnTo>
                <a:lnTo>
                  <a:pt x="22148" y="143"/>
                </a:lnTo>
                <a:lnTo>
                  <a:pt x="21862" y="167"/>
                </a:lnTo>
                <a:lnTo>
                  <a:pt x="21386" y="405"/>
                </a:lnTo>
                <a:lnTo>
                  <a:pt x="21005" y="786"/>
                </a:lnTo>
                <a:lnTo>
                  <a:pt x="20815" y="1286"/>
                </a:lnTo>
                <a:lnTo>
                  <a:pt x="20815" y="1572"/>
                </a:lnTo>
                <a:lnTo>
                  <a:pt x="20815" y="1834"/>
                </a:lnTo>
                <a:lnTo>
                  <a:pt x="20672" y="4144"/>
                </a:lnTo>
                <a:lnTo>
                  <a:pt x="20410" y="5859"/>
                </a:lnTo>
                <a:lnTo>
                  <a:pt x="19957" y="5454"/>
                </a:lnTo>
                <a:lnTo>
                  <a:pt x="19171" y="4501"/>
                </a:lnTo>
                <a:lnTo>
                  <a:pt x="18266" y="3049"/>
                </a:lnTo>
                <a:lnTo>
                  <a:pt x="17957" y="2358"/>
                </a:lnTo>
                <a:lnTo>
                  <a:pt x="17862" y="2167"/>
                </a:lnTo>
                <a:lnTo>
                  <a:pt x="17600" y="1858"/>
                </a:lnTo>
                <a:lnTo>
                  <a:pt x="17266" y="1644"/>
                </a:lnTo>
                <a:lnTo>
                  <a:pt x="16885" y="1525"/>
                </a:lnTo>
                <a:lnTo>
                  <a:pt x="16671" y="1525"/>
                </a:lnTo>
                <a:lnTo>
                  <a:pt x="16385" y="1548"/>
                </a:lnTo>
                <a:lnTo>
                  <a:pt x="16123" y="1620"/>
                </a:lnTo>
                <a:lnTo>
                  <a:pt x="15885" y="1763"/>
                </a:lnTo>
                <a:lnTo>
                  <a:pt x="15504" y="2144"/>
                </a:lnTo>
                <a:lnTo>
                  <a:pt x="15385" y="2382"/>
                </a:lnTo>
                <a:lnTo>
                  <a:pt x="15290" y="2644"/>
                </a:lnTo>
                <a:lnTo>
                  <a:pt x="15313" y="3192"/>
                </a:lnTo>
                <a:lnTo>
                  <a:pt x="15385" y="3453"/>
                </a:lnTo>
                <a:lnTo>
                  <a:pt x="15623" y="4001"/>
                </a:lnTo>
                <a:lnTo>
                  <a:pt x="17123" y="6383"/>
                </a:lnTo>
                <a:lnTo>
                  <a:pt x="18266" y="7645"/>
                </a:lnTo>
                <a:lnTo>
                  <a:pt x="19148" y="8383"/>
                </a:lnTo>
                <a:lnTo>
                  <a:pt x="19648" y="8693"/>
                </a:lnTo>
                <a:lnTo>
                  <a:pt x="19410" y="9336"/>
                </a:lnTo>
                <a:lnTo>
                  <a:pt x="18838" y="10550"/>
                </a:lnTo>
                <a:lnTo>
                  <a:pt x="18481" y="11146"/>
                </a:lnTo>
                <a:lnTo>
                  <a:pt x="18004" y="10812"/>
                </a:lnTo>
                <a:lnTo>
                  <a:pt x="17028" y="10312"/>
                </a:lnTo>
                <a:lnTo>
                  <a:pt x="16552" y="10121"/>
                </a:lnTo>
                <a:lnTo>
                  <a:pt x="15933" y="9883"/>
                </a:lnTo>
                <a:lnTo>
                  <a:pt x="14742" y="9050"/>
                </a:lnTo>
                <a:lnTo>
                  <a:pt x="14194" y="8526"/>
                </a:lnTo>
                <a:lnTo>
                  <a:pt x="14170" y="8502"/>
                </a:lnTo>
                <a:lnTo>
                  <a:pt x="13384" y="7645"/>
                </a:lnTo>
                <a:lnTo>
                  <a:pt x="11979" y="5644"/>
                </a:lnTo>
                <a:lnTo>
                  <a:pt x="10884" y="3596"/>
                </a:lnTo>
                <a:lnTo>
                  <a:pt x="10098" y="1858"/>
                </a:lnTo>
                <a:lnTo>
                  <a:pt x="9860" y="1191"/>
                </a:lnTo>
                <a:lnTo>
                  <a:pt x="9741" y="953"/>
                </a:lnTo>
                <a:lnTo>
                  <a:pt x="9384" y="548"/>
                </a:lnTo>
                <a:lnTo>
                  <a:pt x="8883" y="310"/>
                </a:lnTo>
                <a:lnTo>
                  <a:pt x="8360" y="286"/>
                </a:lnTo>
                <a:lnTo>
                  <a:pt x="8074" y="358"/>
                </a:lnTo>
                <a:lnTo>
                  <a:pt x="7812" y="477"/>
                </a:lnTo>
                <a:lnTo>
                  <a:pt x="7407" y="834"/>
                </a:lnTo>
                <a:lnTo>
                  <a:pt x="7193" y="1310"/>
                </a:lnTo>
                <a:lnTo>
                  <a:pt x="7145" y="1858"/>
                </a:lnTo>
                <a:lnTo>
                  <a:pt x="7240" y="2120"/>
                </a:lnTo>
                <a:lnTo>
                  <a:pt x="7431" y="2668"/>
                </a:lnTo>
                <a:lnTo>
                  <a:pt x="8622" y="5311"/>
                </a:lnTo>
                <a:lnTo>
                  <a:pt x="9860" y="7478"/>
                </a:lnTo>
                <a:lnTo>
                  <a:pt x="10646" y="8597"/>
                </a:lnTo>
                <a:lnTo>
                  <a:pt x="10241" y="8597"/>
                </a:lnTo>
                <a:lnTo>
                  <a:pt x="9312" y="8574"/>
                </a:lnTo>
                <a:lnTo>
                  <a:pt x="7764" y="8216"/>
                </a:lnTo>
                <a:lnTo>
                  <a:pt x="6192" y="7478"/>
                </a:lnTo>
                <a:lnTo>
                  <a:pt x="5931" y="7288"/>
                </a:lnTo>
                <a:lnTo>
                  <a:pt x="5740" y="7169"/>
                </a:lnTo>
                <a:lnTo>
                  <a:pt x="5311" y="7026"/>
                </a:lnTo>
                <a:lnTo>
                  <a:pt x="5097" y="7002"/>
                </a:lnTo>
                <a:lnTo>
                  <a:pt x="4764" y="7026"/>
                </a:lnTo>
                <a:lnTo>
                  <a:pt x="4192" y="7311"/>
                </a:lnTo>
                <a:lnTo>
                  <a:pt x="3978" y="7550"/>
                </a:lnTo>
                <a:lnTo>
                  <a:pt x="3835" y="7788"/>
                </a:lnTo>
                <a:lnTo>
                  <a:pt x="3692" y="8288"/>
                </a:lnTo>
                <a:lnTo>
                  <a:pt x="3763" y="8836"/>
                </a:lnTo>
                <a:lnTo>
                  <a:pt x="4025" y="9312"/>
                </a:lnTo>
                <a:lnTo>
                  <a:pt x="4240" y="9502"/>
                </a:lnTo>
                <a:lnTo>
                  <a:pt x="4692" y="9836"/>
                </a:lnTo>
                <a:lnTo>
                  <a:pt x="6883" y="10836"/>
                </a:lnTo>
                <a:lnTo>
                  <a:pt x="8431" y="11241"/>
                </a:lnTo>
                <a:lnTo>
                  <a:pt x="9598" y="11384"/>
                </a:lnTo>
                <a:lnTo>
                  <a:pt x="10884" y="11384"/>
                </a:lnTo>
                <a:lnTo>
                  <a:pt x="12194" y="11217"/>
                </a:lnTo>
                <a:lnTo>
                  <a:pt x="12837" y="11050"/>
                </a:lnTo>
                <a:lnTo>
                  <a:pt x="13480" y="11598"/>
                </a:lnTo>
                <a:lnTo>
                  <a:pt x="14885" y="12455"/>
                </a:lnTo>
                <a:lnTo>
                  <a:pt x="15623" y="12765"/>
                </a:lnTo>
                <a:lnTo>
                  <a:pt x="15980" y="12884"/>
                </a:lnTo>
                <a:lnTo>
                  <a:pt x="16718" y="13289"/>
                </a:lnTo>
                <a:lnTo>
                  <a:pt x="17528" y="13884"/>
                </a:lnTo>
                <a:lnTo>
                  <a:pt x="18362" y="14718"/>
                </a:lnTo>
                <a:lnTo>
                  <a:pt x="19243" y="15765"/>
                </a:lnTo>
                <a:lnTo>
                  <a:pt x="20172" y="17099"/>
                </a:lnTo>
                <a:lnTo>
                  <a:pt x="21100" y="18742"/>
                </a:lnTo>
                <a:lnTo>
                  <a:pt x="22077" y="20695"/>
                </a:lnTo>
                <a:lnTo>
                  <a:pt x="22577" y="21838"/>
                </a:lnTo>
                <a:lnTo>
                  <a:pt x="21624" y="22005"/>
                </a:lnTo>
                <a:lnTo>
                  <a:pt x="19481" y="22291"/>
                </a:lnTo>
                <a:lnTo>
                  <a:pt x="18290" y="22386"/>
                </a:lnTo>
                <a:lnTo>
                  <a:pt x="17028" y="22410"/>
                </a:lnTo>
                <a:lnTo>
                  <a:pt x="15861" y="22314"/>
                </a:lnTo>
                <a:lnTo>
                  <a:pt x="15956" y="21624"/>
                </a:lnTo>
                <a:lnTo>
                  <a:pt x="15885" y="20195"/>
                </a:lnTo>
                <a:lnTo>
                  <a:pt x="15552" y="18814"/>
                </a:lnTo>
                <a:lnTo>
                  <a:pt x="15075" y="17528"/>
                </a:lnTo>
                <a:lnTo>
                  <a:pt x="14194" y="15813"/>
                </a:lnTo>
                <a:lnTo>
                  <a:pt x="13146" y="14289"/>
                </a:lnTo>
                <a:lnTo>
                  <a:pt x="12908" y="13979"/>
                </a:lnTo>
                <a:lnTo>
                  <a:pt x="12694" y="13765"/>
                </a:lnTo>
                <a:lnTo>
                  <a:pt x="12146" y="13503"/>
                </a:lnTo>
                <a:lnTo>
                  <a:pt x="11836" y="13479"/>
                </a:lnTo>
                <a:lnTo>
                  <a:pt x="11598" y="13479"/>
                </a:lnTo>
                <a:lnTo>
                  <a:pt x="11146" y="13646"/>
                </a:lnTo>
                <a:lnTo>
                  <a:pt x="10955" y="13789"/>
                </a:lnTo>
                <a:lnTo>
                  <a:pt x="10741" y="13979"/>
                </a:lnTo>
                <a:lnTo>
                  <a:pt x="10503" y="14456"/>
                </a:lnTo>
                <a:lnTo>
                  <a:pt x="10431" y="15003"/>
                </a:lnTo>
                <a:lnTo>
                  <a:pt x="10598" y="15504"/>
                </a:lnTo>
                <a:lnTo>
                  <a:pt x="10765" y="15742"/>
                </a:lnTo>
                <a:lnTo>
                  <a:pt x="11098" y="16170"/>
                </a:lnTo>
                <a:lnTo>
                  <a:pt x="11956" y="17504"/>
                </a:lnTo>
                <a:lnTo>
                  <a:pt x="12741" y="19195"/>
                </a:lnTo>
                <a:lnTo>
                  <a:pt x="13099" y="20528"/>
                </a:lnTo>
                <a:lnTo>
                  <a:pt x="13146" y="21409"/>
                </a:lnTo>
                <a:lnTo>
                  <a:pt x="13099" y="21814"/>
                </a:lnTo>
                <a:lnTo>
                  <a:pt x="12003" y="21457"/>
                </a:lnTo>
                <a:lnTo>
                  <a:pt x="10955" y="21005"/>
                </a:lnTo>
                <a:lnTo>
                  <a:pt x="10789" y="20909"/>
                </a:lnTo>
                <a:lnTo>
                  <a:pt x="10622" y="20862"/>
                </a:lnTo>
                <a:lnTo>
                  <a:pt x="9646" y="20338"/>
                </a:lnTo>
                <a:lnTo>
                  <a:pt x="7907" y="19171"/>
                </a:lnTo>
                <a:lnTo>
                  <a:pt x="6431" y="17909"/>
                </a:lnTo>
                <a:lnTo>
                  <a:pt x="5192" y="16647"/>
                </a:lnTo>
                <a:lnTo>
                  <a:pt x="3787" y="14837"/>
                </a:lnTo>
                <a:lnTo>
                  <a:pt x="2763" y="13194"/>
                </a:lnTo>
                <a:lnTo>
                  <a:pt x="2644" y="12932"/>
                </a:lnTo>
                <a:lnTo>
                  <a:pt x="2430" y="12598"/>
                </a:lnTo>
                <a:lnTo>
                  <a:pt x="1787" y="12193"/>
                </a:lnTo>
                <a:lnTo>
                  <a:pt x="1382" y="12146"/>
                </a:lnTo>
                <a:lnTo>
                  <a:pt x="1072" y="12170"/>
                </a:lnTo>
                <a:lnTo>
                  <a:pt x="787" y="12289"/>
                </a:lnTo>
                <a:lnTo>
                  <a:pt x="548" y="12431"/>
                </a:lnTo>
                <a:lnTo>
                  <a:pt x="191" y="12836"/>
                </a:lnTo>
                <a:lnTo>
                  <a:pt x="1" y="13336"/>
                </a:lnTo>
                <a:lnTo>
                  <a:pt x="25" y="13884"/>
                </a:lnTo>
                <a:lnTo>
                  <a:pt x="144" y="14146"/>
                </a:lnTo>
                <a:lnTo>
                  <a:pt x="429" y="14741"/>
                </a:lnTo>
                <a:lnTo>
                  <a:pt x="2716" y="17980"/>
                </a:lnTo>
                <a:lnTo>
                  <a:pt x="4573" y="19909"/>
                </a:lnTo>
                <a:lnTo>
                  <a:pt x="6050" y="21195"/>
                </a:lnTo>
                <a:lnTo>
                  <a:pt x="6883" y="21814"/>
                </a:lnTo>
                <a:lnTo>
                  <a:pt x="5145" y="22219"/>
                </a:lnTo>
                <a:lnTo>
                  <a:pt x="2739" y="22505"/>
                </a:lnTo>
                <a:lnTo>
                  <a:pt x="2168" y="22529"/>
                </a:lnTo>
                <a:lnTo>
                  <a:pt x="1739" y="22529"/>
                </a:lnTo>
                <a:lnTo>
                  <a:pt x="1215" y="22695"/>
                </a:lnTo>
                <a:lnTo>
                  <a:pt x="810" y="23053"/>
                </a:lnTo>
                <a:lnTo>
                  <a:pt x="572" y="23553"/>
                </a:lnTo>
                <a:lnTo>
                  <a:pt x="548" y="23839"/>
                </a:lnTo>
                <a:lnTo>
                  <a:pt x="548" y="24124"/>
                </a:lnTo>
                <a:lnTo>
                  <a:pt x="739" y="24624"/>
                </a:lnTo>
                <a:lnTo>
                  <a:pt x="1096" y="25029"/>
                </a:lnTo>
                <a:lnTo>
                  <a:pt x="1572" y="25267"/>
                </a:lnTo>
                <a:lnTo>
                  <a:pt x="1858" y="25291"/>
                </a:lnTo>
                <a:lnTo>
                  <a:pt x="2668" y="25291"/>
                </a:lnTo>
                <a:lnTo>
                  <a:pt x="4121" y="25172"/>
                </a:lnTo>
                <a:lnTo>
                  <a:pt x="6169" y="24839"/>
                </a:lnTo>
                <a:lnTo>
                  <a:pt x="8717" y="24172"/>
                </a:lnTo>
                <a:lnTo>
                  <a:pt x="10193" y="23672"/>
                </a:lnTo>
                <a:lnTo>
                  <a:pt x="10979" y="24005"/>
                </a:lnTo>
                <a:lnTo>
                  <a:pt x="12646" y="24553"/>
                </a:lnTo>
                <a:lnTo>
                  <a:pt x="13551" y="24767"/>
                </a:lnTo>
                <a:lnTo>
                  <a:pt x="13694" y="24815"/>
                </a:lnTo>
                <a:lnTo>
                  <a:pt x="13837" y="24839"/>
                </a:lnTo>
                <a:lnTo>
                  <a:pt x="14694" y="24982"/>
                </a:lnTo>
                <a:lnTo>
                  <a:pt x="16457" y="25172"/>
                </a:lnTo>
                <a:lnTo>
                  <a:pt x="17909" y="25172"/>
                </a:lnTo>
                <a:lnTo>
                  <a:pt x="18433" y="25148"/>
                </a:lnTo>
                <a:lnTo>
                  <a:pt x="19886" y="25053"/>
                </a:lnTo>
                <a:lnTo>
                  <a:pt x="22458" y="24696"/>
                </a:lnTo>
                <a:lnTo>
                  <a:pt x="23625" y="24458"/>
                </a:lnTo>
                <a:lnTo>
                  <a:pt x="24411" y="26649"/>
                </a:lnTo>
                <a:lnTo>
                  <a:pt x="25982" y="31888"/>
                </a:lnTo>
                <a:lnTo>
                  <a:pt x="26792" y="34960"/>
                </a:lnTo>
                <a:lnTo>
                  <a:pt x="26863" y="35174"/>
                </a:lnTo>
                <a:lnTo>
                  <a:pt x="27102" y="35579"/>
                </a:lnTo>
                <a:lnTo>
                  <a:pt x="27459" y="35841"/>
                </a:lnTo>
                <a:lnTo>
                  <a:pt x="27887" y="36008"/>
                </a:lnTo>
                <a:lnTo>
                  <a:pt x="28292" y="36008"/>
                </a:lnTo>
                <a:lnTo>
                  <a:pt x="28459" y="35960"/>
                </a:lnTo>
                <a:lnTo>
                  <a:pt x="28721" y="35889"/>
                </a:lnTo>
                <a:lnTo>
                  <a:pt x="29173" y="35555"/>
                </a:lnTo>
                <a:lnTo>
                  <a:pt x="29316" y="35341"/>
                </a:lnTo>
                <a:lnTo>
                  <a:pt x="29435" y="35103"/>
                </a:lnTo>
                <a:lnTo>
                  <a:pt x="29531" y="34555"/>
                </a:lnTo>
                <a:lnTo>
                  <a:pt x="29483" y="34293"/>
                </a:lnTo>
                <a:lnTo>
                  <a:pt x="28721" y="31316"/>
                </a:lnTo>
                <a:lnTo>
                  <a:pt x="27125" y="26006"/>
                </a:lnTo>
                <a:lnTo>
                  <a:pt x="26292" y="23672"/>
                </a:lnTo>
                <a:lnTo>
                  <a:pt x="27316" y="23291"/>
                </a:lnTo>
                <a:lnTo>
                  <a:pt x="29054" y="22457"/>
                </a:lnTo>
                <a:lnTo>
                  <a:pt x="30412" y="21600"/>
                </a:lnTo>
                <a:lnTo>
                  <a:pt x="31412" y="20790"/>
                </a:lnTo>
                <a:lnTo>
                  <a:pt x="31793" y="20457"/>
                </a:lnTo>
                <a:lnTo>
                  <a:pt x="32293" y="20552"/>
                </a:lnTo>
                <a:lnTo>
                  <a:pt x="33889" y="20767"/>
                </a:lnTo>
                <a:lnTo>
                  <a:pt x="34889" y="20790"/>
                </a:lnTo>
                <a:lnTo>
                  <a:pt x="35865" y="20767"/>
                </a:lnTo>
                <a:lnTo>
                  <a:pt x="37485" y="20528"/>
                </a:lnTo>
                <a:lnTo>
                  <a:pt x="38604" y="20243"/>
                </a:lnTo>
                <a:lnTo>
                  <a:pt x="39723" y="19790"/>
                </a:lnTo>
                <a:lnTo>
                  <a:pt x="40866" y="19195"/>
                </a:lnTo>
                <a:lnTo>
                  <a:pt x="41938" y="18385"/>
                </a:lnTo>
                <a:lnTo>
                  <a:pt x="42986" y="17385"/>
                </a:lnTo>
                <a:lnTo>
                  <a:pt x="43462" y="16766"/>
                </a:lnTo>
                <a:lnTo>
                  <a:pt x="43629" y="16551"/>
                </a:lnTo>
                <a:lnTo>
                  <a:pt x="43748" y="16027"/>
                </a:lnTo>
                <a:lnTo>
                  <a:pt x="43748" y="15742"/>
                </a:lnTo>
                <a:lnTo>
                  <a:pt x="43676" y="15480"/>
                </a:lnTo>
                <a:lnTo>
                  <a:pt x="43415" y="15003"/>
                </a:lnTo>
                <a:lnTo>
                  <a:pt x="43200" y="14837"/>
                </a:lnTo>
                <a:lnTo>
                  <a:pt x="43010" y="14694"/>
                </a:lnTo>
                <a:lnTo>
                  <a:pt x="42581" y="14551"/>
                </a:lnTo>
                <a:lnTo>
                  <a:pt x="42367" y="14551"/>
                </a:lnTo>
                <a:lnTo>
                  <a:pt x="42033" y="14575"/>
                </a:lnTo>
                <a:lnTo>
                  <a:pt x="41462" y="14837"/>
                </a:lnTo>
                <a:lnTo>
                  <a:pt x="41247" y="15099"/>
                </a:lnTo>
                <a:lnTo>
                  <a:pt x="40914" y="15527"/>
                </a:lnTo>
                <a:lnTo>
                  <a:pt x="40152" y="16266"/>
                </a:lnTo>
                <a:lnTo>
                  <a:pt x="39342" y="16837"/>
                </a:lnTo>
                <a:lnTo>
                  <a:pt x="38509" y="17290"/>
                </a:lnTo>
                <a:lnTo>
                  <a:pt x="37247" y="17742"/>
                </a:lnTo>
                <a:lnTo>
                  <a:pt x="35603" y="18004"/>
                </a:lnTo>
                <a:lnTo>
                  <a:pt x="34246" y="18004"/>
                </a:lnTo>
                <a:lnTo>
                  <a:pt x="33674" y="17956"/>
                </a:lnTo>
                <a:lnTo>
                  <a:pt x="34079" y="17171"/>
                </a:lnTo>
                <a:lnTo>
                  <a:pt x="34913" y="14956"/>
                </a:lnTo>
                <a:lnTo>
                  <a:pt x="35318" y="13503"/>
                </a:lnTo>
                <a:lnTo>
                  <a:pt x="35651" y="12122"/>
                </a:lnTo>
                <a:lnTo>
                  <a:pt x="35913" y="10503"/>
                </a:lnTo>
                <a:lnTo>
                  <a:pt x="36985" y="10098"/>
                </a:lnTo>
                <a:lnTo>
                  <a:pt x="38723" y="9121"/>
                </a:lnTo>
                <a:lnTo>
                  <a:pt x="40080" y="8002"/>
                </a:lnTo>
                <a:lnTo>
                  <a:pt x="41081" y="6787"/>
                </a:lnTo>
                <a:lnTo>
                  <a:pt x="41819" y="5621"/>
                </a:lnTo>
                <a:lnTo>
                  <a:pt x="42271" y="4573"/>
                </a:lnTo>
                <a:lnTo>
                  <a:pt x="42629" y="3430"/>
                </a:lnTo>
                <a:lnTo>
                  <a:pt x="42676" y="3192"/>
                </a:lnTo>
                <a:lnTo>
                  <a:pt x="42700" y="2906"/>
                </a:lnTo>
                <a:lnTo>
                  <a:pt x="42581" y="2382"/>
                </a:lnTo>
                <a:lnTo>
                  <a:pt x="42271" y="1953"/>
                </a:lnTo>
                <a:lnTo>
                  <a:pt x="41819" y="1667"/>
                </a:lnTo>
                <a:lnTo>
                  <a:pt x="41533" y="1596"/>
                </a:lnTo>
                <a:lnTo>
                  <a:pt x="41247" y="1572"/>
                </a:lnTo>
                <a:lnTo>
                  <a:pt x="40723" y="1691"/>
                </a:lnTo>
                <a:lnTo>
                  <a:pt x="40295" y="2001"/>
                </a:lnTo>
                <a:lnTo>
                  <a:pt x="40009" y="2477"/>
                </a:lnTo>
                <a:lnTo>
                  <a:pt x="39938" y="2739"/>
                </a:lnTo>
                <a:lnTo>
                  <a:pt x="39914" y="2882"/>
                </a:lnTo>
                <a:lnTo>
                  <a:pt x="39604" y="3811"/>
                </a:lnTo>
                <a:lnTo>
                  <a:pt x="39056" y="4835"/>
                </a:lnTo>
                <a:lnTo>
                  <a:pt x="38509" y="5597"/>
                </a:lnTo>
                <a:lnTo>
                  <a:pt x="37770" y="6335"/>
                </a:lnTo>
                <a:lnTo>
                  <a:pt x="36842" y="7026"/>
                </a:lnTo>
                <a:lnTo>
                  <a:pt x="36294" y="7335"/>
                </a:lnTo>
                <a:lnTo>
                  <a:pt x="36389" y="6002"/>
                </a:lnTo>
                <a:lnTo>
                  <a:pt x="36484" y="3001"/>
                </a:lnTo>
                <a:lnTo>
                  <a:pt x="36461" y="1358"/>
                </a:lnTo>
                <a:lnTo>
                  <a:pt x="36437" y="1072"/>
                </a:lnTo>
                <a:lnTo>
                  <a:pt x="36223" y="596"/>
                </a:lnTo>
                <a:lnTo>
                  <a:pt x="35841" y="215"/>
                </a:lnTo>
                <a:lnTo>
                  <a:pt x="3534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3947931" y="4060648"/>
            <a:ext cx="981180" cy="823904"/>
            <a:chOff x="3354575" y="4239375"/>
            <a:chExt cx="944078" cy="792596"/>
          </a:xfrm>
        </p:grpSpPr>
        <p:sp>
          <p:nvSpPr>
            <p:cNvPr id="363" name="Google Shape;363;p29"/>
            <p:cNvSpPr/>
            <p:nvPr/>
          </p:nvSpPr>
          <p:spPr>
            <a:xfrm>
              <a:off x="3488390" y="4239375"/>
              <a:ext cx="810263" cy="752143"/>
            </a:xfrm>
            <a:custGeom>
              <a:avLst/>
              <a:gdLst/>
              <a:ahLst/>
              <a:cxnLst/>
              <a:rect l="l" t="t" r="r" b="b"/>
              <a:pathLst>
                <a:path w="15907" h="14766" extrusionOk="0">
                  <a:moveTo>
                    <a:pt x="5296" y="0"/>
                  </a:moveTo>
                  <a:lnTo>
                    <a:pt x="4624" y="41"/>
                  </a:lnTo>
                  <a:lnTo>
                    <a:pt x="4053" y="82"/>
                  </a:lnTo>
                  <a:lnTo>
                    <a:pt x="3076" y="285"/>
                  </a:lnTo>
                  <a:lnTo>
                    <a:pt x="2669" y="428"/>
                  </a:lnTo>
                  <a:lnTo>
                    <a:pt x="2139" y="672"/>
                  </a:lnTo>
                  <a:lnTo>
                    <a:pt x="1345" y="1283"/>
                  </a:lnTo>
                  <a:lnTo>
                    <a:pt x="1080" y="1670"/>
                  </a:lnTo>
                  <a:lnTo>
                    <a:pt x="856" y="2037"/>
                  </a:lnTo>
                  <a:lnTo>
                    <a:pt x="591" y="2872"/>
                  </a:lnTo>
                  <a:lnTo>
                    <a:pt x="510" y="3747"/>
                  </a:lnTo>
                  <a:lnTo>
                    <a:pt x="571" y="4623"/>
                  </a:lnTo>
                  <a:lnTo>
                    <a:pt x="775" y="5845"/>
                  </a:lnTo>
                  <a:lnTo>
                    <a:pt x="1080" y="7067"/>
                  </a:lnTo>
                  <a:lnTo>
                    <a:pt x="1100" y="7393"/>
                  </a:lnTo>
                  <a:lnTo>
                    <a:pt x="999" y="7780"/>
                  </a:lnTo>
                  <a:lnTo>
                    <a:pt x="510" y="9307"/>
                  </a:lnTo>
                  <a:lnTo>
                    <a:pt x="143" y="10753"/>
                  </a:lnTo>
                  <a:lnTo>
                    <a:pt x="1" y="11771"/>
                  </a:lnTo>
                  <a:lnTo>
                    <a:pt x="41" y="12729"/>
                  </a:lnTo>
                  <a:lnTo>
                    <a:pt x="286" y="13584"/>
                  </a:lnTo>
                  <a:lnTo>
                    <a:pt x="510" y="13971"/>
                  </a:lnTo>
                  <a:lnTo>
                    <a:pt x="754" y="14256"/>
                  </a:lnTo>
                  <a:lnTo>
                    <a:pt x="1100" y="14500"/>
                  </a:lnTo>
                  <a:lnTo>
                    <a:pt x="1304" y="14623"/>
                  </a:lnTo>
                  <a:lnTo>
                    <a:pt x="1854" y="14745"/>
                  </a:lnTo>
                  <a:lnTo>
                    <a:pt x="2893" y="14765"/>
                  </a:lnTo>
                  <a:lnTo>
                    <a:pt x="3768" y="14643"/>
                  </a:lnTo>
                  <a:lnTo>
                    <a:pt x="4461" y="14500"/>
                  </a:lnTo>
                  <a:lnTo>
                    <a:pt x="5968" y="14134"/>
                  </a:lnTo>
                  <a:lnTo>
                    <a:pt x="6762" y="13889"/>
                  </a:lnTo>
                  <a:lnTo>
                    <a:pt x="7801" y="13543"/>
                  </a:lnTo>
                  <a:lnTo>
                    <a:pt x="9898" y="12749"/>
                  </a:lnTo>
                  <a:lnTo>
                    <a:pt x="10917" y="12321"/>
                  </a:lnTo>
                  <a:lnTo>
                    <a:pt x="11955" y="11853"/>
                  </a:lnTo>
                  <a:lnTo>
                    <a:pt x="13768" y="10957"/>
                  </a:lnTo>
                  <a:lnTo>
                    <a:pt x="15132" y="10162"/>
                  </a:lnTo>
                  <a:lnTo>
                    <a:pt x="15723" y="9674"/>
                  </a:lnTo>
                  <a:lnTo>
                    <a:pt x="15906" y="9409"/>
                  </a:lnTo>
                  <a:lnTo>
                    <a:pt x="15906" y="9307"/>
                  </a:lnTo>
                  <a:lnTo>
                    <a:pt x="15825" y="9103"/>
                  </a:lnTo>
                  <a:lnTo>
                    <a:pt x="15499" y="8778"/>
                  </a:lnTo>
                  <a:lnTo>
                    <a:pt x="14664" y="8350"/>
                  </a:lnTo>
                  <a:lnTo>
                    <a:pt x="13564" y="7820"/>
                  </a:lnTo>
                  <a:lnTo>
                    <a:pt x="12831" y="7332"/>
                  </a:lnTo>
                  <a:lnTo>
                    <a:pt x="12139" y="6660"/>
                  </a:lnTo>
                  <a:lnTo>
                    <a:pt x="11568" y="5764"/>
                  </a:lnTo>
                  <a:lnTo>
                    <a:pt x="11365" y="5193"/>
                  </a:lnTo>
                  <a:lnTo>
                    <a:pt x="11019" y="4236"/>
                  </a:lnTo>
                  <a:lnTo>
                    <a:pt x="10591" y="3381"/>
                  </a:lnTo>
                  <a:lnTo>
                    <a:pt x="10204" y="2709"/>
                  </a:lnTo>
                  <a:lnTo>
                    <a:pt x="9247" y="1589"/>
                  </a:lnTo>
                  <a:lnTo>
                    <a:pt x="8086" y="733"/>
                  </a:lnTo>
                  <a:lnTo>
                    <a:pt x="7068" y="306"/>
                  </a:lnTo>
                  <a:lnTo>
                    <a:pt x="6334" y="122"/>
                  </a:lnTo>
                  <a:lnTo>
                    <a:pt x="5947" y="61"/>
                  </a:lnTo>
                  <a:lnTo>
                    <a:pt x="5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54575" y="4424026"/>
              <a:ext cx="214803" cy="438827"/>
            </a:xfrm>
            <a:custGeom>
              <a:avLst/>
              <a:gdLst/>
              <a:ahLst/>
              <a:cxnLst/>
              <a:rect l="l" t="t" r="r" b="b"/>
              <a:pathLst>
                <a:path w="4217" h="8615" extrusionOk="0">
                  <a:moveTo>
                    <a:pt x="754" y="0"/>
                  </a:moveTo>
                  <a:lnTo>
                    <a:pt x="673" y="41"/>
                  </a:lnTo>
                  <a:lnTo>
                    <a:pt x="530" y="245"/>
                  </a:lnTo>
                  <a:lnTo>
                    <a:pt x="306" y="1242"/>
                  </a:lnTo>
                  <a:lnTo>
                    <a:pt x="326" y="2281"/>
                  </a:lnTo>
                  <a:lnTo>
                    <a:pt x="469" y="2974"/>
                  </a:lnTo>
                  <a:lnTo>
                    <a:pt x="754" y="3625"/>
                  </a:lnTo>
                  <a:lnTo>
                    <a:pt x="1202" y="4155"/>
                  </a:lnTo>
                  <a:lnTo>
                    <a:pt x="1528" y="4358"/>
                  </a:lnTo>
                  <a:lnTo>
                    <a:pt x="1202" y="4603"/>
                  </a:lnTo>
                  <a:lnTo>
                    <a:pt x="713" y="5173"/>
                  </a:lnTo>
                  <a:lnTo>
                    <a:pt x="367" y="5825"/>
                  </a:lnTo>
                  <a:lnTo>
                    <a:pt x="163" y="6476"/>
                  </a:lnTo>
                  <a:lnTo>
                    <a:pt x="1" y="7413"/>
                  </a:lnTo>
                  <a:lnTo>
                    <a:pt x="41" y="8350"/>
                  </a:lnTo>
                  <a:lnTo>
                    <a:pt x="82" y="8533"/>
                  </a:lnTo>
                  <a:lnTo>
                    <a:pt x="184" y="8615"/>
                  </a:lnTo>
                  <a:lnTo>
                    <a:pt x="550" y="8554"/>
                  </a:lnTo>
                  <a:lnTo>
                    <a:pt x="1426" y="8065"/>
                  </a:lnTo>
                  <a:lnTo>
                    <a:pt x="3463" y="6497"/>
                  </a:lnTo>
                  <a:lnTo>
                    <a:pt x="3890" y="6110"/>
                  </a:lnTo>
                  <a:lnTo>
                    <a:pt x="4216" y="3707"/>
                  </a:lnTo>
                  <a:lnTo>
                    <a:pt x="3850" y="3177"/>
                  </a:lnTo>
                  <a:lnTo>
                    <a:pt x="2098" y="957"/>
                  </a:lnTo>
                  <a:lnTo>
                    <a:pt x="1263" y="183"/>
                  </a:lnTo>
                  <a:lnTo>
                    <a:pt x="937" y="2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791320" y="4242482"/>
              <a:ext cx="270784" cy="704415"/>
            </a:xfrm>
            <a:custGeom>
              <a:avLst/>
              <a:gdLst/>
              <a:ahLst/>
              <a:cxnLst/>
              <a:rect l="l" t="t" r="r" b="b"/>
              <a:pathLst>
                <a:path w="5316" h="13829" extrusionOk="0">
                  <a:moveTo>
                    <a:pt x="0" y="0"/>
                  </a:moveTo>
                  <a:lnTo>
                    <a:pt x="367" y="917"/>
                  </a:lnTo>
                  <a:lnTo>
                    <a:pt x="897" y="2790"/>
                  </a:lnTo>
                  <a:lnTo>
                    <a:pt x="1243" y="4705"/>
                  </a:lnTo>
                  <a:lnTo>
                    <a:pt x="1385" y="6599"/>
                  </a:lnTo>
                  <a:lnTo>
                    <a:pt x="1406" y="8432"/>
                  </a:lnTo>
                  <a:lnTo>
                    <a:pt x="1324" y="10183"/>
                  </a:lnTo>
                  <a:lnTo>
                    <a:pt x="1039" y="12545"/>
                  </a:lnTo>
                  <a:lnTo>
                    <a:pt x="815" y="13828"/>
                  </a:lnTo>
                  <a:lnTo>
                    <a:pt x="1854" y="13482"/>
                  </a:lnTo>
                  <a:lnTo>
                    <a:pt x="3951" y="12688"/>
                  </a:lnTo>
                  <a:lnTo>
                    <a:pt x="4970" y="12260"/>
                  </a:lnTo>
                  <a:lnTo>
                    <a:pt x="5173" y="11018"/>
                  </a:lnTo>
                  <a:lnTo>
                    <a:pt x="5316" y="8615"/>
                  </a:lnTo>
                  <a:lnTo>
                    <a:pt x="5194" y="6334"/>
                  </a:lnTo>
                  <a:lnTo>
                    <a:pt x="4868" y="4257"/>
                  </a:lnTo>
                  <a:lnTo>
                    <a:pt x="4644" y="3320"/>
                  </a:lnTo>
                  <a:lnTo>
                    <a:pt x="4257" y="2648"/>
                  </a:lnTo>
                  <a:lnTo>
                    <a:pt x="3300" y="1528"/>
                  </a:lnTo>
                  <a:lnTo>
                    <a:pt x="2139" y="672"/>
                  </a:lnTo>
                  <a:lnTo>
                    <a:pt x="1121" y="245"/>
                  </a:lnTo>
                  <a:lnTo>
                    <a:pt x="38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514318" y="4261126"/>
              <a:ext cx="201305" cy="730393"/>
            </a:xfrm>
            <a:custGeom>
              <a:avLst/>
              <a:gdLst/>
              <a:ahLst/>
              <a:cxnLst/>
              <a:rect l="l" t="t" r="r" b="b"/>
              <a:pathLst>
                <a:path w="3952" h="14339" extrusionOk="0">
                  <a:moveTo>
                    <a:pt x="2160" y="1"/>
                  </a:moveTo>
                  <a:lnTo>
                    <a:pt x="1630" y="245"/>
                  </a:lnTo>
                  <a:lnTo>
                    <a:pt x="836" y="856"/>
                  </a:lnTo>
                  <a:lnTo>
                    <a:pt x="571" y="1243"/>
                  </a:lnTo>
                  <a:lnTo>
                    <a:pt x="856" y="2221"/>
                  </a:lnTo>
                  <a:lnTo>
                    <a:pt x="1243" y="4115"/>
                  </a:lnTo>
                  <a:lnTo>
                    <a:pt x="1386" y="5947"/>
                  </a:lnTo>
                  <a:lnTo>
                    <a:pt x="1345" y="7658"/>
                  </a:lnTo>
                  <a:lnTo>
                    <a:pt x="1182" y="9247"/>
                  </a:lnTo>
                  <a:lnTo>
                    <a:pt x="897" y="10713"/>
                  </a:lnTo>
                  <a:lnTo>
                    <a:pt x="367" y="12587"/>
                  </a:lnTo>
                  <a:lnTo>
                    <a:pt x="1" y="13544"/>
                  </a:lnTo>
                  <a:lnTo>
                    <a:pt x="245" y="13829"/>
                  </a:lnTo>
                  <a:lnTo>
                    <a:pt x="591" y="14073"/>
                  </a:lnTo>
                  <a:lnTo>
                    <a:pt x="795" y="14196"/>
                  </a:lnTo>
                  <a:lnTo>
                    <a:pt x="1345" y="14318"/>
                  </a:lnTo>
                  <a:lnTo>
                    <a:pt x="2384" y="14338"/>
                  </a:lnTo>
                  <a:lnTo>
                    <a:pt x="3259" y="14216"/>
                  </a:lnTo>
                  <a:lnTo>
                    <a:pt x="3544" y="13238"/>
                  </a:lnTo>
                  <a:lnTo>
                    <a:pt x="3870" y="11243"/>
                  </a:lnTo>
                  <a:lnTo>
                    <a:pt x="3952" y="9226"/>
                  </a:lnTo>
                  <a:lnTo>
                    <a:pt x="3850" y="7251"/>
                  </a:lnTo>
                  <a:lnTo>
                    <a:pt x="3585" y="5337"/>
                  </a:lnTo>
                  <a:lnTo>
                    <a:pt x="3219" y="3565"/>
                  </a:lnTo>
                  <a:lnTo>
                    <a:pt x="2587" y="1223"/>
                  </a:lnTo>
                  <a:lnTo>
                    <a:pt x="2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753982" y="4787115"/>
              <a:ext cx="173289" cy="244857"/>
            </a:xfrm>
            <a:custGeom>
              <a:avLst/>
              <a:gdLst/>
              <a:ahLst/>
              <a:cxnLst/>
              <a:rect l="l" t="t" r="r" b="b"/>
              <a:pathLst>
                <a:path w="3402" h="4807" extrusionOk="0">
                  <a:moveTo>
                    <a:pt x="1589" y="0"/>
                  </a:moveTo>
                  <a:lnTo>
                    <a:pt x="835" y="20"/>
                  </a:lnTo>
                  <a:lnTo>
                    <a:pt x="123" y="367"/>
                  </a:lnTo>
                  <a:lnTo>
                    <a:pt x="41" y="468"/>
                  </a:lnTo>
                  <a:lnTo>
                    <a:pt x="0" y="998"/>
                  </a:lnTo>
                  <a:lnTo>
                    <a:pt x="21" y="3360"/>
                  </a:lnTo>
                  <a:lnTo>
                    <a:pt x="163" y="4338"/>
                  </a:lnTo>
                  <a:lnTo>
                    <a:pt x="326" y="4725"/>
                  </a:lnTo>
                  <a:lnTo>
                    <a:pt x="448" y="4786"/>
                  </a:lnTo>
                  <a:lnTo>
                    <a:pt x="632" y="4806"/>
                  </a:lnTo>
                  <a:lnTo>
                    <a:pt x="1059" y="4664"/>
                  </a:lnTo>
                  <a:lnTo>
                    <a:pt x="1772" y="4134"/>
                  </a:lnTo>
                  <a:lnTo>
                    <a:pt x="3137" y="2709"/>
                  </a:lnTo>
                  <a:lnTo>
                    <a:pt x="3381" y="2362"/>
                  </a:lnTo>
                  <a:lnTo>
                    <a:pt x="3401" y="2159"/>
                  </a:lnTo>
                  <a:lnTo>
                    <a:pt x="3116" y="1079"/>
                  </a:lnTo>
                  <a:lnTo>
                    <a:pt x="2729" y="550"/>
                  </a:lnTo>
                  <a:lnTo>
                    <a:pt x="2322" y="244"/>
                  </a:lnTo>
                  <a:lnTo>
                    <a:pt x="2078" y="143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916832" y="4481077"/>
              <a:ext cx="76814" cy="50887"/>
            </a:xfrm>
            <a:custGeom>
              <a:avLst/>
              <a:gdLst/>
              <a:ahLst/>
              <a:cxnLst/>
              <a:rect l="l" t="t" r="r" b="b"/>
              <a:pathLst>
                <a:path w="1508" h="999" extrusionOk="0">
                  <a:moveTo>
                    <a:pt x="612" y="0"/>
                  </a:moveTo>
                  <a:lnTo>
                    <a:pt x="327" y="122"/>
                  </a:lnTo>
                  <a:lnTo>
                    <a:pt x="123" y="326"/>
                  </a:lnTo>
                  <a:lnTo>
                    <a:pt x="21" y="591"/>
                  </a:lnTo>
                  <a:lnTo>
                    <a:pt x="1" y="754"/>
                  </a:lnTo>
                  <a:lnTo>
                    <a:pt x="21" y="876"/>
                  </a:lnTo>
                  <a:lnTo>
                    <a:pt x="123" y="998"/>
                  </a:lnTo>
                  <a:lnTo>
                    <a:pt x="449" y="998"/>
                  </a:lnTo>
                  <a:lnTo>
                    <a:pt x="754" y="957"/>
                  </a:lnTo>
                  <a:lnTo>
                    <a:pt x="1060" y="998"/>
                  </a:lnTo>
                  <a:lnTo>
                    <a:pt x="1386" y="998"/>
                  </a:lnTo>
                  <a:lnTo>
                    <a:pt x="1508" y="876"/>
                  </a:lnTo>
                  <a:lnTo>
                    <a:pt x="1508" y="754"/>
                  </a:lnTo>
                  <a:lnTo>
                    <a:pt x="1508" y="591"/>
                  </a:lnTo>
                  <a:lnTo>
                    <a:pt x="1386" y="326"/>
                  </a:lnTo>
                  <a:lnTo>
                    <a:pt x="1182" y="12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29"/>
          <p:cNvGrpSpPr/>
          <p:nvPr/>
        </p:nvGrpSpPr>
        <p:grpSpPr>
          <a:xfrm>
            <a:off x="6175376" y="3785419"/>
            <a:ext cx="1338269" cy="1374358"/>
            <a:chOff x="5618151" y="3770519"/>
            <a:chExt cx="1338269" cy="1374358"/>
          </a:xfrm>
        </p:grpSpPr>
        <p:sp>
          <p:nvSpPr>
            <p:cNvPr id="370" name="Google Shape;370;p29"/>
            <p:cNvSpPr/>
            <p:nvPr/>
          </p:nvSpPr>
          <p:spPr>
            <a:xfrm>
              <a:off x="5618151" y="3770519"/>
              <a:ext cx="1338269" cy="1374358"/>
            </a:xfrm>
            <a:custGeom>
              <a:avLst/>
              <a:gdLst/>
              <a:ahLst/>
              <a:cxnLst/>
              <a:rect l="l" t="t" r="r" b="b"/>
              <a:pathLst>
                <a:path w="24697" h="25363" extrusionOk="0">
                  <a:moveTo>
                    <a:pt x="18528" y="12336"/>
                  </a:moveTo>
                  <a:lnTo>
                    <a:pt x="18528" y="11955"/>
                  </a:lnTo>
                  <a:lnTo>
                    <a:pt x="18600" y="11169"/>
                  </a:lnTo>
                  <a:lnTo>
                    <a:pt x="18814" y="10431"/>
                  </a:lnTo>
                  <a:lnTo>
                    <a:pt x="19171" y="9788"/>
                  </a:lnTo>
                  <a:lnTo>
                    <a:pt x="19457" y="9502"/>
                  </a:lnTo>
                  <a:lnTo>
                    <a:pt x="19886" y="9145"/>
                  </a:lnTo>
                  <a:lnTo>
                    <a:pt x="20767" y="8645"/>
                  </a:lnTo>
                  <a:lnTo>
                    <a:pt x="21648" y="8407"/>
                  </a:lnTo>
                  <a:lnTo>
                    <a:pt x="22481" y="8455"/>
                  </a:lnTo>
                  <a:lnTo>
                    <a:pt x="23243" y="8764"/>
                  </a:lnTo>
                  <a:lnTo>
                    <a:pt x="23886" y="9360"/>
                  </a:lnTo>
                  <a:lnTo>
                    <a:pt x="24386" y="10193"/>
                  </a:lnTo>
                  <a:lnTo>
                    <a:pt x="24648" y="11289"/>
                  </a:lnTo>
                  <a:lnTo>
                    <a:pt x="24696" y="11932"/>
                  </a:lnTo>
                  <a:lnTo>
                    <a:pt x="24696" y="13027"/>
                  </a:lnTo>
                  <a:lnTo>
                    <a:pt x="24458" y="15146"/>
                  </a:lnTo>
                  <a:lnTo>
                    <a:pt x="24172" y="16194"/>
                  </a:lnTo>
                  <a:lnTo>
                    <a:pt x="23886" y="17171"/>
                  </a:lnTo>
                  <a:lnTo>
                    <a:pt x="23124" y="19052"/>
                  </a:lnTo>
                  <a:lnTo>
                    <a:pt x="22148" y="20790"/>
                  </a:lnTo>
                  <a:lnTo>
                    <a:pt x="20910" y="22410"/>
                  </a:lnTo>
                  <a:lnTo>
                    <a:pt x="20195" y="23148"/>
                  </a:lnTo>
                  <a:lnTo>
                    <a:pt x="19576" y="23720"/>
                  </a:lnTo>
                  <a:lnTo>
                    <a:pt x="18290" y="24577"/>
                  </a:lnTo>
                  <a:lnTo>
                    <a:pt x="16933" y="25125"/>
                  </a:lnTo>
                  <a:lnTo>
                    <a:pt x="15575" y="25363"/>
                  </a:lnTo>
                  <a:lnTo>
                    <a:pt x="14218" y="25268"/>
                  </a:lnTo>
                  <a:lnTo>
                    <a:pt x="12884" y="24863"/>
                  </a:lnTo>
                  <a:lnTo>
                    <a:pt x="11622" y="24148"/>
                  </a:lnTo>
                  <a:lnTo>
                    <a:pt x="10479" y="23124"/>
                  </a:lnTo>
                  <a:lnTo>
                    <a:pt x="9931" y="22481"/>
                  </a:lnTo>
                  <a:lnTo>
                    <a:pt x="9431" y="21814"/>
                  </a:lnTo>
                  <a:lnTo>
                    <a:pt x="8550" y="20386"/>
                  </a:lnTo>
                  <a:lnTo>
                    <a:pt x="7431" y="18171"/>
                  </a:lnTo>
                  <a:lnTo>
                    <a:pt x="6716" y="16671"/>
                  </a:lnTo>
                  <a:lnTo>
                    <a:pt x="6168" y="15480"/>
                  </a:lnTo>
                  <a:lnTo>
                    <a:pt x="5049" y="13122"/>
                  </a:lnTo>
                  <a:lnTo>
                    <a:pt x="4406" y="12003"/>
                  </a:lnTo>
                  <a:lnTo>
                    <a:pt x="3930" y="11241"/>
                  </a:lnTo>
                  <a:lnTo>
                    <a:pt x="2787" y="9907"/>
                  </a:lnTo>
                  <a:lnTo>
                    <a:pt x="2096" y="9336"/>
                  </a:lnTo>
                  <a:lnTo>
                    <a:pt x="1453" y="8836"/>
                  </a:lnTo>
                  <a:lnTo>
                    <a:pt x="739" y="7955"/>
                  </a:lnTo>
                  <a:lnTo>
                    <a:pt x="381" y="7335"/>
                  </a:lnTo>
                  <a:lnTo>
                    <a:pt x="143" y="6669"/>
                  </a:lnTo>
                  <a:lnTo>
                    <a:pt x="0" y="5978"/>
                  </a:lnTo>
                  <a:lnTo>
                    <a:pt x="0" y="4859"/>
                  </a:lnTo>
                  <a:lnTo>
                    <a:pt x="143" y="4073"/>
                  </a:lnTo>
                  <a:lnTo>
                    <a:pt x="262" y="3668"/>
                  </a:lnTo>
                  <a:lnTo>
                    <a:pt x="691" y="2882"/>
                  </a:lnTo>
                  <a:lnTo>
                    <a:pt x="1263" y="2191"/>
                  </a:lnTo>
                  <a:lnTo>
                    <a:pt x="1953" y="1572"/>
                  </a:lnTo>
                  <a:lnTo>
                    <a:pt x="3096" y="810"/>
                  </a:lnTo>
                  <a:lnTo>
                    <a:pt x="4478" y="167"/>
                  </a:lnTo>
                  <a:lnTo>
                    <a:pt x="4954" y="72"/>
                  </a:lnTo>
                  <a:lnTo>
                    <a:pt x="5644" y="1"/>
                  </a:lnTo>
                  <a:lnTo>
                    <a:pt x="6954" y="215"/>
                  </a:lnTo>
                  <a:lnTo>
                    <a:pt x="8145" y="786"/>
                  </a:lnTo>
                  <a:lnTo>
                    <a:pt x="9193" y="1691"/>
                  </a:lnTo>
                  <a:lnTo>
                    <a:pt x="9598" y="2215"/>
                  </a:lnTo>
                  <a:lnTo>
                    <a:pt x="10050" y="2882"/>
                  </a:lnTo>
                  <a:lnTo>
                    <a:pt x="10765" y="4287"/>
                  </a:lnTo>
                  <a:lnTo>
                    <a:pt x="11550" y="6502"/>
                  </a:lnTo>
                  <a:lnTo>
                    <a:pt x="11932" y="8050"/>
                  </a:lnTo>
                  <a:lnTo>
                    <a:pt x="12241" y="9598"/>
                  </a:lnTo>
                  <a:lnTo>
                    <a:pt x="12670" y="12694"/>
                  </a:lnTo>
                  <a:lnTo>
                    <a:pt x="12908" y="14218"/>
                  </a:lnTo>
                  <a:lnTo>
                    <a:pt x="13075" y="15123"/>
                  </a:lnTo>
                  <a:lnTo>
                    <a:pt x="13575" y="16909"/>
                  </a:lnTo>
                  <a:lnTo>
                    <a:pt x="13908" y="17766"/>
                  </a:lnTo>
                  <a:lnTo>
                    <a:pt x="14075" y="18099"/>
                  </a:lnTo>
                  <a:lnTo>
                    <a:pt x="14480" y="18742"/>
                  </a:lnTo>
                  <a:lnTo>
                    <a:pt x="14742" y="19028"/>
                  </a:lnTo>
                  <a:lnTo>
                    <a:pt x="15004" y="19314"/>
                  </a:lnTo>
                  <a:lnTo>
                    <a:pt x="15480" y="19695"/>
                  </a:lnTo>
                  <a:lnTo>
                    <a:pt x="15932" y="19790"/>
                  </a:lnTo>
                  <a:lnTo>
                    <a:pt x="16480" y="19624"/>
                  </a:lnTo>
                  <a:lnTo>
                    <a:pt x="16813" y="19433"/>
                  </a:lnTo>
                  <a:lnTo>
                    <a:pt x="17123" y="19243"/>
                  </a:lnTo>
                  <a:lnTo>
                    <a:pt x="17361" y="18981"/>
                  </a:lnTo>
                  <a:lnTo>
                    <a:pt x="17480" y="18766"/>
                  </a:lnTo>
                  <a:lnTo>
                    <a:pt x="17718" y="18076"/>
                  </a:lnTo>
                  <a:lnTo>
                    <a:pt x="18028" y="16551"/>
                  </a:lnTo>
                  <a:lnTo>
                    <a:pt x="18480" y="13170"/>
                  </a:lnTo>
                  <a:lnTo>
                    <a:pt x="18528" y="12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712328" y="3844051"/>
              <a:ext cx="347179" cy="250400"/>
            </a:xfrm>
            <a:custGeom>
              <a:avLst/>
              <a:gdLst/>
              <a:ahLst/>
              <a:cxnLst/>
              <a:rect l="l" t="t" r="r" b="b"/>
              <a:pathLst>
                <a:path w="6407" h="4621" extrusionOk="0">
                  <a:moveTo>
                    <a:pt x="2001" y="4621"/>
                  </a:moveTo>
                  <a:lnTo>
                    <a:pt x="1382" y="4597"/>
                  </a:lnTo>
                  <a:lnTo>
                    <a:pt x="692" y="4359"/>
                  </a:lnTo>
                  <a:lnTo>
                    <a:pt x="358" y="4049"/>
                  </a:lnTo>
                  <a:lnTo>
                    <a:pt x="239" y="3835"/>
                  </a:lnTo>
                  <a:lnTo>
                    <a:pt x="96" y="3525"/>
                  </a:lnTo>
                  <a:lnTo>
                    <a:pt x="1" y="2954"/>
                  </a:lnTo>
                  <a:lnTo>
                    <a:pt x="120" y="2406"/>
                  </a:lnTo>
                  <a:lnTo>
                    <a:pt x="382" y="1882"/>
                  </a:lnTo>
                  <a:lnTo>
                    <a:pt x="549" y="1644"/>
                  </a:lnTo>
                  <a:lnTo>
                    <a:pt x="882" y="1263"/>
                  </a:lnTo>
                  <a:lnTo>
                    <a:pt x="1858" y="596"/>
                  </a:lnTo>
                  <a:lnTo>
                    <a:pt x="3073" y="120"/>
                  </a:lnTo>
                  <a:lnTo>
                    <a:pt x="4097" y="1"/>
                  </a:lnTo>
                  <a:lnTo>
                    <a:pt x="4788" y="72"/>
                  </a:lnTo>
                  <a:lnTo>
                    <a:pt x="5121" y="168"/>
                  </a:lnTo>
                  <a:lnTo>
                    <a:pt x="5597" y="358"/>
                  </a:lnTo>
                  <a:lnTo>
                    <a:pt x="6240" y="930"/>
                  </a:lnTo>
                  <a:lnTo>
                    <a:pt x="6407" y="1454"/>
                  </a:lnTo>
                  <a:lnTo>
                    <a:pt x="6407" y="1858"/>
                  </a:lnTo>
                  <a:lnTo>
                    <a:pt x="6193" y="2454"/>
                  </a:lnTo>
                  <a:lnTo>
                    <a:pt x="5859" y="2835"/>
                  </a:lnTo>
                  <a:lnTo>
                    <a:pt x="5431" y="3240"/>
                  </a:lnTo>
                  <a:lnTo>
                    <a:pt x="4502" y="3859"/>
                  </a:lnTo>
                  <a:lnTo>
                    <a:pt x="3502" y="4288"/>
                  </a:lnTo>
                  <a:lnTo>
                    <a:pt x="2501" y="4549"/>
                  </a:lnTo>
                  <a:lnTo>
                    <a:pt x="2001" y="46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6717605" y="4272513"/>
              <a:ext cx="191011" cy="107129"/>
            </a:xfrm>
            <a:custGeom>
              <a:avLst/>
              <a:gdLst/>
              <a:ahLst/>
              <a:cxnLst/>
              <a:rect l="l" t="t" r="r" b="b"/>
              <a:pathLst>
                <a:path w="3525" h="1977" extrusionOk="0">
                  <a:moveTo>
                    <a:pt x="2144" y="1977"/>
                  </a:moveTo>
                  <a:lnTo>
                    <a:pt x="1596" y="1977"/>
                  </a:lnTo>
                  <a:lnTo>
                    <a:pt x="858" y="1810"/>
                  </a:lnTo>
                  <a:lnTo>
                    <a:pt x="429" y="1572"/>
                  </a:lnTo>
                  <a:lnTo>
                    <a:pt x="239" y="1382"/>
                  </a:lnTo>
                  <a:lnTo>
                    <a:pt x="119" y="1239"/>
                  </a:lnTo>
                  <a:lnTo>
                    <a:pt x="0" y="929"/>
                  </a:lnTo>
                  <a:lnTo>
                    <a:pt x="24" y="643"/>
                  </a:lnTo>
                  <a:lnTo>
                    <a:pt x="239" y="405"/>
                  </a:lnTo>
                  <a:lnTo>
                    <a:pt x="381" y="310"/>
                  </a:lnTo>
                  <a:lnTo>
                    <a:pt x="715" y="167"/>
                  </a:lnTo>
                  <a:lnTo>
                    <a:pt x="1382" y="0"/>
                  </a:lnTo>
                  <a:lnTo>
                    <a:pt x="2048" y="24"/>
                  </a:lnTo>
                  <a:lnTo>
                    <a:pt x="2715" y="191"/>
                  </a:lnTo>
                  <a:lnTo>
                    <a:pt x="3049" y="358"/>
                  </a:lnTo>
                  <a:lnTo>
                    <a:pt x="3287" y="500"/>
                  </a:lnTo>
                  <a:lnTo>
                    <a:pt x="3501" y="810"/>
                  </a:lnTo>
                  <a:lnTo>
                    <a:pt x="3525" y="1072"/>
                  </a:lnTo>
                  <a:lnTo>
                    <a:pt x="3501" y="1215"/>
                  </a:lnTo>
                  <a:lnTo>
                    <a:pt x="3382" y="1501"/>
                  </a:lnTo>
                  <a:lnTo>
                    <a:pt x="3096" y="1834"/>
                  </a:lnTo>
                  <a:lnTo>
                    <a:pt x="2810" y="1953"/>
                  </a:lnTo>
                  <a:lnTo>
                    <a:pt x="2620" y="1977"/>
                  </a:lnTo>
                  <a:lnTo>
                    <a:pt x="2358" y="1977"/>
                  </a:lnTo>
                  <a:lnTo>
                    <a:pt x="2144" y="19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9"/>
          <p:cNvSpPr/>
          <p:nvPr/>
        </p:nvSpPr>
        <p:spPr>
          <a:xfrm rot="7927387">
            <a:off x="3208263" y="394975"/>
            <a:ext cx="965128" cy="935689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29"/>
          <p:cNvGrpSpPr/>
          <p:nvPr/>
        </p:nvGrpSpPr>
        <p:grpSpPr>
          <a:xfrm>
            <a:off x="1643524" y="2254284"/>
            <a:ext cx="881586" cy="2120611"/>
            <a:chOff x="2080249" y="2511684"/>
            <a:chExt cx="881586" cy="2120611"/>
          </a:xfrm>
        </p:grpSpPr>
        <p:sp>
          <p:nvSpPr>
            <p:cNvPr id="375" name="Google Shape;375;p29"/>
            <p:cNvSpPr/>
            <p:nvPr/>
          </p:nvSpPr>
          <p:spPr>
            <a:xfrm>
              <a:off x="2554643" y="4514635"/>
              <a:ext cx="117692" cy="117660"/>
            </a:xfrm>
            <a:custGeom>
              <a:avLst/>
              <a:gdLst/>
              <a:ahLst/>
              <a:cxnLst/>
              <a:rect l="l" t="t" r="r" b="b"/>
              <a:pathLst>
                <a:path w="3669" h="3668" extrusionOk="0">
                  <a:moveTo>
                    <a:pt x="1834" y="0"/>
                  </a:moveTo>
                  <a:lnTo>
                    <a:pt x="1453" y="24"/>
                  </a:lnTo>
                  <a:lnTo>
                    <a:pt x="787" y="286"/>
                  </a:lnTo>
                  <a:lnTo>
                    <a:pt x="310" y="786"/>
                  </a:lnTo>
                  <a:lnTo>
                    <a:pt x="25" y="1453"/>
                  </a:lnTo>
                  <a:lnTo>
                    <a:pt x="1" y="1834"/>
                  </a:lnTo>
                  <a:lnTo>
                    <a:pt x="25" y="2191"/>
                  </a:lnTo>
                  <a:lnTo>
                    <a:pt x="310" y="2858"/>
                  </a:lnTo>
                  <a:lnTo>
                    <a:pt x="787" y="3358"/>
                  </a:lnTo>
                  <a:lnTo>
                    <a:pt x="1453" y="3644"/>
                  </a:lnTo>
                  <a:lnTo>
                    <a:pt x="1834" y="3668"/>
                  </a:lnTo>
                  <a:lnTo>
                    <a:pt x="2215" y="3644"/>
                  </a:lnTo>
                  <a:lnTo>
                    <a:pt x="2858" y="3358"/>
                  </a:lnTo>
                  <a:lnTo>
                    <a:pt x="3359" y="2858"/>
                  </a:lnTo>
                  <a:lnTo>
                    <a:pt x="3644" y="2191"/>
                  </a:lnTo>
                  <a:lnTo>
                    <a:pt x="3668" y="1834"/>
                  </a:lnTo>
                  <a:lnTo>
                    <a:pt x="3644" y="1453"/>
                  </a:lnTo>
                  <a:lnTo>
                    <a:pt x="3359" y="786"/>
                  </a:lnTo>
                  <a:lnTo>
                    <a:pt x="2858" y="286"/>
                  </a:lnTo>
                  <a:lnTo>
                    <a:pt x="2215" y="24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2762441" y="3998220"/>
              <a:ext cx="199394" cy="199426"/>
            </a:xfrm>
            <a:custGeom>
              <a:avLst/>
              <a:gdLst/>
              <a:ahLst/>
              <a:cxnLst/>
              <a:rect l="l" t="t" r="r" b="b"/>
              <a:pathLst>
                <a:path w="6216" h="6217" extrusionOk="0">
                  <a:moveTo>
                    <a:pt x="2787" y="1"/>
                  </a:moveTo>
                  <a:lnTo>
                    <a:pt x="2191" y="144"/>
                  </a:lnTo>
                  <a:lnTo>
                    <a:pt x="1643" y="358"/>
                  </a:lnTo>
                  <a:lnTo>
                    <a:pt x="1143" y="691"/>
                  </a:lnTo>
                  <a:lnTo>
                    <a:pt x="715" y="1120"/>
                  </a:lnTo>
                  <a:lnTo>
                    <a:pt x="381" y="1620"/>
                  </a:lnTo>
                  <a:lnTo>
                    <a:pt x="143" y="2168"/>
                  </a:lnTo>
                  <a:lnTo>
                    <a:pt x="24" y="2787"/>
                  </a:lnTo>
                  <a:lnTo>
                    <a:pt x="0" y="3097"/>
                  </a:lnTo>
                  <a:lnTo>
                    <a:pt x="24" y="3430"/>
                  </a:lnTo>
                  <a:lnTo>
                    <a:pt x="143" y="4025"/>
                  </a:lnTo>
                  <a:lnTo>
                    <a:pt x="381" y="4597"/>
                  </a:lnTo>
                  <a:lnTo>
                    <a:pt x="715" y="5073"/>
                  </a:lnTo>
                  <a:lnTo>
                    <a:pt x="1143" y="5502"/>
                  </a:lnTo>
                  <a:lnTo>
                    <a:pt x="1643" y="5835"/>
                  </a:lnTo>
                  <a:lnTo>
                    <a:pt x="2191" y="6074"/>
                  </a:lnTo>
                  <a:lnTo>
                    <a:pt x="2787" y="6193"/>
                  </a:lnTo>
                  <a:lnTo>
                    <a:pt x="3120" y="6216"/>
                  </a:lnTo>
                  <a:lnTo>
                    <a:pt x="3430" y="6193"/>
                  </a:lnTo>
                  <a:lnTo>
                    <a:pt x="4049" y="6074"/>
                  </a:lnTo>
                  <a:lnTo>
                    <a:pt x="4596" y="5835"/>
                  </a:lnTo>
                  <a:lnTo>
                    <a:pt x="5097" y="5502"/>
                  </a:lnTo>
                  <a:lnTo>
                    <a:pt x="5525" y="5073"/>
                  </a:lnTo>
                  <a:lnTo>
                    <a:pt x="5859" y="4597"/>
                  </a:lnTo>
                  <a:lnTo>
                    <a:pt x="6097" y="4025"/>
                  </a:lnTo>
                  <a:lnTo>
                    <a:pt x="6216" y="3430"/>
                  </a:lnTo>
                  <a:lnTo>
                    <a:pt x="6216" y="3097"/>
                  </a:lnTo>
                  <a:lnTo>
                    <a:pt x="6216" y="2787"/>
                  </a:lnTo>
                  <a:lnTo>
                    <a:pt x="6097" y="2168"/>
                  </a:lnTo>
                  <a:lnTo>
                    <a:pt x="5859" y="1620"/>
                  </a:lnTo>
                  <a:lnTo>
                    <a:pt x="5525" y="1120"/>
                  </a:lnTo>
                  <a:lnTo>
                    <a:pt x="5097" y="691"/>
                  </a:lnTo>
                  <a:lnTo>
                    <a:pt x="4596" y="358"/>
                  </a:lnTo>
                  <a:lnTo>
                    <a:pt x="4049" y="144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2299498" y="3941699"/>
              <a:ext cx="113105" cy="113105"/>
            </a:xfrm>
            <a:custGeom>
              <a:avLst/>
              <a:gdLst/>
              <a:ahLst/>
              <a:cxnLst/>
              <a:rect l="l" t="t" r="r" b="b"/>
              <a:pathLst>
                <a:path w="3526" h="3526" extrusionOk="0">
                  <a:moveTo>
                    <a:pt x="1763" y="1"/>
                  </a:moveTo>
                  <a:lnTo>
                    <a:pt x="1406" y="24"/>
                  </a:lnTo>
                  <a:lnTo>
                    <a:pt x="763" y="286"/>
                  </a:lnTo>
                  <a:lnTo>
                    <a:pt x="286" y="763"/>
                  </a:lnTo>
                  <a:lnTo>
                    <a:pt x="24" y="1406"/>
                  </a:lnTo>
                  <a:lnTo>
                    <a:pt x="1" y="1763"/>
                  </a:lnTo>
                  <a:lnTo>
                    <a:pt x="24" y="2120"/>
                  </a:lnTo>
                  <a:lnTo>
                    <a:pt x="286" y="2763"/>
                  </a:lnTo>
                  <a:lnTo>
                    <a:pt x="763" y="3239"/>
                  </a:lnTo>
                  <a:lnTo>
                    <a:pt x="1406" y="3501"/>
                  </a:lnTo>
                  <a:lnTo>
                    <a:pt x="1763" y="3525"/>
                  </a:lnTo>
                  <a:lnTo>
                    <a:pt x="2120" y="3501"/>
                  </a:lnTo>
                  <a:lnTo>
                    <a:pt x="2763" y="3239"/>
                  </a:lnTo>
                  <a:lnTo>
                    <a:pt x="3239" y="2763"/>
                  </a:lnTo>
                  <a:lnTo>
                    <a:pt x="3501" y="2120"/>
                  </a:lnTo>
                  <a:lnTo>
                    <a:pt x="3525" y="1763"/>
                  </a:lnTo>
                  <a:lnTo>
                    <a:pt x="3501" y="1406"/>
                  </a:lnTo>
                  <a:lnTo>
                    <a:pt x="3239" y="763"/>
                  </a:lnTo>
                  <a:lnTo>
                    <a:pt x="2763" y="286"/>
                  </a:lnTo>
                  <a:lnTo>
                    <a:pt x="2120" y="24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2080249" y="2910440"/>
              <a:ext cx="316316" cy="316284"/>
            </a:xfrm>
            <a:custGeom>
              <a:avLst/>
              <a:gdLst/>
              <a:ahLst/>
              <a:cxnLst/>
              <a:rect l="l" t="t" r="r" b="b"/>
              <a:pathLst>
                <a:path w="9861" h="9860" extrusionOk="0">
                  <a:moveTo>
                    <a:pt x="4931" y="0"/>
                  </a:moveTo>
                  <a:lnTo>
                    <a:pt x="4430" y="24"/>
                  </a:lnTo>
                  <a:lnTo>
                    <a:pt x="3454" y="215"/>
                  </a:lnTo>
                  <a:lnTo>
                    <a:pt x="2573" y="596"/>
                  </a:lnTo>
                  <a:lnTo>
                    <a:pt x="1787" y="1143"/>
                  </a:lnTo>
                  <a:lnTo>
                    <a:pt x="1120" y="1810"/>
                  </a:lnTo>
                  <a:lnTo>
                    <a:pt x="596" y="2596"/>
                  </a:lnTo>
                  <a:lnTo>
                    <a:pt x="215" y="3477"/>
                  </a:lnTo>
                  <a:lnTo>
                    <a:pt x="25" y="4430"/>
                  </a:lnTo>
                  <a:lnTo>
                    <a:pt x="1" y="4930"/>
                  </a:lnTo>
                  <a:lnTo>
                    <a:pt x="25" y="5454"/>
                  </a:lnTo>
                  <a:lnTo>
                    <a:pt x="215" y="6406"/>
                  </a:lnTo>
                  <a:lnTo>
                    <a:pt x="596" y="7287"/>
                  </a:lnTo>
                  <a:lnTo>
                    <a:pt x="1120" y="8073"/>
                  </a:lnTo>
                  <a:lnTo>
                    <a:pt x="1787" y="8740"/>
                  </a:lnTo>
                  <a:lnTo>
                    <a:pt x="2573" y="9288"/>
                  </a:lnTo>
                  <a:lnTo>
                    <a:pt x="3454" y="9645"/>
                  </a:lnTo>
                  <a:lnTo>
                    <a:pt x="4430" y="9859"/>
                  </a:lnTo>
                  <a:lnTo>
                    <a:pt x="5431" y="9859"/>
                  </a:lnTo>
                  <a:lnTo>
                    <a:pt x="6383" y="9645"/>
                  </a:lnTo>
                  <a:lnTo>
                    <a:pt x="7288" y="9288"/>
                  </a:lnTo>
                  <a:lnTo>
                    <a:pt x="8074" y="8740"/>
                  </a:lnTo>
                  <a:lnTo>
                    <a:pt x="8741" y="8073"/>
                  </a:lnTo>
                  <a:lnTo>
                    <a:pt x="9265" y="7287"/>
                  </a:lnTo>
                  <a:lnTo>
                    <a:pt x="9646" y="6406"/>
                  </a:lnTo>
                  <a:lnTo>
                    <a:pt x="9836" y="5454"/>
                  </a:lnTo>
                  <a:lnTo>
                    <a:pt x="9860" y="4930"/>
                  </a:lnTo>
                  <a:lnTo>
                    <a:pt x="9836" y="4430"/>
                  </a:lnTo>
                  <a:lnTo>
                    <a:pt x="9646" y="3477"/>
                  </a:lnTo>
                  <a:lnTo>
                    <a:pt x="9265" y="2596"/>
                  </a:lnTo>
                  <a:lnTo>
                    <a:pt x="8741" y="1810"/>
                  </a:lnTo>
                  <a:lnTo>
                    <a:pt x="8074" y="1143"/>
                  </a:lnTo>
                  <a:lnTo>
                    <a:pt x="7288" y="596"/>
                  </a:lnTo>
                  <a:lnTo>
                    <a:pt x="6383" y="215"/>
                  </a:lnTo>
                  <a:lnTo>
                    <a:pt x="5431" y="2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2396533" y="3164814"/>
              <a:ext cx="551573" cy="552342"/>
            </a:xfrm>
            <a:custGeom>
              <a:avLst/>
              <a:gdLst/>
              <a:ahLst/>
              <a:cxnLst/>
              <a:rect l="l" t="t" r="r" b="b"/>
              <a:pathLst>
                <a:path w="17195" h="17219" extrusionOk="0">
                  <a:moveTo>
                    <a:pt x="8597" y="0"/>
                  </a:moveTo>
                  <a:lnTo>
                    <a:pt x="7716" y="48"/>
                  </a:lnTo>
                  <a:lnTo>
                    <a:pt x="6025" y="381"/>
                  </a:lnTo>
                  <a:lnTo>
                    <a:pt x="4477" y="1024"/>
                  </a:lnTo>
                  <a:lnTo>
                    <a:pt x="3120" y="1953"/>
                  </a:lnTo>
                  <a:lnTo>
                    <a:pt x="1953" y="3120"/>
                  </a:lnTo>
                  <a:lnTo>
                    <a:pt x="1024" y="4501"/>
                  </a:lnTo>
                  <a:lnTo>
                    <a:pt x="357" y="6049"/>
                  </a:lnTo>
                  <a:lnTo>
                    <a:pt x="24" y="7716"/>
                  </a:lnTo>
                  <a:lnTo>
                    <a:pt x="0" y="8597"/>
                  </a:lnTo>
                  <a:lnTo>
                    <a:pt x="24" y="9502"/>
                  </a:lnTo>
                  <a:lnTo>
                    <a:pt x="357" y="11169"/>
                  </a:lnTo>
                  <a:lnTo>
                    <a:pt x="1024" y="12717"/>
                  </a:lnTo>
                  <a:lnTo>
                    <a:pt x="1953" y="14098"/>
                  </a:lnTo>
                  <a:lnTo>
                    <a:pt x="3120" y="15265"/>
                  </a:lnTo>
                  <a:lnTo>
                    <a:pt x="4477" y="16170"/>
                  </a:lnTo>
                  <a:lnTo>
                    <a:pt x="6025" y="16837"/>
                  </a:lnTo>
                  <a:lnTo>
                    <a:pt x="7716" y="17171"/>
                  </a:lnTo>
                  <a:lnTo>
                    <a:pt x="8597" y="17218"/>
                  </a:lnTo>
                  <a:lnTo>
                    <a:pt x="9478" y="17171"/>
                  </a:lnTo>
                  <a:lnTo>
                    <a:pt x="11145" y="16837"/>
                  </a:lnTo>
                  <a:lnTo>
                    <a:pt x="12693" y="16170"/>
                  </a:lnTo>
                  <a:lnTo>
                    <a:pt x="14074" y="15265"/>
                  </a:lnTo>
                  <a:lnTo>
                    <a:pt x="15241" y="14098"/>
                  </a:lnTo>
                  <a:lnTo>
                    <a:pt x="16170" y="12717"/>
                  </a:lnTo>
                  <a:lnTo>
                    <a:pt x="16813" y="11169"/>
                  </a:lnTo>
                  <a:lnTo>
                    <a:pt x="17170" y="9502"/>
                  </a:lnTo>
                  <a:lnTo>
                    <a:pt x="17194" y="8597"/>
                  </a:lnTo>
                  <a:lnTo>
                    <a:pt x="17170" y="7716"/>
                  </a:lnTo>
                  <a:lnTo>
                    <a:pt x="16813" y="6049"/>
                  </a:lnTo>
                  <a:lnTo>
                    <a:pt x="16170" y="4501"/>
                  </a:lnTo>
                  <a:lnTo>
                    <a:pt x="15241" y="3120"/>
                  </a:lnTo>
                  <a:lnTo>
                    <a:pt x="14074" y="1953"/>
                  </a:lnTo>
                  <a:lnTo>
                    <a:pt x="12693" y="1024"/>
                  </a:lnTo>
                  <a:lnTo>
                    <a:pt x="11145" y="381"/>
                  </a:lnTo>
                  <a:lnTo>
                    <a:pt x="9478" y="48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2675350" y="2511684"/>
              <a:ext cx="174951" cy="174951"/>
            </a:xfrm>
            <a:custGeom>
              <a:avLst/>
              <a:gdLst/>
              <a:ahLst/>
              <a:cxnLst/>
              <a:rect l="l" t="t" r="r" b="b"/>
              <a:pathLst>
                <a:path w="5454" h="5454" extrusionOk="0">
                  <a:moveTo>
                    <a:pt x="2715" y="0"/>
                  </a:moveTo>
                  <a:lnTo>
                    <a:pt x="2168" y="48"/>
                  </a:lnTo>
                  <a:lnTo>
                    <a:pt x="1191" y="453"/>
                  </a:lnTo>
                  <a:lnTo>
                    <a:pt x="453" y="1191"/>
                  </a:lnTo>
                  <a:lnTo>
                    <a:pt x="24" y="2167"/>
                  </a:lnTo>
                  <a:lnTo>
                    <a:pt x="0" y="2739"/>
                  </a:lnTo>
                  <a:lnTo>
                    <a:pt x="24" y="3286"/>
                  </a:lnTo>
                  <a:lnTo>
                    <a:pt x="453" y="4263"/>
                  </a:lnTo>
                  <a:lnTo>
                    <a:pt x="1191" y="5001"/>
                  </a:lnTo>
                  <a:lnTo>
                    <a:pt x="2168" y="5430"/>
                  </a:lnTo>
                  <a:lnTo>
                    <a:pt x="2715" y="5454"/>
                  </a:lnTo>
                  <a:lnTo>
                    <a:pt x="3287" y="5430"/>
                  </a:lnTo>
                  <a:lnTo>
                    <a:pt x="4263" y="5001"/>
                  </a:lnTo>
                  <a:lnTo>
                    <a:pt x="5001" y="4263"/>
                  </a:lnTo>
                  <a:lnTo>
                    <a:pt x="5406" y="3286"/>
                  </a:lnTo>
                  <a:lnTo>
                    <a:pt x="5454" y="2739"/>
                  </a:lnTo>
                  <a:lnTo>
                    <a:pt x="5406" y="2167"/>
                  </a:lnTo>
                  <a:lnTo>
                    <a:pt x="5001" y="1191"/>
                  </a:lnTo>
                  <a:lnTo>
                    <a:pt x="4263" y="453"/>
                  </a:lnTo>
                  <a:lnTo>
                    <a:pt x="3287" y="48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9"/>
          <p:cNvGrpSpPr/>
          <p:nvPr/>
        </p:nvGrpSpPr>
        <p:grpSpPr>
          <a:xfrm>
            <a:off x="5331828" y="131384"/>
            <a:ext cx="784737" cy="1951436"/>
            <a:chOff x="5694341" y="520172"/>
            <a:chExt cx="784737" cy="1951436"/>
          </a:xfrm>
        </p:grpSpPr>
        <p:sp>
          <p:nvSpPr>
            <p:cNvPr id="382" name="Google Shape;382;p29"/>
            <p:cNvSpPr/>
            <p:nvPr/>
          </p:nvSpPr>
          <p:spPr>
            <a:xfrm>
              <a:off x="6058693" y="2353948"/>
              <a:ext cx="117692" cy="117660"/>
            </a:xfrm>
            <a:custGeom>
              <a:avLst/>
              <a:gdLst/>
              <a:ahLst/>
              <a:cxnLst/>
              <a:rect l="l" t="t" r="r" b="b"/>
              <a:pathLst>
                <a:path w="3669" h="3668" extrusionOk="0">
                  <a:moveTo>
                    <a:pt x="1834" y="0"/>
                  </a:moveTo>
                  <a:lnTo>
                    <a:pt x="1453" y="24"/>
                  </a:lnTo>
                  <a:lnTo>
                    <a:pt x="787" y="286"/>
                  </a:lnTo>
                  <a:lnTo>
                    <a:pt x="310" y="786"/>
                  </a:lnTo>
                  <a:lnTo>
                    <a:pt x="25" y="1453"/>
                  </a:lnTo>
                  <a:lnTo>
                    <a:pt x="1" y="1834"/>
                  </a:lnTo>
                  <a:lnTo>
                    <a:pt x="25" y="2191"/>
                  </a:lnTo>
                  <a:lnTo>
                    <a:pt x="310" y="2858"/>
                  </a:lnTo>
                  <a:lnTo>
                    <a:pt x="787" y="3358"/>
                  </a:lnTo>
                  <a:lnTo>
                    <a:pt x="1453" y="3644"/>
                  </a:lnTo>
                  <a:lnTo>
                    <a:pt x="1834" y="3668"/>
                  </a:lnTo>
                  <a:lnTo>
                    <a:pt x="2215" y="3644"/>
                  </a:lnTo>
                  <a:lnTo>
                    <a:pt x="2858" y="3358"/>
                  </a:lnTo>
                  <a:lnTo>
                    <a:pt x="3359" y="2858"/>
                  </a:lnTo>
                  <a:lnTo>
                    <a:pt x="3644" y="2191"/>
                  </a:lnTo>
                  <a:lnTo>
                    <a:pt x="3668" y="1834"/>
                  </a:lnTo>
                  <a:lnTo>
                    <a:pt x="3644" y="1453"/>
                  </a:lnTo>
                  <a:lnTo>
                    <a:pt x="3359" y="786"/>
                  </a:lnTo>
                  <a:lnTo>
                    <a:pt x="2858" y="286"/>
                  </a:lnTo>
                  <a:lnTo>
                    <a:pt x="2215" y="24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94341" y="1497595"/>
              <a:ext cx="199394" cy="199426"/>
            </a:xfrm>
            <a:custGeom>
              <a:avLst/>
              <a:gdLst/>
              <a:ahLst/>
              <a:cxnLst/>
              <a:rect l="l" t="t" r="r" b="b"/>
              <a:pathLst>
                <a:path w="6216" h="6217" extrusionOk="0">
                  <a:moveTo>
                    <a:pt x="2787" y="1"/>
                  </a:moveTo>
                  <a:lnTo>
                    <a:pt x="2191" y="144"/>
                  </a:lnTo>
                  <a:lnTo>
                    <a:pt x="1643" y="358"/>
                  </a:lnTo>
                  <a:lnTo>
                    <a:pt x="1143" y="691"/>
                  </a:lnTo>
                  <a:lnTo>
                    <a:pt x="715" y="1120"/>
                  </a:lnTo>
                  <a:lnTo>
                    <a:pt x="381" y="1620"/>
                  </a:lnTo>
                  <a:lnTo>
                    <a:pt x="143" y="2168"/>
                  </a:lnTo>
                  <a:lnTo>
                    <a:pt x="24" y="2787"/>
                  </a:lnTo>
                  <a:lnTo>
                    <a:pt x="0" y="3097"/>
                  </a:lnTo>
                  <a:lnTo>
                    <a:pt x="24" y="3430"/>
                  </a:lnTo>
                  <a:lnTo>
                    <a:pt x="143" y="4025"/>
                  </a:lnTo>
                  <a:lnTo>
                    <a:pt x="381" y="4597"/>
                  </a:lnTo>
                  <a:lnTo>
                    <a:pt x="715" y="5073"/>
                  </a:lnTo>
                  <a:lnTo>
                    <a:pt x="1143" y="5502"/>
                  </a:lnTo>
                  <a:lnTo>
                    <a:pt x="1643" y="5835"/>
                  </a:lnTo>
                  <a:lnTo>
                    <a:pt x="2191" y="6074"/>
                  </a:lnTo>
                  <a:lnTo>
                    <a:pt x="2787" y="6193"/>
                  </a:lnTo>
                  <a:lnTo>
                    <a:pt x="3120" y="6216"/>
                  </a:lnTo>
                  <a:lnTo>
                    <a:pt x="3430" y="6193"/>
                  </a:lnTo>
                  <a:lnTo>
                    <a:pt x="4049" y="6074"/>
                  </a:lnTo>
                  <a:lnTo>
                    <a:pt x="4596" y="5835"/>
                  </a:lnTo>
                  <a:lnTo>
                    <a:pt x="5097" y="5502"/>
                  </a:lnTo>
                  <a:lnTo>
                    <a:pt x="5525" y="5073"/>
                  </a:lnTo>
                  <a:lnTo>
                    <a:pt x="5859" y="4597"/>
                  </a:lnTo>
                  <a:lnTo>
                    <a:pt x="6097" y="4025"/>
                  </a:lnTo>
                  <a:lnTo>
                    <a:pt x="6216" y="3430"/>
                  </a:lnTo>
                  <a:lnTo>
                    <a:pt x="6216" y="3097"/>
                  </a:lnTo>
                  <a:lnTo>
                    <a:pt x="6216" y="2787"/>
                  </a:lnTo>
                  <a:lnTo>
                    <a:pt x="6097" y="2168"/>
                  </a:lnTo>
                  <a:lnTo>
                    <a:pt x="5859" y="1620"/>
                  </a:lnTo>
                  <a:lnTo>
                    <a:pt x="5525" y="1120"/>
                  </a:lnTo>
                  <a:lnTo>
                    <a:pt x="5097" y="691"/>
                  </a:lnTo>
                  <a:lnTo>
                    <a:pt x="4596" y="358"/>
                  </a:lnTo>
                  <a:lnTo>
                    <a:pt x="4049" y="144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6176373" y="1919474"/>
              <a:ext cx="113105" cy="113105"/>
            </a:xfrm>
            <a:custGeom>
              <a:avLst/>
              <a:gdLst/>
              <a:ahLst/>
              <a:cxnLst/>
              <a:rect l="l" t="t" r="r" b="b"/>
              <a:pathLst>
                <a:path w="3526" h="3526" extrusionOk="0">
                  <a:moveTo>
                    <a:pt x="1763" y="1"/>
                  </a:moveTo>
                  <a:lnTo>
                    <a:pt x="1406" y="24"/>
                  </a:lnTo>
                  <a:lnTo>
                    <a:pt x="763" y="286"/>
                  </a:lnTo>
                  <a:lnTo>
                    <a:pt x="286" y="763"/>
                  </a:lnTo>
                  <a:lnTo>
                    <a:pt x="24" y="1406"/>
                  </a:lnTo>
                  <a:lnTo>
                    <a:pt x="1" y="1763"/>
                  </a:lnTo>
                  <a:lnTo>
                    <a:pt x="24" y="2120"/>
                  </a:lnTo>
                  <a:lnTo>
                    <a:pt x="286" y="2763"/>
                  </a:lnTo>
                  <a:lnTo>
                    <a:pt x="763" y="3239"/>
                  </a:lnTo>
                  <a:lnTo>
                    <a:pt x="1406" y="3501"/>
                  </a:lnTo>
                  <a:lnTo>
                    <a:pt x="1763" y="3525"/>
                  </a:lnTo>
                  <a:lnTo>
                    <a:pt x="2120" y="3501"/>
                  </a:lnTo>
                  <a:lnTo>
                    <a:pt x="2763" y="3239"/>
                  </a:lnTo>
                  <a:lnTo>
                    <a:pt x="3239" y="2763"/>
                  </a:lnTo>
                  <a:lnTo>
                    <a:pt x="3501" y="2120"/>
                  </a:lnTo>
                  <a:lnTo>
                    <a:pt x="3525" y="1763"/>
                  </a:lnTo>
                  <a:lnTo>
                    <a:pt x="3501" y="1406"/>
                  </a:lnTo>
                  <a:lnTo>
                    <a:pt x="3239" y="763"/>
                  </a:lnTo>
                  <a:lnTo>
                    <a:pt x="2763" y="286"/>
                  </a:lnTo>
                  <a:lnTo>
                    <a:pt x="2120" y="24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6162761" y="1071715"/>
              <a:ext cx="316316" cy="316284"/>
            </a:xfrm>
            <a:custGeom>
              <a:avLst/>
              <a:gdLst/>
              <a:ahLst/>
              <a:cxnLst/>
              <a:rect l="l" t="t" r="r" b="b"/>
              <a:pathLst>
                <a:path w="9861" h="9860" extrusionOk="0">
                  <a:moveTo>
                    <a:pt x="4931" y="0"/>
                  </a:moveTo>
                  <a:lnTo>
                    <a:pt x="4430" y="24"/>
                  </a:lnTo>
                  <a:lnTo>
                    <a:pt x="3454" y="215"/>
                  </a:lnTo>
                  <a:lnTo>
                    <a:pt x="2573" y="596"/>
                  </a:lnTo>
                  <a:lnTo>
                    <a:pt x="1787" y="1143"/>
                  </a:lnTo>
                  <a:lnTo>
                    <a:pt x="1120" y="1810"/>
                  </a:lnTo>
                  <a:lnTo>
                    <a:pt x="596" y="2596"/>
                  </a:lnTo>
                  <a:lnTo>
                    <a:pt x="215" y="3477"/>
                  </a:lnTo>
                  <a:lnTo>
                    <a:pt x="25" y="4430"/>
                  </a:lnTo>
                  <a:lnTo>
                    <a:pt x="1" y="4930"/>
                  </a:lnTo>
                  <a:lnTo>
                    <a:pt x="25" y="5454"/>
                  </a:lnTo>
                  <a:lnTo>
                    <a:pt x="215" y="6406"/>
                  </a:lnTo>
                  <a:lnTo>
                    <a:pt x="596" y="7287"/>
                  </a:lnTo>
                  <a:lnTo>
                    <a:pt x="1120" y="8073"/>
                  </a:lnTo>
                  <a:lnTo>
                    <a:pt x="1787" y="8740"/>
                  </a:lnTo>
                  <a:lnTo>
                    <a:pt x="2573" y="9288"/>
                  </a:lnTo>
                  <a:lnTo>
                    <a:pt x="3454" y="9645"/>
                  </a:lnTo>
                  <a:lnTo>
                    <a:pt x="4430" y="9859"/>
                  </a:lnTo>
                  <a:lnTo>
                    <a:pt x="5431" y="9859"/>
                  </a:lnTo>
                  <a:lnTo>
                    <a:pt x="6383" y="9645"/>
                  </a:lnTo>
                  <a:lnTo>
                    <a:pt x="7288" y="9288"/>
                  </a:lnTo>
                  <a:lnTo>
                    <a:pt x="8074" y="8740"/>
                  </a:lnTo>
                  <a:lnTo>
                    <a:pt x="8741" y="8073"/>
                  </a:lnTo>
                  <a:lnTo>
                    <a:pt x="9265" y="7287"/>
                  </a:lnTo>
                  <a:lnTo>
                    <a:pt x="9646" y="6406"/>
                  </a:lnTo>
                  <a:lnTo>
                    <a:pt x="9836" y="5454"/>
                  </a:lnTo>
                  <a:lnTo>
                    <a:pt x="9860" y="4930"/>
                  </a:lnTo>
                  <a:lnTo>
                    <a:pt x="9836" y="4430"/>
                  </a:lnTo>
                  <a:lnTo>
                    <a:pt x="9646" y="3477"/>
                  </a:lnTo>
                  <a:lnTo>
                    <a:pt x="9265" y="2596"/>
                  </a:lnTo>
                  <a:lnTo>
                    <a:pt x="8741" y="1810"/>
                  </a:lnTo>
                  <a:lnTo>
                    <a:pt x="8074" y="1143"/>
                  </a:lnTo>
                  <a:lnTo>
                    <a:pt x="7288" y="596"/>
                  </a:lnTo>
                  <a:lnTo>
                    <a:pt x="6383" y="215"/>
                  </a:lnTo>
                  <a:lnTo>
                    <a:pt x="5431" y="2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768800" y="520172"/>
              <a:ext cx="174951" cy="174951"/>
            </a:xfrm>
            <a:custGeom>
              <a:avLst/>
              <a:gdLst/>
              <a:ahLst/>
              <a:cxnLst/>
              <a:rect l="l" t="t" r="r" b="b"/>
              <a:pathLst>
                <a:path w="5454" h="5454" extrusionOk="0">
                  <a:moveTo>
                    <a:pt x="2715" y="0"/>
                  </a:moveTo>
                  <a:lnTo>
                    <a:pt x="2168" y="48"/>
                  </a:lnTo>
                  <a:lnTo>
                    <a:pt x="1191" y="453"/>
                  </a:lnTo>
                  <a:lnTo>
                    <a:pt x="453" y="1191"/>
                  </a:lnTo>
                  <a:lnTo>
                    <a:pt x="24" y="2167"/>
                  </a:lnTo>
                  <a:lnTo>
                    <a:pt x="0" y="2739"/>
                  </a:lnTo>
                  <a:lnTo>
                    <a:pt x="24" y="3286"/>
                  </a:lnTo>
                  <a:lnTo>
                    <a:pt x="453" y="4263"/>
                  </a:lnTo>
                  <a:lnTo>
                    <a:pt x="1191" y="5001"/>
                  </a:lnTo>
                  <a:lnTo>
                    <a:pt x="2168" y="5430"/>
                  </a:lnTo>
                  <a:lnTo>
                    <a:pt x="2715" y="5454"/>
                  </a:lnTo>
                  <a:lnTo>
                    <a:pt x="3287" y="5430"/>
                  </a:lnTo>
                  <a:lnTo>
                    <a:pt x="4263" y="5001"/>
                  </a:lnTo>
                  <a:lnTo>
                    <a:pt x="5001" y="4263"/>
                  </a:lnTo>
                  <a:lnTo>
                    <a:pt x="5406" y="3286"/>
                  </a:lnTo>
                  <a:lnTo>
                    <a:pt x="5454" y="2739"/>
                  </a:lnTo>
                  <a:lnTo>
                    <a:pt x="5406" y="2167"/>
                  </a:lnTo>
                  <a:lnTo>
                    <a:pt x="5001" y="1191"/>
                  </a:lnTo>
                  <a:lnTo>
                    <a:pt x="4263" y="453"/>
                  </a:lnTo>
                  <a:lnTo>
                    <a:pt x="3287" y="48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>
            <a:spLocks noGrp="1"/>
          </p:cNvSpPr>
          <p:nvPr>
            <p:ph type="body" idx="1"/>
          </p:nvPr>
        </p:nvSpPr>
        <p:spPr>
          <a:xfrm>
            <a:off x="681450" y="65720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349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"/>
              <a:buAutoNum type="arabicPeriod"/>
            </a:pPr>
            <a:r>
              <a:rPr lang="en-GB" sz="100">
                <a:solidFill>
                  <a:schemeClr val="lt2"/>
                </a:solidFill>
              </a:rPr>
              <a:t>D</a:t>
            </a:r>
            <a:endParaRPr sz="100">
              <a:solidFill>
                <a:schemeClr val="lt2"/>
              </a:solidFill>
            </a:endParaRPr>
          </a:p>
          <a:p>
            <a:pPr marL="457200" lvl="0" indent="-2349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"/>
              <a:buAutoNum type="arabicPeriod"/>
            </a:pPr>
            <a:r>
              <a:rPr lang="en-GB" sz="100">
                <a:solidFill>
                  <a:schemeClr val="lt2"/>
                </a:solidFill>
              </a:rPr>
              <a:t>Pygmy Filefish </a:t>
            </a:r>
            <a:endParaRPr sz="100">
              <a:solidFill>
                <a:schemeClr val="lt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Tricorn Batfish  </a:t>
            </a:r>
            <a:endParaRPr sz="20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Brown on Dorsal Surface of head and body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Found in Florida and the Northern Gulf of Mexico to Northern South America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2" name="Google Shape;4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800" y="2023675"/>
            <a:ext cx="4082750" cy="27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Human Impacts </a:t>
            </a:r>
            <a:endParaRPr/>
          </a:p>
        </p:txBody>
      </p:sp>
      <p:sp>
        <p:nvSpPr>
          <p:cNvPr id="458" name="Google Shape;458;p39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Overfishing </a:t>
            </a:r>
            <a:endParaRPr sz="20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With the variety of fish in the class a lot of them are fish we eat such as Tuna, Bass, Salmon, and Catfish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-GB" sz="2000"/>
              <a:t>Habitat Loss</a:t>
            </a:r>
            <a:r>
              <a:rPr lang="en-GB" sz="1700"/>
              <a:t>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Many of these animals live in areas like coral reefs which have been destroyed because of human activity in the past 30 years</a:t>
            </a:r>
            <a:endParaRPr sz="1700"/>
          </a:p>
        </p:txBody>
      </p:sp>
      <p:pic>
        <p:nvPicPr>
          <p:cNvPr id="459" name="Google Shape;4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75" y="3051650"/>
            <a:ext cx="3342425" cy="200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0375" y="3051650"/>
            <a:ext cx="3013639" cy="20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 Analysis </a:t>
            </a:r>
            <a:endParaRPr/>
          </a:p>
        </p:txBody>
      </p:sp>
      <p:sp>
        <p:nvSpPr>
          <p:cNvPr id="466" name="Google Shape;466;p40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The diversity in just Osteichthyes is overwhelming with over 28,000 species in this class this project could be extended and we could provide tons more information 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A class can have multiple different characteristics but not every species in that class will fit into every characteristic</a:t>
            </a:r>
            <a:endParaRPr sz="1700"/>
          </a:p>
        </p:txBody>
      </p:sp>
      <p:pic>
        <p:nvPicPr>
          <p:cNvPr id="467" name="Google Shape;4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272" y="2882025"/>
            <a:ext cx="3171500" cy="21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Resources </a:t>
            </a:r>
            <a:endParaRPr/>
          </a:p>
        </p:txBody>
      </p:sp>
      <p:sp>
        <p:nvSpPr>
          <p:cNvPr id="473" name="Google Shape;473;p4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3"/>
              </a:rPr>
              <a:t>https://prezi.com/lsiq9svemf0-/osteichthyes-bony-fish/?fallback=1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4"/>
              </a:rPr>
              <a:t>https://oceana.org/marine-life/ocean-sunfish/#:~:text=The%20ocean%20sunfish%20is%20a,large%20dorsal%20and%20anal%20fins</a:t>
            </a:r>
            <a:r>
              <a:rPr lang="en-GB" sz="1700"/>
              <a:t>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5"/>
              </a:rPr>
              <a:t>http://fsc.fernbank.edu/stt/vertbio/osteichthyes.htm#:~:text=Bony%20fish%20also%20have%20special,remain%20floating%20in%20the%20water</a:t>
            </a:r>
            <a:r>
              <a:rPr lang="en-GB" sz="1700"/>
              <a:t>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6"/>
              </a:rPr>
              <a:t>https://www.sciencedirect.com/topics/agricultural-and-biological-sciences/osteichthyes#:~:text=The%20group%20Osteichthyes%20is%20characterised,2(d)</a:t>
            </a:r>
            <a:r>
              <a:rPr lang="en-GB" sz="1700"/>
              <a:t>).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Links</a:t>
            </a:r>
            <a:endParaRPr/>
          </a:p>
        </p:txBody>
      </p:sp>
      <p:sp>
        <p:nvSpPr>
          <p:cNvPr id="479" name="Google Shape;479;p42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3"/>
              </a:rPr>
              <a:t>https://www.youtube.com/watch?v=MmUAg4pNB6Q</a:t>
            </a:r>
            <a:r>
              <a:rPr lang="en-GB" sz="1700"/>
              <a:t> (Activity)</a:t>
            </a:r>
            <a:endParaRPr sz="17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4"/>
              </a:rPr>
              <a:t>https://www.youtube.com/watch?v=Nyu9RuJNdCo</a:t>
            </a:r>
            <a:r>
              <a:rPr lang="en-GB" sz="1700"/>
              <a:t> (Video clip 1)</a:t>
            </a:r>
            <a:endParaRPr sz="17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5"/>
              </a:rPr>
              <a:t>https://www.youtube.com/watch?v=RD8XAWEmGVs</a:t>
            </a:r>
            <a:r>
              <a:rPr lang="en-GB" sz="1700"/>
              <a:t> (Video clip 2)</a:t>
            </a:r>
            <a:endParaRPr sz="17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6"/>
              </a:rPr>
              <a:t>https://create.kahoot.it/details/5a76044c-e5bc-47ef-8df0-d9780d688103</a:t>
            </a:r>
            <a:r>
              <a:rPr lang="en-GB" sz="1700"/>
              <a:t> (Quiz)</a:t>
            </a:r>
            <a:endParaRPr sz="17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 txBox="1">
            <a:spLocks noGrp="1"/>
          </p:cNvSpPr>
          <p:nvPr>
            <p:ph type="title"/>
          </p:nvPr>
        </p:nvSpPr>
        <p:spPr>
          <a:xfrm>
            <a:off x="1080000" y="900000"/>
            <a:ext cx="3492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THANKS!</a:t>
            </a:r>
            <a:endParaRPr/>
          </a:p>
        </p:txBody>
      </p:sp>
      <p:sp>
        <p:nvSpPr>
          <p:cNvPr id="485" name="Google Shape;485;p43"/>
          <p:cNvSpPr txBox="1">
            <a:spLocks noGrp="1"/>
          </p:cNvSpPr>
          <p:nvPr>
            <p:ph type="subTitle" idx="1"/>
          </p:nvPr>
        </p:nvSpPr>
        <p:spPr>
          <a:xfrm>
            <a:off x="1080000" y="1699200"/>
            <a:ext cx="34920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Does anyone have any questions?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43"/>
          <p:cNvGrpSpPr/>
          <p:nvPr/>
        </p:nvGrpSpPr>
        <p:grpSpPr>
          <a:xfrm>
            <a:off x="4607181" y="1336164"/>
            <a:ext cx="1560052" cy="1309529"/>
            <a:chOff x="4787250" y="946263"/>
            <a:chExt cx="841725" cy="706670"/>
          </a:xfrm>
        </p:grpSpPr>
        <p:sp>
          <p:nvSpPr>
            <p:cNvPr id="487" name="Google Shape;487;p43"/>
            <p:cNvSpPr/>
            <p:nvPr/>
          </p:nvSpPr>
          <p:spPr>
            <a:xfrm>
              <a:off x="4906558" y="946263"/>
              <a:ext cx="722416" cy="670598"/>
            </a:xfrm>
            <a:custGeom>
              <a:avLst/>
              <a:gdLst/>
              <a:ahLst/>
              <a:cxnLst/>
              <a:rect l="l" t="t" r="r" b="b"/>
              <a:pathLst>
                <a:path w="15907" h="14766" extrusionOk="0">
                  <a:moveTo>
                    <a:pt x="5296" y="0"/>
                  </a:moveTo>
                  <a:lnTo>
                    <a:pt x="4624" y="41"/>
                  </a:lnTo>
                  <a:lnTo>
                    <a:pt x="4053" y="82"/>
                  </a:lnTo>
                  <a:lnTo>
                    <a:pt x="3076" y="285"/>
                  </a:lnTo>
                  <a:lnTo>
                    <a:pt x="2669" y="428"/>
                  </a:lnTo>
                  <a:lnTo>
                    <a:pt x="2139" y="672"/>
                  </a:lnTo>
                  <a:lnTo>
                    <a:pt x="1345" y="1283"/>
                  </a:lnTo>
                  <a:lnTo>
                    <a:pt x="1080" y="1670"/>
                  </a:lnTo>
                  <a:lnTo>
                    <a:pt x="856" y="2037"/>
                  </a:lnTo>
                  <a:lnTo>
                    <a:pt x="591" y="2872"/>
                  </a:lnTo>
                  <a:lnTo>
                    <a:pt x="510" y="3747"/>
                  </a:lnTo>
                  <a:lnTo>
                    <a:pt x="571" y="4623"/>
                  </a:lnTo>
                  <a:lnTo>
                    <a:pt x="775" y="5845"/>
                  </a:lnTo>
                  <a:lnTo>
                    <a:pt x="1080" y="7067"/>
                  </a:lnTo>
                  <a:lnTo>
                    <a:pt x="1100" y="7393"/>
                  </a:lnTo>
                  <a:lnTo>
                    <a:pt x="999" y="7780"/>
                  </a:lnTo>
                  <a:lnTo>
                    <a:pt x="510" y="9307"/>
                  </a:lnTo>
                  <a:lnTo>
                    <a:pt x="143" y="10753"/>
                  </a:lnTo>
                  <a:lnTo>
                    <a:pt x="1" y="11771"/>
                  </a:lnTo>
                  <a:lnTo>
                    <a:pt x="41" y="12729"/>
                  </a:lnTo>
                  <a:lnTo>
                    <a:pt x="286" y="13584"/>
                  </a:lnTo>
                  <a:lnTo>
                    <a:pt x="510" y="13971"/>
                  </a:lnTo>
                  <a:lnTo>
                    <a:pt x="754" y="14256"/>
                  </a:lnTo>
                  <a:lnTo>
                    <a:pt x="1100" y="14500"/>
                  </a:lnTo>
                  <a:lnTo>
                    <a:pt x="1304" y="14623"/>
                  </a:lnTo>
                  <a:lnTo>
                    <a:pt x="1854" y="14745"/>
                  </a:lnTo>
                  <a:lnTo>
                    <a:pt x="2893" y="14765"/>
                  </a:lnTo>
                  <a:lnTo>
                    <a:pt x="3768" y="14643"/>
                  </a:lnTo>
                  <a:lnTo>
                    <a:pt x="4461" y="14500"/>
                  </a:lnTo>
                  <a:lnTo>
                    <a:pt x="5968" y="14134"/>
                  </a:lnTo>
                  <a:lnTo>
                    <a:pt x="6762" y="13889"/>
                  </a:lnTo>
                  <a:lnTo>
                    <a:pt x="7801" y="13543"/>
                  </a:lnTo>
                  <a:lnTo>
                    <a:pt x="9898" y="12749"/>
                  </a:lnTo>
                  <a:lnTo>
                    <a:pt x="10917" y="12321"/>
                  </a:lnTo>
                  <a:lnTo>
                    <a:pt x="11955" y="11853"/>
                  </a:lnTo>
                  <a:lnTo>
                    <a:pt x="13768" y="10957"/>
                  </a:lnTo>
                  <a:lnTo>
                    <a:pt x="15132" y="10162"/>
                  </a:lnTo>
                  <a:lnTo>
                    <a:pt x="15723" y="9674"/>
                  </a:lnTo>
                  <a:lnTo>
                    <a:pt x="15906" y="9409"/>
                  </a:lnTo>
                  <a:lnTo>
                    <a:pt x="15906" y="9307"/>
                  </a:lnTo>
                  <a:lnTo>
                    <a:pt x="15825" y="9103"/>
                  </a:lnTo>
                  <a:lnTo>
                    <a:pt x="15499" y="8778"/>
                  </a:lnTo>
                  <a:lnTo>
                    <a:pt x="14664" y="8350"/>
                  </a:lnTo>
                  <a:lnTo>
                    <a:pt x="13564" y="7820"/>
                  </a:lnTo>
                  <a:lnTo>
                    <a:pt x="12831" y="7332"/>
                  </a:lnTo>
                  <a:lnTo>
                    <a:pt x="12139" y="6660"/>
                  </a:lnTo>
                  <a:lnTo>
                    <a:pt x="11568" y="5764"/>
                  </a:lnTo>
                  <a:lnTo>
                    <a:pt x="11365" y="5193"/>
                  </a:lnTo>
                  <a:lnTo>
                    <a:pt x="11019" y="4236"/>
                  </a:lnTo>
                  <a:lnTo>
                    <a:pt x="10591" y="3381"/>
                  </a:lnTo>
                  <a:lnTo>
                    <a:pt x="10204" y="2709"/>
                  </a:lnTo>
                  <a:lnTo>
                    <a:pt x="9247" y="1589"/>
                  </a:lnTo>
                  <a:lnTo>
                    <a:pt x="8086" y="733"/>
                  </a:lnTo>
                  <a:lnTo>
                    <a:pt x="7068" y="306"/>
                  </a:lnTo>
                  <a:lnTo>
                    <a:pt x="6334" y="122"/>
                  </a:lnTo>
                  <a:lnTo>
                    <a:pt x="5947" y="61"/>
                  </a:lnTo>
                  <a:lnTo>
                    <a:pt x="5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4787250" y="1110896"/>
              <a:ext cx="191515" cy="391250"/>
            </a:xfrm>
            <a:custGeom>
              <a:avLst/>
              <a:gdLst/>
              <a:ahLst/>
              <a:cxnLst/>
              <a:rect l="l" t="t" r="r" b="b"/>
              <a:pathLst>
                <a:path w="4217" h="8615" extrusionOk="0">
                  <a:moveTo>
                    <a:pt x="754" y="0"/>
                  </a:moveTo>
                  <a:lnTo>
                    <a:pt x="673" y="41"/>
                  </a:lnTo>
                  <a:lnTo>
                    <a:pt x="530" y="245"/>
                  </a:lnTo>
                  <a:lnTo>
                    <a:pt x="306" y="1242"/>
                  </a:lnTo>
                  <a:lnTo>
                    <a:pt x="326" y="2281"/>
                  </a:lnTo>
                  <a:lnTo>
                    <a:pt x="469" y="2974"/>
                  </a:lnTo>
                  <a:lnTo>
                    <a:pt x="754" y="3625"/>
                  </a:lnTo>
                  <a:lnTo>
                    <a:pt x="1202" y="4155"/>
                  </a:lnTo>
                  <a:lnTo>
                    <a:pt x="1528" y="4358"/>
                  </a:lnTo>
                  <a:lnTo>
                    <a:pt x="1202" y="4603"/>
                  </a:lnTo>
                  <a:lnTo>
                    <a:pt x="713" y="5173"/>
                  </a:lnTo>
                  <a:lnTo>
                    <a:pt x="367" y="5825"/>
                  </a:lnTo>
                  <a:lnTo>
                    <a:pt x="163" y="6476"/>
                  </a:lnTo>
                  <a:lnTo>
                    <a:pt x="1" y="7413"/>
                  </a:lnTo>
                  <a:lnTo>
                    <a:pt x="41" y="8350"/>
                  </a:lnTo>
                  <a:lnTo>
                    <a:pt x="82" y="8533"/>
                  </a:lnTo>
                  <a:lnTo>
                    <a:pt x="184" y="8615"/>
                  </a:lnTo>
                  <a:lnTo>
                    <a:pt x="550" y="8554"/>
                  </a:lnTo>
                  <a:lnTo>
                    <a:pt x="1426" y="8065"/>
                  </a:lnTo>
                  <a:lnTo>
                    <a:pt x="3463" y="6497"/>
                  </a:lnTo>
                  <a:lnTo>
                    <a:pt x="3890" y="6110"/>
                  </a:lnTo>
                  <a:lnTo>
                    <a:pt x="4216" y="3707"/>
                  </a:lnTo>
                  <a:lnTo>
                    <a:pt x="3850" y="3177"/>
                  </a:lnTo>
                  <a:lnTo>
                    <a:pt x="2098" y="957"/>
                  </a:lnTo>
                  <a:lnTo>
                    <a:pt x="1263" y="183"/>
                  </a:lnTo>
                  <a:lnTo>
                    <a:pt x="937" y="2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3"/>
            <p:cNvSpPr/>
            <p:nvPr/>
          </p:nvSpPr>
          <p:spPr>
            <a:xfrm>
              <a:off x="5176648" y="949033"/>
              <a:ext cx="241426" cy="628044"/>
            </a:xfrm>
            <a:custGeom>
              <a:avLst/>
              <a:gdLst/>
              <a:ahLst/>
              <a:cxnLst/>
              <a:rect l="l" t="t" r="r" b="b"/>
              <a:pathLst>
                <a:path w="5316" h="13829" extrusionOk="0">
                  <a:moveTo>
                    <a:pt x="0" y="0"/>
                  </a:moveTo>
                  <a:lnTo>
                    <a:pt x="367" y="917"/>
                  </a:lnTo>
                  <a:lnTo>
                    <a:pt x="897" y="2790"/>
                  </a:lnTo>
                  <a:lnTo>
                    <a:pt x="1243" y="4705"/>
                  </a:lnTo>
                  <a:lnTo>
                    <a:pt x="1385" y="6599"/>
                  </a:lnTo>
                  <a:lnTo>
                    <a:pt x="1406" y="8432"/>
                  </a:lnTo>
                  <a:lnTo>
                    <a:pt x="1324" y="10183"/>
                  </a:lnTo>
                  <a:lnTo>
                    <a:pt x="1039" y="12545"/>
                  </a:lnTo>
                  <a:lnTo>
                    <a:pt x="815" y="13828"/>
                  </a:lnTo>
                  <a:lnTo>
                    <a:pt x="1854" y="13482"/>
                  </a:lnTo>
                  <a:lnTo>
                    <a:pt x="3951" y="12688"/>
                  </a:lnTo>
                  <a:lnTo>
                    <a:pt x="4970" y="12260"/>
                  </a:lnTo>
                  <a:lnTo>
                    <a:pt x="5173" y="11018"/>
                  </a:lnTo>
                  <a:lnTo>
                    <a:pt x="5316" y="8615"/>
                  </a:lnTo>
                  <a:lnTo>
                    <a:pt x="5194" y="6334"/>
                  </a:lnTo>
                  <a:lnTo>
                    <a:pt x="4868" y="4257"/>
                  </a:lnTo>
                  <a:lnTo>
                    <a:pt x="4644" y="3320"/>
                  </a:lnTo>
                  <a:lnTo>
                    <a:pt x="4257" y="2648"/>
                  </a:lnTo>
                  <a:lnTo>
                    <a:pt x="3300" y="1528"/>
                  </a:lnTo>
                  <a:lnTo>
                    <a:pt x="2139" y="672"/>
                  </a:lnTo>
                  <a:lnTo>
                    <a:pt x="1121" y="245"/>
                  </a:lnTo>
                  <a:lnTo>
                    <a:pt x="38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3"/>
            <p:cNvSpPr/>
            <p:nvPr/>
          </p:nvSpPr>
          <p:spPr>
            <a:xfrm>
              <a:off x="4929675" y="965655"/>
              <a:ext cx="179480" cy="651206"/>
            </a:xfrm>
            <a:custGeom>
              <a:avLst/>
              <a:gdLst/>
              <a:ahLst/>
              <a:cxnLst/>
              <a:rect l="l" t="t" r="r" b="b"/>
              <a:pathLst>
                <a:path w="3952" h="14339" extrusionOk="0">
                  <a:moveTo>
                    <a:pt x="2160" y="1"/>
                  </a:moveTo>
                  <a:lnTo>
                    <a:pt x="1630" y="245"/>
                  </a:lnTo>
                  <a:lnTo>
                    <a:pt x="836" y="856"/>
                  </a:lnTo>
                  <a:lnTo>
                    <a:pt x="571" y="1243"/>
                  </a:lnTo>
                  <a:lnTo>
                    <a:pt x="856" y="2221"/>
                  </a:lnTo>
                  <a:lnTo>
                    <a:pt x="1243" y="4115"/>
                  </a:lnTo>
                  <a:lnTo>
                    <a:pt x="1386" y="5947"/>
                  </a:lnTo>
                  <a:lnTo>
                    <a:pt x="1345" y="7658"/>
                  </a:lnTo>
                  <a:lnTo>
                    <a:pt x="1182" y="9247"/>
                  </a:lnTo>
                  <a:lnTo>
                    <a:pt x="897" y="10713"/>
                  </a:lnTo>
                  <a:lnTo>
                    <a:pt x="367" y="12587"/>
                  </a:lnTo>
                  <a:lnTo>
                    <a:pt x="1" y="13544"/>
                  </a:lnTo>
                  <a:lnTo>
                    <a:pt x="245" y="13829"/>
                  </a:lnTo>
                  <a:lnTo>
                    <a:pt x="591" y="14073"/>
                  </a:lnTo>
                  <a:lnTo>
                    <a:pt x="795" y="14196"/>
                  </a:lnTo>
                  <a:lnTo>
                    <a:pt x="1345" y="14318"/>
                  </a:lnTo>
                  <a:lnTo>
                    <a:pt x="2384" y="14338"/>
                  </a:lnTo>
                  <a:lnTo>
                    <a:pt x="3259" y="14216"/>
                  </a:lnTo>
                  <a:lnTo>
                    <a:pt x="3544" y="13238"/>
                  </a:lnTo>
                  <a:lnTo>
                    <a:pt x="3870" y="11243"/>
                  </a:lnTo>
                  <a:lnTo>
                    <a:pt x="3952" y="9226"/>
                  </a:lnTo>
                  <a:lnTo>
                    <a:pt x="3850" y="7251"/>
                  </a:lnTo>
                  <a:lnTo>
                    <a:pt x="3585" y="5337"/>
                  </a:lnTo>
                  <a:lnTo>
                    <a:pt x="3219" y="3565"/>
                  </a:lnTo>
                  <a:lnTo>
                    <a:pt x="2587" y="1223"/>
                  </a:lnTo>
                  <a:lnTo>
                    <a:pt x="2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5143358" y="1434622"/>
              <a:ext cx="154502" cy="218310"/>
            </a:xfrm>
            <a:custGeom>
              <a:avLst/>
              <a:gdLst/>
              <a:ahLst/>
              <a:cxnLst/>
              <a:rect l="l" t="t" r="r" b="b"/>
              <a:pathLst>
                <a:path w="3402" h="4807" extrusionOk="0">
                  <a:moveTo>
                    <a:pt x="1589" y="0"/>
                  </a:moveTo>
                  <a:lnTo>
                    <a:pt x="835" y="20"/>
                  </a:lnTo>
                  <a:lnTo>
                    <a:pt x="123" y="367"/>
                  </a:lnTo>
                  <a:lnTo>
                    <a:pt x="41" y="468"/>
                  </a:lnTo>
                  <a:lnTo>
                    <a:pt x="0" y="998"/>
                  </a:lnTo>
                  <a:lnTo>
                    <a:pt x="21" y="3360"/>
                  </a:lnTo>
                  <a:lnTo>
                    <a:pt x="163" y="4338"/>
                  </a:lnTo>
                  <a:lnTo>
                    <a:pt x="326" y="4725"/>
                  </a:lnTo>
                  <a:lnTo>
                    <a:pt x="448" y="4786"/>
                  </a:lnTo>
                  <a:lnTo>
                    <a:pt x="632" y="4806"/>
                  </a:lnTo>
                  <a:lnTo>
                    <a:pt x="1059" y="4664"/>
                  </a:lnTo>
                  <a:lnTo>
                    <a:pt x="1772" y="4134"/>
                  </a:lnTo>
                  <a:lnTo>
                    <a:pt x="3137" y="2709"/>
                  </a:lnTo>
                  <a:lnTo>
                    <a:pt x="3381" y="2362"/>
                  </a:lnTo>
                  <a:lnTo>
                    <a:pt x="3401" y="2159"/>
                  </a:lnTo>
                  <a:lnTo>
                    <a:pt x="3116" y="1079"/>
                  </a:lnTo>
                  <a:lnTo>
                    <a:pt x="2729" y="550"/>
                  </a:lnTo>
                  <a:lnTo>
                    <a:pt x="2322" y="244"/>
                  </a:lnTo>
                  <a:lnTo>
                    <a:pt x="2078" y="143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5288553" y="1161762"/>
              <a:ext cx="68486" cy="45370"/>
            </a:xfrm>
            <a:custGeom>
              <a:avLst/>
              <a:gdLst/>
              <a:ahLst/>
              <a:cxnLst/>
              <a:rect l="l" t="t" r="r" b="b"/>
              <a:pathLst>
                <a:path w="1508" h="999" extrusionOk="0">
                  <a:moveTo>
                    <a:pt x="612" y="0"/>
                  </a:moveTo>
                  <a:lnTo>
                    <a:pt x="327" y="122"/>
                  </a:lnTo>
                  <a:lnTo>
                    <a:pt x="123" y="326"/>
                  </a:lnTo>
                  <a:lnTo>
                    <a:pt x="21" y="591"/>
                  </a:lnTo>
                  <a:lnTo>
                    <a:pt x="1" y="754"/>
                  </a:lnTo>
                  <a:lnTo>
                    <a:pt x="21" y="876"/>
                  </a:lnTo>
                  <a:lnTo>
                    <a:pt x="123" y="998"/>
                  </a:lnTo>
                  <a:lnTo>
                    <a:pt x="449" y="998"/>
                  </a:lnTo>
                  <a:lnTo>
                    <a:pt x="754" y="957"/>
                  </a:lnTo>
                  <a:lnTo>
                    <a:pt x="1060" y="998"/>
                  </a:lnTo>
                  <a:lnTo>
                    <a:pt x="1386" y="998"/>
                  </a:lnTo>
                  <a:lnTo>
                    <a:pt x="1508" y="876"/>
                  </a:lnTo>
                  <a:lnTo>
                    <a:pt x="1508" y="754"/>
                  </a:lnTo>
                  <a:lnTo>
                    <a:pt x="1508" y="591"/>
                  </a:lnTo>
                  <a:lnTo>
                    <a:pt x="1386" y="326"/>
                  </a:lnTo>
                  <a:lnTo>
                    <a:pt x="1182" y="12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43"/>
          <p:cNvSpPr/>
          <p:nvPr/>
        </p:nvSpPr>
        <p:spPr>
          <a:xfrm>
            <a:off x="6493674" y="2195552"/>
            <a:ext cx="3000352" cy="2947964"/>
          </a:xfrm>
          <a:custGeom>
            <a:avLst/>
            <a:gdLst/>
            <a:ahLst/>
            <a:cxnLst/>
            <a:rect l="l" t="t" r="r" b="b"/>
            <a:pathLst>
              <a:path w="20998" h="20631" extrusionOk="0">
                <a:moveTo>
                  <a:pt x="15295" y="1"/>
                </a:moveTo>
                <a:lnTo>
                  <a:pt x="14725" y="163"/>
                </a:lnTo>
                <a:lnTo>
                  <a:pt x="14439" y="469"/>
                </a:lnTo>
                <a:lnTo>
                  <a:pt x="14338" y="734"/>
                </a:lnTo>
                <a:lnTo>
                  <a:pt x="14338" y="856"/>
                </a:lnTo>
                <a:lnTo>
                  <a:pt x="14439" y="2546"/>
                </a:lnTo>
                <a:lnTo>
                  <a:pt x="14439" y="3503"/>
                </a:lnTo>
                <a:lnTo>
                  <a:pt x="12423" y="5112"/>
                </a:lnTo>
                <a:lnTo>
                  <a:pt x="12179" y="3992"/>
                </a:lnTo>
                <a:lnTo>
                  <a:pt x="11649" y="2017"/>
                </a:lnTo>
                <a:lnTo>
                  <a:pt x="11385" y="1243"/>
                </a:lnTo>
                <a:lnTo>
                  <a:pt x="11324" y="1121"/>
                </a:lnTo>
                <a:lnTo>
                  <a:pt x="11140" y="917"/>
                </a:lnTo>
                <a:lnTo>
                  <a:pt x="10774" y="774"/>
                </a:lnTo>
                <a:lnTo>
                  <a:pt x="10244" y="897"/>
                </a:lnTo>
                <a:lnTo>
                  <a:pt x="9959" y="1141"/>
                </a:lnTo>
                <a:lnTo>
                  <a:pt x="9857" y="1365"/>
                </a:lnTo>
                <a:lnTo>
                  <a:pt x="9837" y="1508"/>
                </a:lnTo>
                <a:lnTo>
                  <a:pt x="9878" y="2506"/>
                </a:lnTo>
                <a:lnTo>
                  <a:pt x="10183" y="5051"/>
                </a:lnTo>
                <a:lnTo>
                  <a:pt x="10407" y="6436"/>
                </a:lnTo>
                <a:lnTo>
                  <a:pt x="8370" y="6375"/>
                </a:lnTo>
                <a:lnTo>
                  <a:pt x="8004" y="5683"/>
                </a:lnTo>
                <a:lnTo>
                  <a:pt x="7250" y="4501"/>
                </a:lnTo>
                <a:lnTo>
                  <a:pt x="7169" y="4400"/>
                </a:lnTo>
                <a:lnTo>
                  <a:pt x="6965" y="4298"/>
                </a:lnTo>
                <a:lnTo>
                  <a:pt x="6558" y="4257"/>
                </a:lnTo>
                <a:lnTo>
                  <a:pt x="6008" y="4461"/>
                </a:lnTo>
                <a:lnTo>
                  <a:pt x="5601" y="4848"/>
                </a:lnTo>
                <a:lnTo>
                  <a:pt x="5540" y="5092"/>
                </a:lnTo>
                <a:lnTo>
                  <a:pt x="5560" y="5397"/>
                </a:lnTo>
                <a:lnTo>
                  <a:pt x="5886" y="6232"/>
                </a:lnTo>
                <a:lnTo>
                  <a:pt x="6578" y="7536"/>
                </a:lnTo>
                <a:lnTo>
                  <a:pt x="6741" y="7780"/>
                </a:lnTo>
                <a:lnTo>
                  <a:pt x="10753" y="8595"/>
                </a:lnTo>
                <a:lnTo>
                  <a:pt x="10916" y="9593"/>
                </a:lnTo>
                <a:lnTo>
                  <a:pt x="11038" y="10448"/>
                </a:lnTo>
                <a:lnTo>
                  <a:pt x="7943" y="9572"/>
                </a:lnTo>
                <a:lnTo>
                  <a:pt x="5703" y="8941"/>
                </a:lnTo>
                <a:lnTo>
                  <a:pt x="5601" y="8921"/>
                </a:lnTo>
                <a:lnTo>
                  <a:pt x="5377" y="9002"/>
                </a:lnTo>
                <a:lnTo>
                  <a:pt x="5071" y="9328"/>
                </a:lnTo>
                <a:lnTo>
                  <a:pt x="4847" y="9980"/>
                </a:lnTo>
                <a:lnTo>
                  <a:pt x="4827" y="10611"/>
                </a:lnTo>
                <a:lnTo>
                  <a:pt x="4949" y="10815"/>
                </a:lnTo>
                <a:lnTo>
                  <a:pt x="5193" y="10998"/>
                </a:lnTo>
                <a:lnTo>
                  <a:pt x="6599" y="11548"/>
                </a:lnTo>
                <a:lnTo>
                  <a:pt x="9572" y="12505"/>
                </a:lnTo>
                <a:lnTo>
                  <a:pt x="11059" y="12953"/>
                </a:lnTo>
                <a:lnTo>
                  <a:pt x="10753" y="14216"/>
                </a:lnTo>
                <a:lnTo>
                  <a:pt x="10285" y="15825"/>
                </a:lnTo>
                <a:lnTo>
                  <a:pt x="7719" y="14786"/>
                </a:lnTo>
                <a:lnTo>
                  <a:pt x="7821" y="14643"/>
                </a:lnTo>
                <a:lnTo>
                  <a:pt x="8187" y="13931"/>
                </a:lnTo>
                <a:lnTo>
                  <a:pt x="8289" y="13503"/>
                </a:lnTo>
                <a:lnTo>
                  <a:pt x="8208" y="13381"/>
                </a:lnTo>
                <a:lnTo>
                  <a:pt x="7922" y="13157"/>
                </a:lnTo>
                <a:lnTo>
                  <a:pt x="7189" y="12831"/>
                </a:lnTo>
                <a:lnTo>
                  <a:pt x="6762" y="12749"/>
                </a:lnTo>
                <a:lnTo>
                  <a:pt x="6619" y="12790"/>
                </a:lnTo>
                <a:lnTo>
                  <a:pt x="6476" y="12872"/>
                </a:lnTo>
                <a:lnTo>
                  <a:pt x="6252" y="13279"/>
                </a:lnTo>
                <a:lnTo>
                  <a:pt x="6008" y="13971"/>
                </a:lnTo>
                <a:lnTo>
                  <a:pt x="5967" y="14114"/>
                </a:lnTo>
                <a:lnTo>
                  <a:pt x="2546" y="12098"/>
                </a:lnTo>
                <a:lnTo>
                  <a:pt x="2668" y="11548"/>
                </a:lnTo>
                <a:lnTo>
                  <a:pt x="3198" y="9022"/>
                </a:lnTo>
                <a:lnTo>
                  <a:pt x="3401" y="7638"/>
                </a:lnTo>
                <a:lnTo>
                  <a:pt x="3361" y="7353"/>
                </a:lnTo>
                <a:lnTo>
                  <a:pt x="3238" y="7210"/>
                </a:lnTo>
                <a:lnTo>
                  <a:pt x="2709" y="7006"/>
                </a:lnTo>
                <a:lnTo>
                  <a:pt x="2078" y="6966"/>
                </a:lnTo>
                <a:lnTo>
                  <a:pt x="1528" y="7088"/>
                </a:lnTo>
                <a:lnTo>
                  <a:pt x="1405" y="7230"/>
                </a:lnTo>
                <a:lnTo>
                  <a:pt x="1080" y="8106"/>
                </a:lnTo>
                <a:lnTo>
                  <a:pt x="306" y="11100"/>
                </a:lnTo>
                <a:lnTo>
                  <a:pt x="0" y="12627"/>
                </a:lnTo>
                <a:lnTo>
                  <a:pt x="0" y="12872"/>
                </a:lnTo>
                <a:lnTo>
                  <a:pt x="326" y="13177"/>
                </a:lnTo>
                <a:lnTo>
                  <a:pt x="1752" y="14175"/>
                </a:lnTo>
                <a:lnTo>
                  <a:pt x="1976" y="14318"/>
                </a:lnTo>
                <a:lnTo>
                  <a:pt x="1833" y="14419"/>
                </a:lnTo>
                <a:lnTo>
                  <a:pt x="1161" y="14949"/>
                </a:lnTo>
                <a:lnTo>
                  <a:pt x="835" y="15315"/>
                </a:lnTo>
                <a:lnTo>
                  <a:pt x="794" y="15478"/>
                </a:lnTo>
                <a:lnTo>
                  <a:pt x="815" y="15641"/>
                </a:lnTo>
                <a:lnTo>
                  <a:pt x="998" y="16110"/>
                </a:lnTo>
                <a:lnTo>
                  <a:pt x="1344" y="16558"/>
                </a:lnTo>
                <a:lnTo>
                  <a:pt x="1772" y="16863"/>
                </a:lnTo>
                <a:lnTo>
                  <a:pt x="2016" y="16884"/>
                </a:lnTo>
                <a:lnTo>
                  <a:pt x="2281" y="16843"/>
                </a:lnTo>
                <a:lnTo>
                  <a:pt x="2933" y="16537"/>
                </a:lnTo>
                <a:lnTo>
                  <a:pt x="3849" y="15967"/>
                </a:lnTo>
                <a:lnTo>
                  <a:pt x="4012" y="15845"/>
                </a:lnTo>
                <a:lnTo>
                  <a:pt x="9694" y="17902"/>
                </a:lnTo>
                <a:lnTo>
                  <a:pt x="9043" y="20000"/>
                </a:lnTo>
                <a:lnTo>
                  <a:pt x="8859" y="20631"/>
                </a:lnTo>
                <a:lnTo>
                  <a:pt x="12158" y="20631"/>
                </a:lnTo>
                <a:lnTo>
                  <a:pt x="12545" y="18472"/>
                </a:lnTo>
                <a:lnTo>
                  <a:pt x="13319" y="13727"/>
                </a:lnTo>
                <a:lnTo>
                  <a:pt x="17006" y="11039"/>
                </a:lnTo>
                <a:lnTo>
                  <a:pt x="17148" y="11202"/>
                </a:lnTo>
                <a:lnTo>
                  <a:pt x="17820" y="11996"/>
                </a:lnTo>
                <a:lnTo>
                  <a:pt x="18309" y="12403"/>
                </a:lnTo>
                <a:lnTo>
                  <a:pt x="18492" y="12485"/>
                </a:lnTo>
                <a:lnTo>
                  <a:pt x="18696" y="12464"/>
                </a:lnTo>
                <a:lnTo>
                  <a:pt x="19225" y="12118"/>
                </a:lnTo>
                <a:lnTo>
                  <a:pt x="19755" y="11589"/>
                </a:lnTo>
                <a:lnTo>
                  <a:pt x="20101" y="11079"/>
                </a:lnTo>
                <a:lnTo>
                  <a:pt x="20121" y="10916"/>
                </a:lnTo>
                <a:lnTo>
                  <a:pt x="20060" y="10774"/>
                </a:lnTo>
                <a:lnTo>
                  <a:pt x="19714" y="10428"/>
                </a:lnTo>
                <a:lnTo>
                  <a:pt x="19022" y="9939"/>
                </a:lnTo>
                <a:lnTo>
                  <a:pt x="18879" y="9837"/>
                </a:lnTo>
                <a:lnTo>
                  <a:pt x="19103" y="9674"/>
                </a:lnTo>
                <a:lnTo>
                  <a:pt x="20508" y="8452"/>
                </a:lnTo>
                <a:lnTo>
                  <a:pt x="20834" y="8045"/>
                </a:lnTo>
                <a:lnTo>
                  <a:pt x="20895" y="7801"/>
                </a:lnTo>
                <a:lnTo>
                  <a:pt x="20997" y="6680"/>
                </a:lnTo>
                <a:lnTo>
                  <a:pt x="20997" y="5255"/>
                </a:lnTo>
                <a:lnTo>
                  <a:pt x="20936" y="4094"/>
                </a:lnTo>
                <a:lnTo>
                  <a:pt x="20834" y="3850"/>
                </a:lnTo>
                <a:lnTo>
                  <a:pt x="20712" y="3707"/>
                </a:lnTo>
                <a:lnTo>
                  <a:pt x="20284" y="3503"/>
                </a:lnTo>
                <a:lnTo>
                  <a:pt x="19775" y="3422"/>
                </a:lnTo>
                <a:lnTo>
                  <a:pt x="19307" y="3503"/>
                </a:lnTo>
                <a:lnTo>
                  <a:pt x="19124" y="3585"/>
                </a:lnTo>
                <a:lnTo>
                  <a:pt x="19062" y="3666"/>
                </a:lnTo>
                <a:lnTo>
                  <a:pt x="19001" y="4013"/>
                </a:lnTo>
                <a:lnTo>
                  <a:pt x="18981" y="4766"/>
                </a:lnTo>
                <a:lnTo>
                  <a:pt x="19022" y="5968"/>
                </a:lnTo>
                <a:lnTo>
                  <a:pt x="19001" y="6904"/>
                </a:lnTo>
                <a:lnTo>
                  <a:pt x="18920" y="7047"/>
                </a:lnTo>
                <a:lnTo>
                  <a:pt x="16659" y="8513"/>
                </a:lnTo>
                <a:lnTo>
                  <a:pt x="13401" y="10652"/>
                </a:lnTo>
                <a:lnTo>
                  <a:pt x="13238" y="9532"/>
                </a:lnTo>
                <a:lnTo>
                  <a:pt x="12993" y="8106"/>
                </a:lnTo>
                <a:lnTo>
                  <a:pt x="13890" y="7210"/>
                </a:lnTo>
                <a:lnTo>
                  <a:pt x="15621" y="5397"/>
                </a:lnTo>
                <a:lnTo>
                  <a:pt x="16415" y="4481"/>
                </a:lnTo>
                <a:lnTo>
                  <a:pt x="16517" y="4277"/>
                </a:lnTo>
                <a:lnTo>
                  <a:pt x="16557" y="4033"/>
                </a:lnTo>
                <a:lnTo>
                  <a:pt x="16496" y="3116"/>
                </a:lnTo>
                <a:lnTo>
                  <a:pt x="16333" y="1935"/>
                </a:lnTo>
                <a:lnTo>
                  <a:pt x="16089" y="856"/>
                </a:lnTo>
                <a:lnTo>
                  <a:pt x="15967" y="469"/>
                </a:lnTo>
                <a:lnTo>
                  <a:pt x="15906" y="326"/>
                </a:lnTo>
                <a:lnTo>
                  <a:pt x="15682" y="102"/>
                </a:lnTo>
                <a:lnTo>
                  <a:pt x="1529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43"/>
          <p:cNvGrpSpPr/>
          <p:nvPr/>
        </p:nvGrpSpPr>
        <p:grpSpPr>
          <a:xfrm>
            <a:off x="4582958" y="3929925"/>
            <a:ext cx="1825338" cy="1056570"/>
            <a:chOff x="4729679" y="1572216"/>
            <a:chExt cx="2699406" cy="1562742"/>
          </a:xfrm>
        </p:grpSpPr>
        <p:grpSp>
          <p:nvGrpSpPr>
            <p:cNvPr id="495" name="Google Shape;495;p43"/>
            <p:cNvGrpSpPr/>
            <p:nvPr/>
          </p:nvGrpSpPr>
          <p:grpSpPr>
            <a:xfrm>
              <a:off x="5214893" y="1977716"/>
              <a:ext cx="1921919" cy="1157242"/>
              <a:chOff x="6120149" y="495000"/>
              <a:chExt cx="1327201" cy="799200"/>
            </a:xfrm>
          </p:grpSpPr>
          <p:sp>
            <p:nvSpPr>
              <p:cNvPr id="496" name="Google Shape;496;p43"/>
              <p:cNvSpPr/>
              <p:nvPr/>
            </p:nvSpPr>
            <p:spPr>
              <a:xfrm flipH="1">
                <a:off x="6907076" y="720241"/>
                <a:ext cx="434986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716" extrusionOk="0">
                    <a:moveTo>
                      <a:pt x="2048" y="1"/>
                    </a:moveTo>
                    <a:lnTo>
                      <a:pt x="1786" y="120"/>
                    </a:lnTo>
                    <a:lnTo>
                      <a:pt x="1691" y="191"/>
                    </a:lnTo>
                    <a:lnTo>
                      <a:pt x="1667" y="406"/>
                    </a:lnTo>
                    <a:lnTo>
                      <a:pt x="1143" y="763"/>
                    </a:lnTo>
                    <a:lnTo>
                      <a:pt x="1119" y="858"/>
                    </a:lnTo>
                    <a:lnTo>
                      <a:pt x="1048" y="834"/>
                    </a:lnTo>
                    <a:lnTo>
                      <a:pt x="619" y="739"/>
                    </a:lnTo>
                    <a:lnTo>
                      <a:pt x="214" y="811"/>
                    </a:lnTo>
                    <a:lnTo>
                      <a:pt x="0" y="953"/>
                    </a:lnTo>
                    <a:lnTo>
                      <a:pt x="810" y="1239"/>
                    </a:lnTo>
                    <a:lnTo>
                      <a:pt x="286" y="1620"/>
                    </a:lnTo>
                    <a:lnTo>
                      <a:pt x="500" y="1715"/>
                    </a:lnTo>
                    <a:lnTo>
                      <a:pt x="834" y="1692"/>
                    </a:lnTo>
                    <a:lnTo>
                      <a:pt x="1143" y="1477"/>
                    </a:lnTo>
                    <a:lnTo>
                      <a:pt x="1191" y="1406"/>
                    </a:lnTo>
                    <a:lnTo>
                      <a:pt x="1286" y="1430"/>
                    </a:lnTo>
                    <a:lnTo>
                      <a:pt x="2120" y="1501"/>
                    </a:lnTo>
                    <a:lnTo>
                      <a:pt x="2715" y="1406"/>
                    </a:lnTo>
                    <a:lnTo>
                      <a:pt x="2977" y="1311"/>
                    </a:lnTo>
                    <a:lnTo>
                      <a:pt x="3382" y="1049"/>
                    </a:lnTo>
                    <a:lnTo>
                      <a:pt x="3691" y="620"/>
                    </a:lnTo>
                    <a:lnTo>
                      <a:pt x="3739" y="549"/>
                    </a:lnTo>
                    <a:lnTo>
                      <a:pt x="3620" y="334"/>
                    </a:lnTo>
                    <a:lnTo>
                      <a:pt x="3572" y="287"/>
                    </a:lnTo>
                    <a:lnTo>
                      <a:pt x="2953" y="72"/>
                    </a:lnTo>
                    <a:lnTo>
                      <a:pt x="2334" y="72"/>
                    </a:lnTo>
                    <a:lnTo>
                      <a:pt x="2167" y="25"/>
                    </a:ln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3"/>
              <p:cNvSpPr/>
              <p:nvPr/>
            </p:nvSpPr>
            <p:spPr>
              <a:xfrm flipH="1">
                <a:off x="6178324" y="1007220"/>
                <a:ext cx="426842" cy="194574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954" extrusionOk="0">
                    <a:moveTo>
                      <a:pt x="2835" y="0"/>
                    </a:moveTo>
                    <a:lnTo>
                      <a:pt x="2311" y="72"/>
                    </a:lnTo>
                    <a:lnTo>
                      <a:pt x="2263" y="96"/>
                    </a:lnTo>
                    <a:lnTo>
                      <a:pt x="2215" y="96"/>
                    </a:lnTo>
                    <a:lnTo>
                      <a:pt x="2049" y="72"/>
                    </a:lnTo>
                    <a:lnTo>
                      <a:pt x="1906" y="72"/>
                    </a:lnTo>
                    <a:lnTo>
                      <a:pt x="1691" y="215"/>
                    </a:lnTo>
                    <a:lnTo>
                      <a:pt x="1596" y="310"/>
                    </a:lnTo>
                    <a:lnTo>
                      <a:pt x="1596" y="524"/>
                    </a:lnTo>
                    <a:lnTo>
                      <a:pt x="1120" y="929"/>
                    </a:lnTo>
                    <a:lnTo>
                      <a:pt x="1096" y="1048"/>
                    </a:lnTo>
                    <a:lnTo>
                      <a:pt x="1025" y="1024"/>
                    </a:lnTo>
                    <a:lnTo>
                      <a:pt x="596" y="977"/>
                    </a:lnTo>
                    <a:lnTo>
                      <a:pt x="191" y="1120"/>
                    </a:lnTo>
                    <a:lnTo>
                      <a:pt x="1" y="1286"/>
                    </a:lnTo>
                    <a:lnTo>
                      <a:pt x="858" y="1453"/>
                    </a:lnTo>
                    <a:lnTo>
                      <a:pt x="382" y="1906"/>
                    </a:lnTo>
                    <a:lnTo>
                      <a:pt x="596" y="1953"/>
                    </a:lnTo>
                    <a:lnTo>
                      <a:pt x="929" y="1882"/>
                    </a:lnTo>
                    <a:lnTo>
                      <a:pt x="1215" y="1644"/>
                    </a:lnTo>
                    <a:lnTo>
                      <a:pt x="1239" y="1572"/>
                    </a:lnTo>
                    <a:lnTo>
                      <a:pt x="1334" y="1596"/>
                    </a:lnTo>
                    <a:lnTo>
                      <a:pt x="2192" y="1548"/>
                    </a:lnTo>
                    <a:lnTo>
                      <a:pt x="2763" y="1358"/>
                    </a:lnTo>
                    <a:lnTo>
                      <a:pt x="3025" y="1239"/>
                    </a:lnTo>
                    <a:lnTo>
                      <a:pt x="3382" y="929"/>
                    </a:lnTo>
                    <a:lnTo>
                      <a:pt x="3644" y="477"/>
                    </a:lnTo>
                    <a:lnTo>
                      <a:pt x="3668" y="381"/>
                    </a:lnTo>
                    <a:lnTo>
                      <a:pt x="3525" y="191"/>
                    </a:lnTo>
                    <a:lnTo>
                      <a:pt x="3478" y="167"/>
                    </a:lnTo>
                    <a:lnTo>
                      <a:pt x="28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3"/>
              <p:cNvSpPr/>
              <p:nvPr/>
            </p:nvSpPr>
            <p:spPr>
              <a:xfrm flipH="1">
                <a:off x="6663226" y="497390"/>
                <a:ext cx="321441" cy="10913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96" extrusionOk="0">
                    <a:moveTo>
                      <a:pt x="1596" y="0"/>
                    </a:moveTo>
                    <a:lnTo>
                      <a:pt x="1405" y="48"/>
                    </a:lnTo>
                    <a:lnTo>
                      <a:pt x="1310" y="96"/>
                    </a:lnTo>
                    <a:lnTo>
                      <a:pt x="1286" y="238"/>
                    </a:lnTo>
                    <a:lnTo>
                      <a:pt x="857" y="429"/>
                    </a:lnTo>
                    <a:lnTo>
                      <a:pt x="810" y="500"/>
                    </a:lnTo>
                    <a:lnTo>
                      <a:pt x="762" y="477"/>
                    </a:lnTo>
                    <a:lnTo>
                      <a:pt x="476" y="334"/>
                    </a:lnTo>
                    <a:lnTo>
                      <a:pt x="167" y="358"/>
                    </a:lnTo>
                    <a:lnTo>
                      <a:pt x="0" y="429"/>
                    </a:lnTo>
                    <a:lnTo>
                      <a:pt x="548" y="739"/>
                    </a:lnTo>
                    <a:lnTo>
                      <a:pt x="119" y="953"/>
                    </a:lnTo>
                    <a:lnTo>
                      <a:pt x="262" y="1024"/>
                    </a:lnTo>
                    <a:lnTo>
                      <a:pt x="500" y="1048"/>
                    </a:lnTo>
                    <a:lnTo>
                      <a:pt x="762" y="953"/>
                    </a:lnTo>
                    <a:lnTo>
                      <a:pt x="786" y="905"/>
                    </a:lnTo>
                    <a:lnTo>
                      <a:pt x="1048" y="1024"/>
                    </a:lnTo>
                    <a:lnTo>
                      <a:pt x="1905" y="1096"/>
                    </a:lnTo>
                    <a:lnTo>
                      <a:pt x="2310" y="1000"/>
                    </a:lnTo>
                    <a:lnTo>
                      <a:pt x="2715" y="667"/>
                    </a:lnTo>
                    <a:lnTo>
                      <a:pt x="2763" y="596"/>
                    </a:lnTo>
                    <a:lnTo>
                      <a:pt x="2715" y="429"/>
                    </a:lnTo>
                    <a:lnTo>
                      <a:pt x="2667" y="405"/>
                    </a:lnTo>
                    <a:lnTo>
                      <a:pt x="2262" y="143"/>
                    </a:lnTo>
                    <a:lnTo>
                      <a:pt x="1881" y="96"/>
                    </a:lnTo>
                    <a:lnTo>
                      <a:pt x="1810" y="96"/>
                    </a:lnTo>
                    <a:lnTo>
                      <a:pt x="1691" y="24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3"/>
              <p:cNvSpPr/>
              <p:nvPr/>
            </p:nvSpPr>
            <p:spPr>
              <a:xfrm flipH="1">
                <a:off x="6690913" y="933733"/>
                <a:ext cx="213479" cy="83048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834" extrusionOk="0">
                    <a:moveTo>
                      <a:pt x="1001" y="0"/>
                    </a:moveTo>
                    <a:lnTo>
                      <a:pt x="882" y="48"/>
                    </a:lnTo>
                    <a:lnTo>
                      <a:pt x="834" y="95"/>
                    </a:lnTo>
                    <a:lnTo>
                      <a:pt x="810" y="191"/>
                    </a:lnTo>
                    <a:lnTo>
                      <a:pt x="548" y="357"/>
                    </a:lnTo>
                    <a:lnTo>
                      <a:pt x="548" y="405"/>
                    </a:lnTo>
                    <a:lnTo>
                      <a:pt x="501" y="405"/>
                    </a:lnTo>
                    <a:lnTo>
                      <a:pt x="215" y="357"/>
                    </a:lnTo>
                    <a:lnTo>
                      <a:pt x="1" y="453"/>
                    </a:lnTo>
                    <a:lnTo>
                      <a:pt x="382" y="595"/>
                    </a:lnTo>
                    <a:lnTo>
                      <a:pt x="144" y="786"/>
                    </a:lnTo>
                    <a:lnTo>
                      <a:pt x="334" y="834"/>
                    </a:lnTo>
                    <a:lnTo>
                      <a:pt x="572" y="715"/>
                    </a:lnTo>
                    <a:lnTo>
                      <a:pt x="572" y="691"/>
                    </a:lnTo>
                    <a:lnTo>
                      <a:pt x="763" y="738"/>
                    </a:lnTo>
                    <a:lnTo>
                      <a:pt x="1334" y="667"/>
                    </a:lnTo>
                    <a:lnTo>
                      <a:pt x="1596" y="572"/>
                    </a:lnTo>
                    <a:lnTo>
                      <a:pt x="1811" y="286"/>
                    </a:lnTo>
                    <a:lnTo>
                      <a:pt x="1834" y="262"/>
                    </a:lnTo>
                    <a:lnTo>
                      <a:pt x="1787" y="143"/>
                    </a:lnTo>
                    <a:lnTo>
                      <a:pt x="1668" y="72"/>
                    </a:lnTo>
                    <a:lnTo>
                      <a:pt x="1191" y="24"/>
                    </a:lnTo>
                    <a:lnTo>
                      <a:pt x="1144" y="24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3"/>
              <p:cNvSpPr/>
              <p:nvPr/>
            </p:nvSpPr>
            <p:spPr>
              <a:xfrm flipH="1">
                <a:off x="7131491" y="1199303"/>
                <a:ext cx="210571" cy="94897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53" extrusionOk="0">
                    <a:moveTo>
                      <a:pt x="1024" y="0"/>
                    </a:moveTo>
                    <a:lnTo>
                      <a:pt x="953" y="24"/>
                    </a:lnTo>
                    <a:lnTo>
                      <a:pt x="834" y="72"/>
                    </a:lnTo>
                    <a:lnTo>
                      <a:pt x="786" y="119"/>
                    </a:lnTo>
                    <a:lnTo>
                      <a:pt x="810" y="238"/>
                    </a:lnTo>
                    <a:lnTo>
                      <a:pt x="572" y="429"/>
                    </a:lnTo>
                    <a:lnTo>
                      <a:pt x="548" y="500"/>
                    </a:lnTo>
                    <a:lnTo>
                      <a:pt x="524" y="477"/>
                    </a:lnTo>
                    <a:lnTo>
                      <a:pt x="214" y="477"/>
                    </a:lnTo>
                    <a:lnTo>
                      <a:pt x="0" y="596"/>
                    </a:lnTo>
                    <a:lnTo>
                      <a:pt x="429" y="691"/>
                    </a:lnTo>
                    <a:lnTo>
                      <a:pt x="191" y="905"/>
                    </a:lnTo>
                    <a:lnTo>
                      <a:pt x="405" y="953"/>
                    </a:lnTo>
                    <a:lnTo>
                      <a:pt x="619" y="786"/>
                    </a:lnTo>
                    <a:lnTo>
                      <a:pt x="619" y="762"/>
                    </a:lnTo>
                    <a:lnTo>
                      <a:pt x="810" y="786"/>
                    </a:lnTo>
                    <a:lnTo>
                      <a:pt x="1381" y="643"/>
                    </a:lnTo>
                    <a:lnTo>
                      <a:pt x="1619" y="524"/>
                    </a:lnTo>
                    <a:lnTo>
                      <a:pt x="1810" y="215"/>
                    </a:lnTo>
                    <a:lnTo>
                      <a:pt x="1810" y="167"/>
                    </a:lnTo>
                    <a:lnTo>
                      <a:pt x="1762" y="72"/>
                    </a:lnTo>
                    <a:lnTo>
                      <a:pt x="1643" y="0"/>
                    </a:lnTo>
                    <a:lnTo>
                      <a:pt x="1143" y="24"/>
                    </a:lnTo>
                    <a:lnTo>
                      <a:pt x="1119" y="24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3"/>
              <p:cNvSpPr/>
              <p:nvPr/>
            </p:nvSpPr>
            <p:spPr>
              <a:xfrm flipH="1">
                <a:off x="6120149" y="746330"/>
                <a:ext cx="160895" cy="71297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16" extrusionOk="0">
                    <a:moveTo>
                      <a:pt x="715" y="1"/>
                    </a:moveTo>
                    <a:lnTo>
                      <a:pt x="620" y="48"/>
                    </a:lnTo>
                    <a:lnTo>
                      <a:pt x="596" y="96"/>
                    </a:lnTo>
                    <a:lnTo>
                      <a:pt x="596" y="167"/>
                    </a:lnTo>
                    <a:lnTo>
                      <a:pt x="406" y="334"/>
                    </a:lnTo>
                    <a:lnTo>
                      <a:pt x="406" y="358"/>
                    </a:lnTo>
                    <a:lnTo>
                      <a:pt x="311" y="310"/>
                    </a:lnTo>
                    <a:lnTo>
                      <a:pt x="1" y="453"/>
                    </a:lnTo>
                    <a:lnTo>
                      <a:pt x="311" y="525"/>
                    </a:lnTo>
                    <a:lnTo>
                      <a:pt x="144" y="691"/>
                    </a:lnTo>
                    <a:lnTo>
                      <a:pt x="287" y="715"/>
                    </a:lnTo>
                    <a:lnTo>
                      <a:pt x="453" y="596"/>
                    </a:lnTo>
                    <a:lnTo>
                      <a:pt x="453" y="572"/>
                    </a:lnTo>
                    <a:lnTo>
                      <a:pt x="596" y="572"/>
                    </a:lnTo>
                    <a:lnTo>
                      <a:pt x="1025" y="477"/>
                    </a:lnTo>
                    <a:lnTo>
                      <a:pt x="1358" y="239"/>
                    </a:lnTo>
                    <a:lnTo>
                      <a:pt x="1382" y="120"/>
                    </a:lnTo>
                    <a:lnTo>
                      <a:pt x="1335" y="48"/>
                    </a:lnTo>
                    <a:lnTo>
                      <a:pt x="1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3"/>
              <p:cNvSpPr/>
              <p:nvPr/>
            </p:nvSpPr>
            <p:spPr>
              <a:xfrm flipH="1">
                <a:off x="6283607" y="618275"/>
                <a:ext cx="213479" cy="85537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859" extrusionOk="0">
                    <a:moveTo>
                      <a:pt x="1001" y="1"/>
                    </a:moveTo>
                    <a:lnTo>
                      <a:pt x="882" y="48"/>
                    </a:lnTo>
                    <a:lnTo>
                      <a:pt x="834" y="96"/>
                    </a:lnTo>
                    <a:lnTo>
                      <a:pt x="810" y="191"/>
                    </a:lnTo>
                    <a:lnTo>
                      <a:pt x="572" y="382"/>
                    </a:lnTo>
                    <a:lnTo>
                      <a:pt x="548" y="429"/>
                    </a:lnTo>
                    <a:lnTo>
                      <a:pt x="524" y="406"/>
                    </a:lnTo>
                    <a:lnTo>
                      <a:pt x="215" y="358"/>
                    </a:lnTo>
                    <a:lnTo>
                      <a:pt x="0" y="477"/>
                    </a:lnTo>
                    <a:lnTo>
                      <a:pt x="405" y="596"/>
                    </a:lnTo>
                    <a:lnTo>
                      <a:pt x="143" y="811"/>
                    </a:lnTo>
                    <a:lnTo>
                      <a:pt x="334" y="858"/>
                    </a:lnTo>
                    <a:lnTo>
                      <a:pt x="572" y="715"/>
                    </a:lnTo>
                    <a:lnTo>
                      <a:pt x="572" y="691"/>
                    </a:lnTo>
                    <a:lnTo>
                      <a:pt x="762" y="739"/>
                    </a:lnTo>
                    <a:lnTo>
                      <a:pt x="1334" y="691"/>
                    </a:lnTo>
                    <a:lnTo>
                      <a:pt x="1596" y="596"/>
                    </a:lnTo>
                    <a:lnTo>
                      <a:pt x="1834" y="310"/>
                    </a:lnTo>
                    <a:lnTo>
                      <a:pt x="1834" y="263"/>
                    </a:lnTo>
                    <a:lnTo>
                      <a:pt x="1787" y="168"/>
                    </a:lnTo>
                    <a:lnTo>
                      <a:pt x="1667" y="72"/>
                    </a:lnTo>
                    <a:lnTo>
                      <a:pt x="1191" y="25"/>
                    </a:lnTo>
                    <a:lnTo>
                      <a:pt x="1167" y="25"/>
                    </a:lnTo>
                    <a:lnTo>
                      <a:pt x="1144" y="48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3"/>
              <p:cNvSpPr/>
              <p:nvPr/>
            </p:nvSpPr>
            <p:spPr>
              <a:xfrm flipH="1">
                <a:off x="7233987" y="495000"/>
                <a:ext cx="213363" cy="73588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739" extrusionOk="0">
                    <a:moveTo>
                      <a:pt x="1096" y="0"/>
                    </a:moveTo>
                    <a:lnTo>
                      <a:pt x="953" y="24"/>
                    </a:lnTo>
                    <a:lnTo>
                      <a:pt x="905" y="48"/>
                    </a:lnTo>
                    <a:lnTo>
                      <a:pt x="857" y="143"/>
                    </a:lnTo>
                    <a:lnTo>
                      <a:pt x="572" y="239"/>
                    </a:lnTo>
                    <a:lnTo>
                      <a:pt x="548" y="286"/>
                    </a:lnTo>
                    <a:lnTo>
                      <a:pt x="500" y="262"/>
                    </a:lnTo>
                    <a:lnTo>
                      <a:pt x="238" y="120"/>
                    </a:lnTo>
                    <a:lnTo>
                      <a:pt x="0" y="167"/>
                    </a:lnTo>
                    <a:lnTo>
                      <a:pt x="333" y="429"/>
                    </a:lnTo>
                    <a:lnTo>
                      <a:pt x="48" y="548"/>
                    </a:lnTo>
                    <a:lnTo>
                      <a:pt x="238" y="643"/>
                    </a:lnTo>
                    <a:lnTo>
                      <a:pt x="476" y="572"/>
                    </a:lnTo>
                    <a:lnTo>
                      <a:pt x="500" y="548"/>
                    </a:lnTo>
                    <a:lnTo>
                      <a:pt x="667" y="643"/>
                    </a:lnTo>
                    <a:lnTo>
                      <a:pt x="1238" y="739"/>
                    </a:lnTo>
                    <a:lnTo>
                      <a:pt x="1500" y="715"/>
                    </a:lnTo>
                    <a:lnTo>
                      <a:pt x="1810" y="501"/>
                    </a:lnTo>
                    <a:lnTo>
                      <a:pt x="1834" y="477"/>
                    </a:lnTo>
                    <a:lnTo>
                      <a:pt x="1810" y="358"/>
                    </a:lnTo>
                    <a:lnTo>
                      <a:pt x="1715" y="239"/>
                    </a:lnTo>
                    <a:lnTo>
                      <a:pt x="1262" y="72"/>
                    </a:lnTo>
                    <a:lnTo>
                      <a:pt x="1215" y="72"/>
                    </a:lnTo>
                    <a:lnTo>
                      <a:pt x="1143" y="24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" name="Google Shape;504;p43"/>
            <p:cNvSpPr/>
            <p:nvPr/>
          </p:nvSpPr>
          <p:spPr>
            <a:xfrm rot="975703" flipH="1">
              <a:off x="4747857" y="1720618"/>
              <a:ext cx="642726" cy="221661"/>
            </a:xfrm>
            <a:custGeom>
              <a:avLst/>
              <a:gdLst/>
              <a:ahLst/>
              <a:cxnLst/>
              <a:rect l="l" t="t" r="r" b="b"/>
              <a:pathLst>
                <a:path w="1834" h="739" extrusionOk="0">
                  <a:moveTo>
                    <a:pt x="1096" y="0"/>
                  </a:moveTo>
                  <a:lnTo>
                    <a:pt x="953" y="24"/>
                  </a:lnTo>
                  <a:lnTo>
                    <a:pt x="905" y="48"/>
                  </a:lnTo>
                  <a:lnTo>
                    <a:pt x="857" y="143"/>
                  </a:lnTo>
                  <a:lnTo>
                    <a:pt x="572" y="239"/>
                  </a:lnTo>
                  <a:lnTo>
                    <a:pt x="548" y="286"/>
                  </a:lnTo>
                  <a:lnTo>
                    <a:pt x="500" y="262"/>
                  </a:lnTo>
                  <a:lnTo>
                    <a:pt x="238" y="120"/>
                  </a:lnTo>
                  <a:lnTo>
                    <a:pt x="0" y="167"/>
                  </a:lnTo>
                  <a:lnTo>
                    <a:pt x="333" y="429"/>
                  </a:lnTo>
                  <a:lnTo>
                    <a:pt x="48" y="548"/>
                  </a:lnTo>
                  <a:lnTo>
                    <a:pt x="238" y="643"/>
                  </a:lnTo>
                  <a:lnTo>
                    <a:pt x="476" y="572"/>
                  </a:lnTo>
                  <a:lnTo>
                    <a:pt x="500" y="548"/>
                  </a:lnTo>
                  <a:lnTo>
                    <a:pt x="667" y="643"/>
                  </a:lnTo>
                  <a:lnTo>
                    <a:pt x="1238" y="739"/>
                  </a:lnTo>
                  <a:lnTo>
                    <a:pt x="1500" y="715"/>
                  </a:lnTo>
                  <a:lnTo>
                    <a:pt x="1810" y="501"/>
                  </a:lnTo>
                  <a:lnTo>
                    <a:pt x="1834" y="477"/>
                  </a:lnTo>
                  <a:lnTo>
                    <a:pt x="1810" y="358"/>
                  </a:lnTo>
                  <a:lnTo>
                    <a:pt x="1715" y="239"/>
                  </a:lnTo>
                  <a:lnTo>
                    <a:pt x="1262" y="72"/>
                  </a:lnTo>
                  <a:lnTo>
                    <a:pt x="1215" y="72"/>
                  </a:lnTo>
                  <a:lnTo>
                    <a:pt x="1143" y="24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3"/>
            <p:cNvSpPr/>
            <p:nvPr/>
          </p:nvSpPr>
          <p:spPr>
            <a:xfrm flipH="1">
              <a:off x="5680199" y="1775219"/>
              <a:ext cx="309138" cy="123857"/>
            </a:xfrm>
            <a:custGeom>
              <a:avLst/>
              <a:gdLst/>
              <a:ahLst/>
              <a:cxnLst/>
              <a:rect l="l" t="t" r="r" b="b"/>
              <a:pathLst>
                <a:path w="1835" h="859" extrusionOk="0">
                  <a:moveTo>
                    <a:pt x="1001" y="1"/>
                  </a:moveTo>
                  <a:lnTo>
                    <a:pt x="882" y="48"/>
                  </a:lnTo>
                  <a:lnTo>
                    <a:pt x="834" y="96"/>
                  </a:lnTo>
                  <a:lnTo>
                    <a:pt x="810" y="191"/>
                  </a:lnTo>
                  <a:lnTo>
                    <a:pt x="572" y="382"/>
                  </a:lnTo>
                  <a:lnTo>
                    <a:pt x="548" y="429"/>
                  </a:lnTo>
                  <a:lnTo>
                    <a:pt x="524" y="406"/>
                  </a:lnTo>
                  <a:lnTo>
                    <a:pt x="215" y="358"/>
                  </a:lnTo>
                  <a:lnTo>
                    <a:pt x="0" y="477"/>
                  </a:lnTo>
                  <a:lnTo>
                    <a:pt x="405" y="596"/>
                  </a:lnTo>
                  <a:lnTo>
                    <a:pt x="143" y="811"/>
                  </a:lnTo>
                  <a:lnTo>
                    <a:pt x="334" y="858"/>
                  </a:lnTo>
                  <a:lnTo>
                    <a:pt x="572" y="715"/>
                  </a:lnTo>
                  <a:lnTo>
                    <a:pt x="572" y="691"/>
                  </a:lnTo>
                  <a:lnTo>
                    <a:pt x="762" y="739"/>
                  </a:lnTo>
                  <a:lnTo>
                    <a:pt x="1334" y="691"/>
                  </a:lnTo>
                  <a:lnTo>
                    <a:pt x="1596" y="596"/>
                  </a:lnTo>
                  <a:lnTo>
                    <a:pt x="1834" y="310"/>
                  </a:lnTo>
                  <a:lnTo>
                    <a:pt x="1834" y="263"/>
                  </a:lnTo>
                  <a:lnTo>
                    <a:pt x="1787" y="168"/>
                  </a:lnTo>
                  <a:lnTo>
                    <a:pt x="1667" y="72"/>
                  </a:lnTo>
                  <a:lnTo>
                    <a:pt x="1191" y="25"/>
                  </a:lnTo>
                  <a:lnTo>
                    <a:pt x="1167" y="25"/>
                  </a:lnTo>
                  <a:lnTo>
                    <a:pt x="1144" y="48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3"/>
            <p:cNvSpPr/>
            <p:nvPr/>
          </p:nvSpPr>
          <p:spPr>
            <a:xfrm rot="422907" flipH="1">
              <a:off x="6306124" y="1600177"/>
              <a:ext cx="465478" cy="158029"/>
            </a:xfrm>
            <a:custGeom>
              <a:avLst/>
              <a:gdLst/>
              <a:ahLst/>
              <a:cxnLst/>
              <a:rect l="l" t="t" r="r" b="b"/>
              <a:pathLst>
                <a:path w="2763" h="1096" extrusionOk="0">
                  <a:moveTo>
                    <a:pt x="1596" y="0"/>
                  </a:moveTo>
                  <a:lnTo>
                    <a:pt x="1405" y="48"/>
                  </a:lnTo>
                  <a:lnTo>
                    <a:pt x="1310" y="96"/>
                  </a:lnTo>
                  <a:lnTo>
                    <a:pt x="1286" y="238"/>
                  </a:lnTo>
                  <a:lnTo>
                    <a:pt x="857" y="429"/>
                  </a:lnTo>
                  <a:lnTo>
                    <a:pt x="810" y="500"/>
                  </a:lnTo>
                  <a:lnTo>
                    <a:pt x="762" y="477"/>
                  </a:lnTo>
                  <a:lnTo>
                    <a:pt x="476" y="334"/>
                  </a:lnTo>
                  <a:lnTo>
                    <a:pt x="167" y="358"/>
                  </a:lnTo>
                  <a:lnTo>
                    <a:pt x="0" y="429"/>
                  </a:lnTo>
                  <a:lnTo>
                    <a:pt x="548" y="739"/>
                  </a:lnTo>
                  <a:lnTo>
                    <a:pt x="119" y="953"/>
                  </a:lnTo>
                  <a:lnTo>
                    <a:pt x="262" y="1024"/>
                  </a:lnTo>
                  <a:lnTo>
                    <a:pt x="500" y="1048"/>
                  </a:lnTo>
                  <a:lnTo>
                    <a:pt x="762" y="953"/>
                  </a:lnTo>
                  <a:lnTo>
                    <a:pt x="786" y="905"/>
                  </a:lnTo>
                  <a:lnTo>
                    <a:pt x="1048" y="1024"/>
                  </a:lnTo>
                  <a:lnTo>
                    <a:pt x="1905" y="1096"/>
                  </a:lnTo>
                  <a:lnTo>
                    <a:pt x="2310" y="1000"/>
                  </a:lnTo>
                  <a:lnTo>
                    <a:pt x="2715" y="667"/>
                  </a:lnTo>
                  <a:lnTo>
                    <a:pt x="2763" y="596"/>
                  </a:lnTo>
                  <a:lnTo>
                    <a:pt x="2715" y="429"/>
                  </a:lnTo>
                  <a:lnTo>
                    <a:pt x="2667" y="405"/>
                  </a:lnTo>
                  <a:lnTo>
                    <a:pt x="2262" y="143"/>
                  </a:lnTo>
                  <a:lnTo>
                    <a:pt x="1881" y="96"/>
                  </a:lnTo>
                  <a:lnTo>
                    <a:pt x="1810" y="96"/>
                  </a:lnTo>
                  <a:lnTo>
                    <a:pt x="1691" y="24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3"/>
            <p:cNvSpPr/>
            <p:nvPr/>
          </p:nvSpPr>
          <p:spPr>
            <a:xfrm flipH="1">
              <a:off x="7196094" y="2646442"/>
              <a:ext cx="232991" cy="103238"/>
            </a:xfrm>
            <a:custGeom>
              <a:avLst/>
              <a:gdLst/>
              <a:ahLst/>
              <a:cxnLst/>
              <a:rect l="l" t="t" r="r" b="b"/>
              <a:pathLst>
                <a:path w="1383" h="716" extrusionOk="0">
                  <a:moveTo>
                    <a:pt x="715" y="1"/>
                  </a:moveTo>
                  <a:lnTo>
                    <a:pt x="620" y="48"/>
                  </a:lnTo>
                  <a:lnTo>
                    <a:pt x="596" y="96"/>
                  </a:lnTo>
                  <a:lnTo>
                    <a:pt x="596" y="167"/>
                  </a:lnTo>
                  <a:lnTo>
                    <a:pt x="406" y="334"/>
                  </a:lnTo>
                  <a:lnTo>
                    <a:pt x="406" y="358"/>
                  </a:lnTo>
                  <a:lnTo>
                    <a:pt x="311" y="310"/>
                  </a:lnTo>
                  <a:lnTo>
                    <a:pt x="1" y="453"/>
                  </a:lnTo>
                  <a:lnTo>
                    <a:pt x="311" y="525"/>
                  </a:lnTo>
                  <a:lnTo>
                    <a:pt x="144" y="691"/>
                  </a:lnTo>
                  <a:lnTo>
                    <a:pt x="287" y="715"/>
                  </a:lnTo>
                  <a:lnTo>
                    <a:pt x="453" y="596"/>
                  </a:lnTo>
                  <a:lnTo>
                    <a:pt x="453" y="572"/>
                  </a:lnTo>
                  <a:lnTo>
                    <a:pt x="596" y="572"/>
                  </a:lnTo>
                  <a:lnTo>
                    <a:pt x="1025" y="477"/>
                  </a:lnTo>
                  <a:lnTo>
                    <a:pt x="1358" y="239"/>
                  </a:lnTo>
                  <a:lnTo>
                    <a:pt x="1382" y="120"/>
                  </a:lnTo>
                  <a:lnTo>
                    <a:pt x="1335" y="48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43"/>
          <p:cNvSpPr/>
          <p:nvPr/>
        </p:nvSpPr>
        <p:spPr>
          <a:xfrm rot="-5400000">
            <a:off x="7098185" y="-999369"/>
            <a:ext cx="2055352" cy="3606729"/>
          </a:xfrm>
          <a:custGeom>
            <a:avLst/>
            <a:gdLst/>
            <a:ahLst/>
            <a:cxnLst/>
            <a:rect l="l" t="t" r="r" b="b"/>
            <a:pathLst>
              <a:path w="23601" h="41415" extrusionOk="0">
                <a:moveTo>
                  <a:pt x="16480" y="12908"/>
                </a:moveTo>
                <a:lnTo>
                  <a:pt x="16623" y="14313"/>
                </a:lnTo>
                <a:lnTo>
                  <a:pt x="17242" y="16981"/>
                </a:lnTo>
                <a:lnTo>
                  <a:pt x="17623" y="18267"/>
                </a:lnTo>
                <a:lnTo>
                  <a:pt x="18004" y="19219"/>
                </a:lnTo>
                <a:lnTo>
                  <a:pt x="18599" y="20529"/>
                </a:lnTo>
                <a:lnTo>
                  <a:pt x="19028" y="21362"/>
                </a:lnTo>
                <a:lnTo>
                  <a:pt x="19552" y="22291"/>
                </a:lnTo>
                <a:lnTo>
                  <a:pt x="19957" y="22887"/>
                </a:lnTo>
                <a:lnTo>
                  <a:pt x="20552" y="23768"/>
                </a:lnTo>
                <a:lnTo>
                  <a:pt x="20671" y="23982"/>
                </a:lnTo>
                <a:lnTo>
                  <a:pt x="20719" y="24435"/>
                </a:lnTo>
                <a:lnTo>
                  <a:pt x="20623" y="24696"/>
                </a:lnTo>
                <a:lnTo>
                  <a:pt x="20171" y="25578"/>
                </a:lnTo>
                <a:lnTo>
                  <a:pt x="19123" y="27054"/>
                </a:lnTo>
                <a:lnTo>
                  <a:pt x="18028" y="28173"/>
                </a:lnTo>
                <a:lnTo>
                  <a:pt x="17027" y="28864"/>
                </a:lnTo>
                <a:lnTo>
                  <a:pt x="16646" y="28983"/>
                </a:lnTo>
                <a:lnTo>
                  <a:pt x="16480" y="29031"/>
                </a:lnTo>
                <a:lnTo>
                  <a:pt x="16218" y="29031"/>
                </a:lnTo>
                <a:lnTo>
                  <a:pt x="16051" y="28721"/>
                </a:lnTo>
                <a:lnTo>
                  <a:pt x="16051" y="28173"/>
                </a:lnTo>
                <a:lnTo>
                  <a:pt x="16218" y="27888"/>
                </a:lnTo>
                <a:lnTo>
                  <a:pt x="16599" y="26864"/>
                </a:lnTo>
                <a:lnTo>
                  <a:pt x="16646" y="26530"/>
                </a:lnTo>
                <a:lnTo>
                  <a:pt x="16908" y="25173"/>
                </a:lnTo>
                <a:lnTo>
                  <a:pt x="17123" y="22863"/>
                </a:lnTo>
                <a:lnTo>
                  <a:pt x="17075" y="21124"/>
                </a:lnTo>
                <a:lnTo>
                  <a:pt x="16908" y="19934"/>
                </a:lnTo>
                <a:lnTo>
                  <a:pt x="16789" y="19600"/>
                </a:lnTo>
                <a:lnTo>
                  <a:pt x="16694" y="19362"/>
                </a:lnTo>
                <a:lnTo>
                  <a:pt x="16408" y="19100"/>
                </a:lnTo>
                <a:lnTo>
                  <a:pt x="16242" y="19100"/>
                </a:lnTo>
                <a:lnTo>
                  <a:pt x="16051" y="19172"/>
                </a:lnTo>
                <a:lnTo>
                  <a:pt x="15789" y="19553"/>
                </a:lnTo>
                <a:lnTo>
                  <a:pt x="15718" y="19838"/>
                </a:lnTo>
                <a:lnTo>
                  <a:pt x="15741" y="20553"/>
                </a:lnTo>
                <a:lnTo>
                  <a:pt x="15813" y="23196"/>
                </a:lnTo>
                <a:lnTo>
                  <a:pt x="15622" y="25149"/>
                </a:lnTo>
                <a:lnTo>
                  <a:pt x="15360" y="26030"/>
                </a:lnTo>
                <a:lnTo>
                  <a:pt x="15289" y="26149"/>
                </a:lnTo>
                <a:lnTo>
                  <a:pt x="15075" y="26173"/>
                </a:lnTo>
                <a:lnTo>
                  <a:pt x="14646" y="25959"/>
                </a:lnTo>
                <a:lnTo>
                  <a:pt x="14384" y="25768"/>
                </a:lnTo>
                <a:lnTo>
                  <a:pt x="14098" y="25268"/>
                </a:lnTo>
                <a:lnTo>
                  <a:pt x="13741" y="24149"/>
                </a:lnTo>
                <a:lnTo>
                  <a:pt x="13670" y="23482"/>
                </a:lnTo>
                <a:lnTo>
                  <a:pt x="13646" y="23101"/>
                </a:lnTo>
                <a:lnTo>
                  <a:pt x="13693" y="21648"/>
                </a:lnTo>
                <a:lnTo>
                  <a:pt x="13574" y="21196"/>
                </a:lnTo>
                <a:lnTo>
                  <a:pt x="13503" y="21077"/>
                </a:lnTo>
                <a:lnTo>
                  <a:pt x="13336" y="21005"/>
                </a:lnTo>
                <a:lnTo>
                  <a:pt x="13241" y="21101"/>
                </a:lnTo>
                <a:lnTo>
                  <a:pt x="13050" y="21434"/>
                </a:lnTo>
                <a:lnTo>
                  <a:pt x="12788" y="22172"/>
                </a:lnTo>
                <a:lnTo>
                  <a:pt x="12669" y="23006"/>
                </a:lnTo>
                <a:lnTo>
                  <a:pt x="12669" y="23863"/>
                </a:lnTo>
                <a:lnTo>
                  <a:pt x="12788" y="24720"/>
                </a:lnTo>
                <a:lnTo>
                  <a:pt x="13027" y="25506"/>
                </a:lnTo>
                <a:lnTo>
                  <a:pt x="13360" y="26244"/>
                </a:lnTo>
                <a:lnTo>
                  <a:pt x="13836" y="26840"/>
                </a:lnTo>
                <a:lnTo>
                  <a:pt x="14098" y="27078"/>
                </a:lnTo>
                <a:lnTo>
                  <a:pt x="14289" y="27221"/>
                </a:lnTo>
                <a:lnTo>
                  <a:pt x="14551" y="27554"/>
                </a:lnTo>
                <a:lnTo>
                  <a:pt x="14551" y="27888"/>
                </a:lnTo>
                <a:lnTo>
                  <a:pt x="14503" y="28173"/>
                </a:lnTo>
                <a:lnTo>
                  <a:pt x="14217" y="28721"/>
                </a:lnTo>
                <a:lnTo>
                  <a:pt x="13693" y="29412"/>
                </a:lnTo>
                <a:lnTo>
                  <a:pt x="13551" y="29531"/>
                </a:lnTo>
                <a:lnTo>
                  <a:pt x="13074" y="30031"/>
                </a:lnTo>
                <a:lnTo>
                  <a:pt x="12622" y="30340"/>
                </a:lnTo>
                <a:lnTo>
                  <a:pt x="12407" y="30340"/>
                </a:lnTo>
                <a:lnTo>
                  <a:pt x="12146" y="30055"/>
                </a:lnTo>
                <a:lnTo>
                  <a:pt x="11931" y="29197"/>
                </a:lnTo>
                <a:lnTo>
                  <a:pt x="11788" y="28602"/>
                </a:lnTo>
                <a:lnTo>
                  <a:pt x="11622" y="27745"/>
                </a:lnTo>
                <a:lnTo>
                  <a:pt x="11407" y="26006"/>
                </a:lnTo>
                <a:lnTo>
                  <a:pt x="11383" y="25101"/>
                </a:lnTo>
                <a:lnTo>
                  <a:pt x="11312" y="24220"/>
                </a:lnTo>
                <a:lnTo>
                  <a:pt x="11383" y="23339"/>
                </a:lnTo>
                <a:lnTo>
                  <a:pt x="11431" y="22339"/>
                </a:lnTo>
                <a:lnTo>
                  <a:pt x="11717" y="20410"/>
                </a:lnTo>
                <a:lnTo>
                  <a:pt x="11931" y="19481"/>
                </a:lnTo>
                <a:lnTo>
                  <a:pt x="12146" y="19052"/>
                </a:lnTo>
                <a:lnTo>
                  <a:pt x="12860" y="17552"/>
                </a:lnTo>
                <a:lnTo>
                  <a:pt x="13360" y="16647"/>
                </a:lnTo>
                <a:lnTo>
                  <a:pt x="13598" y="16385"/>
                </a:lnTo>
                <a:lnTo>
                  <a:pt x="13813" y="16099"/>
                </a:lnTo>
                <a:lnTo>
                  <a:pt x="13955" y="15718"/>
                </a:lnTo>
                <a:lnTo>
                  <a:pt x="14027" y="15528"/>
                </a:lnTo>
                <a:lnTo>
                  <a:pt x="14051" y="15123"/>
                </a:lnTo>
                <a:lnTo>
                  <a:pt x="13932" y="14790"/>
                </a:lnTo>
                <a:lnTo>
                  <a:pt x="13717" y="14575"/>
                </a:lnTo>
                <a:lnTo>
                  <a:pt x="13574" y="14528"/>
                </a:lnTo>
                <a:lnTo>
                  <a:pt x="13217" y="14456"/>
                </a:lnTo>
                <a:lnTo>
                  <a:pt x="12598" y="14575"/>
                </a:lnTo>
                <a:lnTo>
                  <a:pt x="12026" y="14933"/>
                </a:lnTo>
                <a:lnTo>
                  <a:pt x="11503" y="15457"/>
                </a:lnTo>
                <a:lnTo>
                  <a:pt x="11241" y="15766"/>
                </a:lnTo>
                <a:lnTo>
                  <a:pt x="10931" y="16219"/>
                </a:lnTo>
                <a:lnTo>
                  <a:pt x="10431" y="17290"/>
                </a:lnTo>
                <a:lnTo>
                  <a:pt x="10193" y="17862"/>
                </a:lnTo>
                <a:lnTo>
                  <a:pt x="10026" y="17528"/>
                </a:lnTo>
                <a:lnTo>
                  <a:pt x="9812" y="16814"/>
                </a:lnTo>
                <a:lnTo>
                  <a:pt x="9716" y="16433"/>
                </a:lnTo>
                <a:lnTo>
                  <a:pt x="9359" y="14933"/>
                </a:lnTo>
                <a:lnTo>
                  <a:pt x="9073" y="13361"/>
                </a:lnTo>
                <a:lnTo>
                  <a:pt x="9002" y="12908"/>
                </a:lnTo>
                <a:lnTo>
                  <a:pt x="9145" y="12456"/>
                </a:lnTo>
                <a:lnTo>
                  <a:pt x="9359" y="12242"/>
                </a:lnTo>
                <a:lnTo>
                  <a:pt x="9526" y="12170"/>
                </a:lnTo>
                <a:lnTo>
                  <a:pt x="10026" y="11956"/>
                </a:lnTo>
                <a:lnTo>
                  <a:pt x="10955" y="11241"/>
                </a:lnTo>
                <a:lnTo>
                  <a:pt x="11383" y="10765"/>
                </a:lnTo>
                <a:lnTo>
                  <a:pt x="12146" y="9646"/>
                </a:lnTo>
                <a:lnTo>
                  <a:pt x="12884" y="8384"/>
                </a:lnTo>
                <a:lnTo>
                  <a:pt x="13146" y="7741"/>
                </a:lnTo>
                <a:lnTo>
                  <a:pt x="13646" y="6240"/>
                </a:lnTo>
                <a:lnTo>
                  <a:pt x="14003" y="4526"/>
                </a:lnTo>
                <a:lnTo>
                  <a:pt x="14194" y="2763"/>
                </a:lnTo>
                <a:lnTo>
                  <a:pt x="14194" y="1906"/>
                </a:lnTo>
                <a:lnTo>
                  <a:pt x="14170" y="1597"/>
                </a:lnTo>
                <a:lnTo>
                  <a:pt x="14027" y="1073"/>
                </a:lnTo>
                <a:lnTo>
                  <a:pt x="13836" y="930"/>
                </a:lnTo>
                <a:lnTo>
                  <a:pt x="13741" y="882"/>
                </a:lnTo>
                <a:lnTo>
                  <a:pt x="13551" y="906"/>
                </a:lnTo>
                <a:lnTo>
                  <a:pt x="13312" y="1168"/>
                </a:lnTo>
                <a:lnTo>
                  <a:pt x="13193" y="1406"/>
                </a:lnTo>
                <a:lnTo>
                  <a:pt x="12955" y="1978"/>
                </a:lnTo>
                <a:lnTo>
                  <a:pt x="12646" y="3216"/>
                </a:lnTo>
                <a:lnTo>
                  <a:pt x="12527" y="3859"/>
                </a:lnTo>
                <a:lnTo>
                  <a:pt x="12360" y="4788"/>
                </a:lnTo>
                <a:lnTo>
                  <a:pt x="11907" y="6574"/>
                </a:lnTo>
                <a:lnTo>
                  <a:pt x="11574" y="7407"/>
                </a:lnTo>
                <a:lnTo>
                  <a:pt x="11169" y="8122"/>
                </a:lnTo>
                <a:lnTo>
                  <a:pt x="10145" y="9384"/>
                </a:lnTo>
                <a:lnTo>
                  <a:pt x="9431" y="10003"/>
                </a:lnTo>
                <a:lnTo>
                  <a:pt x="9121" y="10122"/>
                </a:lnTo>
                <a:lnTo>
                  <a:pt x="9026" y="10122"/>
                </a:lnTo>
                <a:lnTo>
                  <a:pt x="8835" y="9836"/>
                </a:lnTo>
                <a:lnTo>
                  <a:pt x="8621" y="9122"/>
                </a:lnTo>
                <a:lnTo>
                  <a:pt x="8573" y="8812"/>
                </a:lnTo>
                <a:lnTo>
                  <a:pt x="8478" y="7407"/>
                </a:lnTo>
                <a:lnTo>
                  <a:pt x="8478" y="6026"/>
                </a:lnTo>
                <a:lnTo>
                  <a:pt x="8478" y="5193"/>
                </a:lnTo>
                <a:lnTo>
                  <a:pt x="8430" y="1882"/>
                </a:lnTo>
                <a:lnTo>
                  <a:pt x="8311" y="977"/>
                </a:lnTo>
                <a:lnTo>
                  <a:pt x="8192" y="620"/>
                </a:lnTo>
                <a:lnTo>
                  <a:pt x="7859" y="144"/>
                </a:lnTo>
                <a:lnTo>
                  <a:pt x="7430" y="1"/>
                </a:lnTo>
                <a:lnTo>
                  <a:pt x="6978" y="144"/>
                </a:lnTo>
                <a:lnTo>
                  <a:pt x="6763" y="382"/>
                </a:lnTo>
                <a:lnTo>
                  <a:pt x="6478" y="763"/>
                </a:lnTo>
                <a:lnTo>
                  <a:pt x="6144" y="1763"/>
                </a:lnTo>
                <a:lnTo>
                  <a:pt x="6097" y="2359"/>
                </a:lnTo>
                <a:lnTo>
                  <a:pt x="6073" y="3549"/>
                </a:lnTo>
                <a:lnTo>
                  <a:pt x="6192" y="4764"/>
                </a:lnTo>
                <a:lnTo>
                  <a:pt x="6501" y="6883"/>
                </a:lnTo>
                <a:lnTo>
                  <a:pt x="6835" y="8979"/>
                </a:lnTo>
                <a:lnTo>
                  <a:pt x="7144" y="10813"/>
                </a:lnTo>
                <a:lnTo>
                  <a:pt x="7406" y="12456"/>
                </a:lnTo>
                <a:lnTo>
                  <a:pt x="7406" y="12742"/>
                </a:lnTo>
                <a:lnTo>
                  <a:pt x="7287" y="13004"/>
                </a:lnTo>
                <a:lnTo>
                  <a:pt x="7121" y="13075"/>
                </a:lnTo>
                <a:lnTo>
                  <a:pt x="7025" y="13051"/>
                </a:lnTo>
                <a:lnTo>
                  <a:pt x="6525" y="12932"/>
                </a:lnTo>
                <a:lnTo>
                  <a:pt x="5549" y="12551"/>
                </a:lnTo>
                <a:lnTo>
                  <a:pt x="4620" y="12003"/>
                </a:lnTo>
                <a:lnTo>
                  <a:pt x="3763" y="11218"/>
                </a:lnTo>
                <a:lnTo>
                  <a:pt x="3358" y="10694"/>
                </a:lnTo>
                <a:lnTo>
                  <a:pt x="3120" y="10265"/>
                </a:lnTo>
                <a:lnTo>
                  <a:pt x="2763" y="9265"/>
                </a:lnTo>
                <a:lnTo>
                  <a:pt x="2620" y="8765"/>
                </a:lnTo>
                <a:lnTo>
                  <a:pt x="2501" y="8336"/>
                </a:lnTo>
                <a:lnTo>
                  <a:pt x="1905" y="6002"/>
                </a:lnTo>
                <a:lnTo>
                  <a:pt x="1596" y="5073"/>
                </a:lnTo>
                <a:lnTo>
                  <a:pt x="1453" y="4788"/>
                </a:lnTo>
                <a:lnTo>
                  <a:pt x="1119" y="4335"/>
                </a:lnTo>
                <a:lnTo>
                  <a:pt x="905" y="4216"/>
                </a:lnTo>
                <a:lnTo>
                  <a:pt x="643" y="4168"/>
                </a:lnTo>
                <a:lnTo>
                  <a:pt x="405" y="4288"/>
                </a:lnTo>
                <a:lnTo>
                  <a:pt x="262" y="4478"/>
                </a:lnTo>
                <a:lnTo>
                  <a:pt x="95" y="4954"/>
                </a:lnTo>
                <a:lnTo>
                  <a:pt x="0" y="5716"/>
                </a:lnTo>
                <a:lnTo>
                  <a:pt x="48" y="6240"/>
                </a:lnTo>
                <a:lnTo>
                  <a:pt x="167" y="7050"/>
                </a:lnTo>
                <a:lnTo>
                  <a:pt x="476" y="8574"/>
                </a:lnTo>
                <a:lnTo>
                  <a:pt x="905" y="9932"/>
                </a:lnTo>
                <a:lnTo>
                  <a:pt x="1477" y="11170"/>
                </a:lnTo>
                <a:lnTo>
                  <a:pt x="2143" y="12242"/>
                </a:lnTo>
                <a:lnTo>
                  <a:pt x="2929" y="13123"/>
                </a:lnTo>
                <a:lnTo>
                  <a:pt x="3834" y="13789"/>
                </a:lnTo>
                <a:lnTo>
                  <a:pt x="4858" y="14266"/>
                </a:lnTo>
                <a:lnTo>
                  <a:pt x="5406" y="14432"/>
                </a:lnTo>
                <a:lnTo>
                  <a:pt x="5882" y="14528"/>
                </a:lnTo>
                <a:lnTo>
                  <a:pt x="6883" y="14575"/>
                </a:lnTo>
                <a:lnTo>
                  <a:pt x="7359" y="14528"/>
                </a:lnTo>
                <a:lnTo>
                  <a:pt x="7478" y="14480"/>
                </a:lnTo>
                <a:lnTo>
                  <a:pt x="7716" y="14456"/>
                </a:lnTo>
                <a:lnTo>
                  <a:pt x="7835" y="14552"/>
                </a:lnTo>
                <a:lnTo>
                  <a:pt x="8073" y="15075"/>
                </a:lnTo>
                <a:lnTo>
                  <a:pt x="8407" y="16242"/>
                </a:lnTo>
                <a:lnTo>
                  <a:pt x="8573" y="16814"/>
                </a:lnTo>
                <a:lnTo>
                  <a:pt x="8883" y="17814"/>
                </a:lnTo>
                <a:lnTo>
                  <a:pt x="9264" y="18743"/>
                </a:lnTo>
                <a:lnTo>
                  <a:pt x="9335" y="19100"/>
                </a:lnTo>
                <a:lnTo>
                  <a:pt x="9478" y="20743"/>
                </a:lnTo>
                <a:lnTo>
                  <a:pt x="9597" y="23720"/>
                </a:lnTo>
                <a:lnTo>
                  <a:pt x="9597" y="24530"/>
                </a:lnTo>
                <a:lnTo>
                  <a:pt x="9574" y="24768"/>
                </a:lnTo>
                <a:lnTo>
                  <a:pt x="9478" y="25078"/>
                </a:lnTo>
                <a:lnTo>
                  <a:pt x="9312" y="25197"/>
                </a:lnTo>
                <a:lnTo>
                  <a:pt x="9073" y="25125"/>
                </a:lnTo>
                <a:lnTo>
                  <a:pt x="8907" y="25006"/>
                </a:lnTo>
                <a:lnTo>
                  <a:pt x="8526" y="24696"/>
                </a:lnTo>
                <a:lnTo>
                  <a:pt x="7859" y="23958"/>
                </a:lnTo>
                <a:lnTo>
                  <a:pt x="7287" y="23077"/>
                </a:lnTo>
                <a:lnTo>
                  <a:pt x="6787" y="22053"/>
                </a:lnTo>
                <a:lnTo>
                  <a:pt x="6597" y="21482"/>
                </a:lnTo>
                <a:lnTo>
                  <a:pt x="6287" y="20434"/>
                </a:lnTo>
                <a:lnTo>
                  <a:pt x="5954" y="19410"/>
                </a:lnTo>
                <a:lnTo>
                  <a:pt x="5787" y="18910"/>
                </a:lnTo>
                <a:lnTo>
                  <a:pt x="5549" y="18457"/>
                </a:lnTo>
                <a:lnTo>
                  <a:pt x="5430" y="18290"/>
                </a:lnTo>
                <a:lnTo>
                  <a:pt x="5120" y="18124"/>
                </a:lnTo>
                <a:lnTo>
                  <a:pt x="4954" y="18171"/>
                </a:lnTo>
                <a:lnTo>
                  <a:pt x="4811" y="18267"/>
                </a:lnTo>
                <a:lnTo>
                  <a:pt x="4644" y="18648"/>
                </a:lnTo>
                <a:lnTo>
                  <a:pt x="4620" y="18886"/>
                </a:lnTo>
                <a:lnTo>
                  <a:pt x="4572" y="19410"/>
                </a:lnTo>
                <a:lnTo>
                  <a:pt x="4620" y="19957"/>
                </a:lnTo>
                <a:lnTo>
                  <a:pt x="4763" y="21005"/>
                </a:lnTo>
                <a:lnTo>
                  <a:pt x="5311" y="22839"/>
                </a:lnTo>
                <a:lnTo>
                  <a:pt x="6097" y="24387"/>
                </a:lnTo>
                <a:lnTo>
                  <a:pt x="7121" y="25649"/>
                </a:lnTo>
                <a:lnTo>
                  <a:pt x="7716" y="26173"/>
                </a:lnTo>
                <a:lnTo>
                  <a:pt x="8049" y="26459"/>
                </a:lnTo>
                <a:lnTo>
                  <a:pt x="8740" y="26911"/>
                </a:lnTo>
                <a:lnTo>
                  <a:pt x="9121" y="27078"/>
                </a:lnTo>
                <a:lnTo>
                  <a:pt x="9335" y="27221"/>
                </a:lnTo>
                <a:lnTo>
                  <a:pt x="9621" y="27673"/>
                </a:lnTo>
                <a:lnTo>
                  <a:pt x="9693" y="28007"/>
                </a:lnTo>
                <a:lnTo>
                  <a:pt x="9836" y="28793"/>
                </a:lnTo>
                <a:lnTo>
                  <a:pt x="10193" y="30269"/>
                </a:lnTo>
                <a:lnTo>
                  <a:pt x="10669" y="31674"/>
                </a:lnTo>
                <a:lnTo>
                  <a:pt x="11264" y="32960"/>
                </a:lnTo>
                <a:lnTo>
                  <a:pt x="11598" y="33579"/>
                </a:lnTo>
                <a:lnTo>
                  <a:pt x="12527" y="34937"/>
                </a:lnTo>
                <a:lnTo>
                  <a:pt x="13479" y="36199"/>
                </a:lnTo>
                <a:lnTo>
                  <a:pt x="13551" y="36294"/>
                </a:lnTo>
                <a:lnTo>
                  <a:pt x="13717" y="36485"/>
                </a:lnTo>
                <a:lnTo>
                  <a:pt x="13693" y="36651"/>
                </a:lnTo>
                <a:lnTo>
                  <a:pt x="13670" y="36747"/>
                </a:lnTo>
                <a:lnTo>
                  <a:pt x="13479" y="36842"/>
                </a:lnTo>
                <a:lnTo>
                  <a:pt x="13408" y="36866"/>
                </a:lnTo>
                <a:lnTo>
                  <a:pt x="13003" y="36985"/>
                </a:lnTo>
                <a:lnTo>
                  <a:pt x="12217" y="37104"/>
                </a:lnTo>
                <a:lnTo>
                  <a:pt x="11050" y="37080"/>
                </a:lnTo>
                <a:lnTo>
                  <a:pt x="10264" y="36913"/>
                </a:lnTo>
                <a:lnTo>
                  <a:pt x="10074" y="36818"/>
                </a:lnTo>
                <a:lnTo>
                  <a:pt x="9883" y="36437"/>
                </a:lnTo>
                <a:lnTo>
                  <a:pt x="9883" y="36127"/>
                </a:lnTo>
                <a:lnTo>
                  <a:pt x="9907" y="35222"/>
                </a:lnTo>
                <a:lnTo>
                  <a:pt x="9812" y="33413"/>
                </a:lnTo>
                <a:lnTo>
                  <a:pt x="9526" y="31674"/>
                </a:lnTo>
                <a:lnTo>
                  <a:pt x="9050" y="30007"/>
                </a:lnTo>
                <a:lnTo>
                  <a:pt x="8692" y="29245"/>
                </a:lnTo>
                <a:lnTo>
                  <a:pt x="8573" y="28983"/>
                </a:lnTo>
                <a:lnTo>
                  <a:pt x="8359" y="28673"/>
                </a:lnTo>
                <a:lnTo>
                  <a:pt x="8168" y="28578"/>
                </a:lnTo>
                <a:lnTo>
                  <a:pt x="8049" y="28578"/>
                </a:lnTo>
                <a:lnTo>
                  <a:pt x="7930" y="28626"/>
                </a:lnTo>
                <a:lnTo>
                  <a:pt x="7502" y="29150"/>
                </a:lnTo>
                <a:lnTo>
                  <a:pt x="7430" y="29459"/>
                </a:lnTo>
                <a:lnTo>
                  <a:pt x="7406" y="29840"/>
                </a:lnTo>
                <a:lnTo>
                  <a:pt x="7549" y="30555"/>
                </a:lnTo>
                <a:lnTo>
                  <a:pt x="7645" y="30864"/>
                </a:lnTo>
                <a:lnTo>
                  <a:pt x="8026" y="31888"/>
                </a:lnTo>
                <a:lnTo>
                  <a:pt x="8407" y="32912"/>
                </a:lnTo>
                <a:lnTo>
                  <a:pt x="8573" y="33460"/>
                </a:lnTo>
                <a:lnTo>
                  <a:pt x="8764" y="34603"/>
                </a:lnTo>
                <a:lnTo>
                  <a:pt x="8740" y="35222"/>
                </a:lnTo>
                <a:lnTo>
                  <a:pt x="8716" y="35484"/>
                </a:lnTo>
                <a:lnTo>
                  <a:pt x="8621" y="35842"/>
                </a:lnTo>
                <a:lnTo>
                  <a:pt x="8454" y="35984"/>
                </a:lnTo>
                <a:lnTo>
                  <a:pt x="8216" y="35961"/>
                </a:lnTo>
                <a:lnTo>
                  <a:pt x="8049" y="35865"/>
                </a:lnTo>
                <a:lnTo>
                  <a:pt x="7740" y="35675"/>
                </a:lnTo>
                <a:lnTo>
                  <a:pt x="7216" y="35175"/>
                </a:lnTo>
                <a:lnTo>
                  <a:pt x="6763" y="34532"/>
                </a:lnTo>
                <a:lnTo>
                  <a:pt x="6382" y="33794"/>
                </a:lnTo>
                <a:lnTo>
                  <a:pt x="6240" y="33365"/>
                </a:lnTo>
                <a:lnTo>
                  <a:pt x="5716" y="31793"/>
                </a:lnTo>
                <a:lnTo>
                  <a:pt x="5335" y="30174"/>
                </a:lnTo>
                <a:lnTo>
                  <a:pt x="5144" y="29197"/>
                </a:lnTo>
                <a:lnTo>
                  <a:pt x="4882" y="28292"/>
                </a:lnTo>
                <a:lnTo>
                  <a:pt x="4811" y="28054"/>
                </a:lnTo>
                <a:lnTo>
                  <a:pt x="4620" y="27626"/>
                </a:lnTo>
                <a:lnTo>
                  <a:pt x="4430" y="27530"/>
                </a:lnTo>
                <a:lnTo>
                  <a:pt x="4263" y="27530"/>
                </a:lnTo>
                <a:lnTo>
                  <a:pt x="4096" y="27649"/>
                </a:lnTo>
                <a:lnTo>
                  <a:pt x="3882" y="27888"/>
                </a:lnTo>
                <a:lnTo>
                  <a:pt x="3739" y="28554"/>
                </a:lnTo>
                <a:lnTo>
                  <a:pt x="3715" y="28912"/>
                </a:lnTo>
                <a:lnTo>
                  <a:pt x="3715" y="29531"/>
                </a:lnTo>
                <a:lnTo>
                  <a:pt x="3787" y="30722"/>
                </a:lnTo>
                <a:lnTo>
                  <a:pt x="4025" y="31865"/>
                </a:lnTo>
                <a:lnTo>
                  <a:pt x="4358" y="32936"/>
                </a:lnTo>
                <a:lnTo>
                  <a:pt x="4549" y="33460"/>
                </a:lnTo>
                <a:lnTo>
                  <a:pt x="5001" y="34460"/>
                </a:lnTo>
                <a:lnTo>
                  <a:pt x="6049" y="36127"/>
                </a:lnTo>
                <a:lnTo>
                  <a:pt x="7287" y="37413"/>
                </a:lnTo>
                <a:lnTo>
                  <a:pt x="8692" y="38318"/>
                </a:lnTo>
                <a:lnTo>
                  <a:pt x="9454" y="38604"/>
                </a:lnTo>
                <a:lnTo>
                  <a:pt x="10050" y="38747"/>
                </a:lnTo>
                <a:lnTo>
                  <a:pt x="11526" y="38795"/>
                </a:lnTo>
                <a:lnTo>
                  <a:pt x="11812" y="38747"/>
                </a:lnTo>
                <a:lnTo>
                  <a:pt x="12479" y="38747"/>
                </a:lnTo>
                <a:lnTo>
                  <a:pt x="13813" y="38485"/>
                </a:lnTo>
                <a:lnTo>
                  <a:pt x="14456" y="38247"/>
                </a:lnTo>
                <a:lnTo>
                  <a:pt x="14575" y="38223"/>
                </a:lnTo>
                <a:lnTo>
                  <a:pt x="14789" y="38247"/>
                </a:lnTo>
                <a:lnTo>
                  <a:pt x="15003" y="38461"/>
                </a:lnTo>
                <a:lnTo>
                  <a:pt x="15075" y="38771"/>
                </a:lnTo>
                <a:lnTo>
                  <a:pt x="15241" y="39628"/>
                </a:lnTo>
                <a:lnTo>
                  <a:pt x="15432" y="40485"/>
                </a:lnTo>
                <a:lnTo>
                  <a:pt x="15503" y="40747"/>
                </a:lnTo>
                <a:lnTo>
                  <a:pt x="15694" y="41128"/>
                </a:lnTo>
                <a:lnTo>
                  <a:pt x="15932" y="41343"/>
                </a:lnTo>
                <a:lnTo>
                  <a:pt x="16242" y="41414"/>
                </a:lnTo>
                <a:lnTo>
                  <a:pt x="16408" y="41390"/>
                </a:lnTo>
                <a:lnTo>
                  <a:pt x="16551" y="41343"/>
                </a:lnTo>
                <a:lnTo>
                  <a:pt x="16789" y="41176"/>
                </a:lnTo>
                <a:lnTo>
                  <a:pt x="17004" y="40724"/>
                </a:lnTo>
                <a:lnTo>
                  <a:pt x="17004" y="40295"/>
                </a:lnTo>
                <a:lnTo>
                  <a:pt x="16885" y="39390"/>
                </a:lnTo>
                <a:lnTo>
                  <a:pt x="16432" y="37723"/>
                </a:lnTo>
                <a:lnTo>
                  <a:pt x="16123" y="36937"/>
                </a:lnTo>
                <a:lnTo>
                  <a:pt x="15861" y="36270"/>
                </a:lnTo>
                <a:lnTo>
                  <a:pt x="15194" y="35103"/>
                </a:lnTo>
                <a:lnTo>
                  <a:pt x="14813" y="34603"/>
                </a:lnTo>
                <a:lnTo>
                  <a:pt x="14217" y="33889"/>
                </a:lnTo>
                <a:lnTo>
                  <a:pt x="13503" y="32984"/>
                </a:lnTo>
                <a:lnTo>
                  <a:pt x="13479" y="32650"/>
                </a:lnTo>
                <a:lnTo>
                  <a:pt x="13693" y="32174"/>
                </a:lnTo>
                <a:lnTo>
                  <a:pt x="13836" y="32007"/>
                </a:lnTo>
                <a:lnTo>
                  <a:pt x="14289" y="31412"/>
                </a:lnTo>
                <a:lnTo>
                  <a:pt x="14717" y="30769"/>
                </a:lnTo>
                <a:lnTo>
                  <a:pt x="14956" y="30650"/>
                </a:lnTo>
                <a:lnTo>
                  <a:pt x="16123" y="30555"/>
                </a:lnTo>
                <a:lnTo>
                  <a:pt x="16575" y="30460"/>
                </a:lnTo>
                <a:lnTo>
                  <a:pt x="17123" y="30388"/>
                </a:lnTo>
                <a:lnTo>
                  <a:pt x="18194" y="30079"/>
                </a:lnTo>
                <a:lnTo>
                  <a:pt x="19218" y="29555"/>
                </a:lnTo>
                <a:lnTo>
                  <a:pt x="20195" y="28769"/>
                </a:lnTo>
                <a:lnTo>
                  <a:pt x="20647" y="28269"/>
                </a:lnTo>
                <a:lnTo>
                  <a:pt x="21004" y="27792"/>
                </a:lnTo>
                <a:lnTo>
                  <a:pt x="21767" y="26316"/>
                </a:lnTo>
                <a:lnTo>
                  <a:pt x="22791" y="23958"/>
                </a:lnTo>
                <a:lnTo>
                  <a:pt x="22981" y="23315"/>
                </a:lnTo>
                <a:lnTo>
                  <a:pt x="23219" y="22482"/>
                </a:lnTo>
                <a:lnTo>
                  <a:pt x="23576" y="20719"/>
                </a:lnTo>
                <a:lnTo>
                  <a:pt x="23600" y="19767"/>
                </a:lnTo>
                <a:lnTo>
                  <a:pt x="23576" y="19219"/>
                </a:lnTo>
                <a:lnTo>
                  <a:pt x="23434" y="18695"/>
                </a:lnTo>
                <a:lnTo>
                  <a:pt x="23362" y="18481"/>
                </a:lnTo>
                <a:lnTo>
                  <a:pt x="23172" y="18195"/>
                </a:lnTo>
                <a:lnTo>
                  <a:pt x="22981" y="18148"/>
                </a:lnTo>
                <a:lnTo>
                  <a:pt x="22767" y="18314"/>
                </a:lnTo>
                <a:lnTo>
                  <a:pt x="22624" y="18481"/>
                </a:lnTo>
                <a:lnTo>
                  <a:pt x="22314" y="19076"/>
                </a:lnTo>
                <a:lnTo>
                  <a:pt x="21933" y="20505"/>
                </a:lnTo>
                <a:lnTo>
                  <a:pt x="21767" y="21220"/>
                </a:lnTo>
                <a:lnTo>
                  <a:pt x="21743" y="21386"/>
                </a:lnTo>
                <a:lnTo>
                  <a:pt x="21695" y="21529"/>
                </a:lnTo>
                <a:lnTo>
                  <a:pt x="21647" y="21815"/>
                </a:lnTo>
                <a:lnTo>
                  <a:pt x="21528" y="22220"/>
                </a:lnTo>
                <a:lnTo>
                  <a:pt x="21362" y="22386"/>
                </a:lnTo>
                <a:lnTo>
                  <a:pt x="21266" y="22434"/>
                </a:lnTo>
                <a:lnTo>
                  <a:pt x="21147" y="22434"/>
                </a:lnTo>
                <a:lnTo>
                  <a:pt x="20957" y="22339"/>
                </a:lnTo>
                <a:lnTo>
                  <a:pt x="20766" y="22029"/>
                </a:lnTo>
                <a:lnTo>
                  <a:pt x="20647" y="21791"/>
                </a:lnTo>
                <a:lnTo>
                  <a:pt x="20433" y="21339"/>
                </a:lnTo>
                <a:lnTo>
                  <a:pt x="20171" y="20934"/>
                </a:lnTo>
                <a:lnTo>
                  <a:pt x="19599" y="19386"/>
                </a:lnTo>
                <a:lnTo>
                  <a:pt x="18956" y="18005"/>
                </a:lnTo>
                <a:lnTo>
                  <a:pt x="18861" y="17719"/>
                </a:lnTo>
                <a:lnTo>
                  <a:pt x="18980" y="17243"/>
                </a:lnTo>
                <a:lnTo>
                  <a:pt x="19123" y="17052"/>
                </a:lnTo>
                <a:lnTo>
                  <a:pt x="19552" y="16600"/>
                </a:lnTo>
                <a:lnTo>
                  <a:pt x="20338" y="15576"/>
                </a:lnTo>
                <a:lnTo>
                  <a:pt x="21076" y="14432"/>
                </a:lnTo>
                <a:lnTo>
                  <a:pt x="21695" y="13194"/>
                </a:lnTo>
                <a:lnTo>
                  <a:pt x="21981" y="12504"/>
                </a:lnTo>
                <a:lnTo>
                  <a:pt x="22410" y="11408"/>
                </a:lnTo>
                <a:lnTo>
                  <a:pt x="22886" y="9693"/>
                </a:lnTo>
                <a:lnTo>
                  <a:pt x="23053" y="8479"/>
                </a:lnTo>
                <a:lnTo>
                  <a:pt x="23100" y="7836"/>
                </a:lnTo>
                <a:lnTo>
                  <a:pt x="23148" y="7169"/>
                </a:lnTo>
                <a:lnTo>
                  <a:pt x="23100" y="6502"/>
                </a:lnTo>
                <a:lnTo>
                  <a:pt x="23053" y="5859"/>
                </a:lnTo>
                <a:lnTo>
                  <a:pt x="22886" y="5240"/>
                </a:lnTo>
                <a:lnTo>
                  <a:pt x="22767" y="4978"/>
                </a:lnTo>
                <a:lnTo>
                  <a:pt x="22410" y="4740"/>
                </a:lnTo>
                <a:lnTo>
                  <a:pt x="22029" y="4764"/>
                </a:lnTo>
                <a:lnTo>
                  <a:pt x="21743" y="5026"/>
                </a:lnTo>
                <a:lnTo>
                  <a:pt x="21671" y="5193"/>
                </a:lnTo>
                <a:lnTo>
                  <a:pt x="21552" y="5931"/>
                </a:lnTo>
                <a:lnTo>
                  <a:pt x="21481" y="7407"/>
                </a:lnTo>
                <a:lnTo>
                  <a:pt x="21505" y="8145"/>
                </a:lnTo>
                <a:lnTo>
                  <a:pt x="21481" y="8955"/>
                </a:lnTo>
                <a:lnTo>
                  <a:pt x="21195" y="10479"/>
                </a:lnTo>
                <a:lnTo>
                  <a:pt x="20957" y="11194"/>
                </a:lnTo>
                <a:lnTo>
                  <a:pt x="20766" y="11694"/>
                </a:lnTo>
                <a:lnTo>
                  <a:pt x="19504" y="14337"/>
                </a:lnTo>
                <a:lnTo>
                  <a:pt x="18909" y="15314"/>
                </a:lnTo>
                <a:lnTo>
                  <a:pt x="18814" y="15433"/>
                </a:lnTo>
                <a:lnTo>
                  <a:pt x="18623" y="15504"/>
                </a:lnTo>
                <a:lnTo>
                  <a:pt x="18433" y="15409"/>
                </a:lnTo>
                <a:lnTo>
                  <a:pt x="18266" y="15171"/>
                </a:lnTo>
                <a:lnTo>
                  <a:pt x="18218" y="15004"/>
                </a:lnTo>
                <a:lnTo>
                  <a:pt x="18051" y="13980"/>
                </a:lnTo>
                <a:lnTo>
                  <a:pt x="17980" y="12932"/>
                </a:lnTo>
                <a:lnTo>
                  <a:pt x="17909" y="12361"/>
                </a:lnTo>
                <a:lnTo>
                  <a:pt x="17861" y="9860"/>
                </a:lnTo>
                <a:lnTo>
                  <a:pt x="17813" y="9312"/>
                </a:lnTo>
                <a:lnTo>
                  <a:pt x="17790" y="8717"/>
                </a:lnTo>
                <a:lnTo>
                  <a:pt x="17599" y="7550"/>
                </a:lnTo>
                <a:lnTo>
                  <a:pt x="17385" y="7002"/>
                </a:lnTo>
                <a:lnTo>
                  <a:pt x="17313" y="6836"/>
                </a:lnTo>
                <a:lnTo>
                  <a:pt x="17099" y="6621"/>
                </a:lnTo>
                <a:lnTo>
                  <a:pt x="16885" y="6645"/>
                </a:lnTo>
                <a:lnTo>
                  <a:pt x="16718" y="6860"/>
                </a:lnTo>
                <a:lnTo>
                  <a:pt x="16623" y="7050"/>
                </a:lnTo>
                <a:lnTo>
                  <a:pt x="16456" y="7884"/>
                </a:lnTo>
                <a:lnTo>
                  <a:pt x="16384" y="8788"/>
                </a:lnTo>
                <a:lnTo>
                  <a:pt x="16361" y="11170"/>
                </a:lnTo>
                <a:lnTo>
                  <a:pt x="16480" y="12908"/>
                </a:lnTo>
                <a:close/>
              </a:path>
            </a:pathLst>
          </a:custGeom>
          <a:solidFill>
            <a:srgbClr val="FED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3"/>
          <p:cNvSpPr/>
          <p:nvPr/>
        </p:nvSpPr>
        <p:spPr>
          <a:xfrm rot="764328">
            <a:off x="-789141" y="3629193"/>
            <a:ext cx="1561043" cy="2188930"/>
          </a:xfrm>
          <a:custGeom>
            <a:avLst/>
            <a:gdLst/>
            <a:ahLst/>
            <a:cxnLst/>
            <a:rect l="l" t="t" r="r" b="b"/>
            <a:pathLst>
              <a:path w="23601" h="41415" extrusionOk="0">
                <a:moveTo>
                  <a:pt x="16480" y="12908"/>
                </a:moveTo>
                <a:lnTo>
                  <a:pt x="16623" y="14313"/>
                </a:lnTo>
                <a:lnTo>
                  <a:pt x="17242" y="16981"/>
                </a:lnTo>
                <a:lnTo>
                  <a:pt x="17623" y="18267"/>
                </a:lnTo>
                <a:lnTo>
                  <a:pt x="18004" y="19219"/>
                </a:lnTo>
                <a:lnTo>
                  <a:pt x="18599" y="20529"/>
                </a:lnTo>
                <a:lnTo>
                  <a:pt x="19028" y="21362"/>
                </a:lnTo>
                <a:lnTo>
                  <a:pt x="19552" y="22291"/>
                </a:lnTo>
                <a:lnTo>
                  <a:pt x="19957" y="22887"/>
                </a:lnTo>
                <a:lnTo>
                  <a:pt x="20552" y="23768"/>
                </a:lnTo>
                <a:lnTo>
                  <a:pt x="20671" y="23982"/>
                </a:lnTo>
                <a:lnTo>
                  <a:pt x="20719" y="24435"/>
                </a:lnTo>
                <a:lnTo>
                  <a:pt x="20623" y="24696"/>
                </a:lnTo>
                <a:lnTo>
                  <a:pt x="20171" y="25578"/>
                </a:lnTo>
                <a:lnTo>
                  <a:pt x="19123" y="27054"/>
                </a:lnTo>
                <a:lnTo>
                  <a:pt x="18028" y="28173"/>
                </a:lnTo>
                <a:lnTo>
                  <a:pt x="17027" y="28864"/>
                </a:lnTo>
                <a:lnTo>
                  <a:pt x="16646" y="28983"/>
                </a:lnTo>
                <a:lnTo>
                  <a:pt x="16480" y="29031"/>
                </a:lnTo>
                <a:lnTo>
                  <a:pt x="16218" y="29031"/>
                </a:lnTo>
                <a:lnTo>
                  <a:pt x="16051" y="28721"/>
                </a:lnTo>
                <a:lnTo>
                  <a:pt x="16051" y="28173"/>
                </a:lnTo>
                <a:lnTo>
                  <a:pt x="16218" y="27888"/>
                </a:lnTo>
                <a:lnTo>
                  <a:pt x="16599" y="26864"/>
                </a:lnTo>
                <a:lnTo>
                  <a:pt x="16646" y="26530"/>
                </a:lnTo>
                <a:lnTo>
                  <a:pt x="16908" y="25173"/>
                </a:lnTo>
                <a:lnTo>
                  <a:pt x="17123" y="22863"/>
                </a:lnTo>
                <a:lnTo>
                  <a:pt x="17075" y="21124"/>
                </a:lnTo>
                <a:lnTo>
                  <a:pt x="16908" y="19934"/>
                </a:lnTo>
                <a:lnTo>
                  <a:pt x="16789" y="19600"/>
                </a:lnTo>
                <a:lnTo>
                  <a:pt x="16694" y="19362"/>
                </a:lnTo>
                <a:lnTo>
                  <a:pt x="16408" y="19100"/>
                </a:lnTo>
                <a:lnTo>
                  <a:pt x="16242" y="19100"/>
                </a:lnTo>
                <a:lnTo>
                  <a:pt x="16051" y="19172"/>
                </a:lnTo>
                <a:lnTo>
                  <a:pt x="15789" y="19553"/>
                </a:lnTo>
                <a:lnTo>
                  <a:pt x="15718" y="19838"/>
                </a:lnTo>
                <a:lnTo>
                  <a:pt x="15741" y="20553"/>
                </a:lnTo>
                <a:lnTo>
                  <a:pt x="15813" y="23196"/>
                </a:lnTo>
                <a:lnTo>
                  <a:pt x="15622" y="25149"/>
                </a:lnTo>
                <a:lnTo>
                  <a:pt x="15360" y="26030"/>
                </a:lnTo>
                <a:lnTo>
                  <a:pt x="15289" y="26149"/>
                </a:lnTo>
                <a:lnTo>
                  <a:pt x="15075" y="26173"/>
                </a:lnTo>
                <a:lnTo>
                  <a:pt x="14646" y="25959"/>
                </a:lnTo>
                <a:lnTo>
                  <a:pt x="14384" y="25768"/>
                </a:lnTo>
                <a:lnTo>
                  <a:pt x="14098" y="25268"/>
                </a:lnTo>
                <a:lnTo>
                  <a:pt x="13741" y="24149"/>
                </a:lnTo>
                <a:lnTo>
                  <a:pt x="13670" y="23482"/>
                </a:lnTo>
                <a:lnTo>
                  <a:pt x="13646" y="23101"/>
                </a:lnTo>
                <a:lnTo>
                  <a:pt x="13693" y="21648"/>
                </a:lnTo>
                <a:lnTo>
                  <a:pt x="13574" y="21196"/>
                </a:lnTo>
                <a:lnTo>
                  <a:pt x="13503" y="21077"/>
                </a:lnTo>
                <a:lnTo>
                  <a:pt x="13336" y="21005"/>
                </a:lnTo>
                <a:lnTo>
                  <a:pt x="13241" y="21101"/>
                </a:lnTo>
                <a:lnTo>
                  <a:pt x="13050" y="21434"/>
                </a:lnTo>
                <a:lnTo>
                  <a:pt x="12788" y="22172"/>
                </a:lnTo>
                <a:lnTo>
                  <a:pt x="12669" y="23006"/>
                </a:lnTo>
                <a:lnTo>
                  <a:pt x="12669" y="23863"/>
                </a:lnTo>
                <a:lnTo>
                  <a:pt x="12788" y="24720"/>
                </a:lnTo>
                <a:lnTo>
                  <a:pt x="13027" y="25506"/>
                </a:lnTo>
                <a:lnTo>
                  <a:pt x="13360" y="26244"/>
                </a:lnTo>
                <a:lnTo>
                  <a:pt x="13836" y="26840"/>
                </a:lnTo>
                <a:lnTo>
                  <a:pt x="14098" y="27078"/>
                </a:lnTo>
                <a:lnTo>
                  <a:pt x="14289" y="27221"/>
                </a:lnTo>
                <a:lnTo>
                  <a:pt x="14551" y="27554"/>
                </a:lnTo>
                <a:lnTo>
                  <a:pt x="14551" y="27888"/>
                </a:lnTo>
                <a:lnTo>
                  <a:pt x="14503" y="28173"/>
                </a:lnTo>
                <a:lnTo>
                  <a:pt x="14217" y="28721"/>
                </a:lnTo>
                <a:lnTo>
                  <a:pt x="13693" y="29412"/>
                </a:lnTo>
                <a:lnTo>
                  <a:pt x="13551" y="29531"/>
                </a:lnTo>
                <a:lnTo>
                  <a:pt x="13074" y="30031"/>
                </a:lnTo>
                <a:lnTo>
                  <a:pt x="12622" y="30340"/>
                </a:lnTo>
                <a:lnTo>
                  <a:pt x="12407" y="30340"/>
                </a:lnTo>
                <a:lnTo>
                  <a:pt x="12146" y="30055"/>
                </a:lnTo>
                <a:lnTo>
                  <a:pt x="11931" y="29197"/>
                </a:lnTo>
                <a:lnTo>
                  <a:pt x="11788" y="28602"/>
                </a:lnTo>
                <a:lnTo>
                  <a:pt x="11622" y="27745"/>
                </a:lnTo>
                <a:lnTo>
                  <a:pt x="11407" y="26006"/>
                </a:lnTo>
                <a:lnTo>
                  <a:pt x="11383" y="25101"/>
                </a:lnTo>
                <a:lnTo>
                  <a:pt x="11312" y="24220"/>
                </a:lnTo>
                <a:lnTo>
                  <a:pt x="11383" y="23339"/>
                </a:lnTo>
                <a:lnTo>
                  <a:pt x="11431" y="22339"/>
                </a:lnTo>
                <a:lnTo>
                  <a:pt x="11717" y="20410"/>
                </a:lnTo>
                <a:lnTo>
                  <a:pt x="11931" y="19481"/>
                </a:lnTo>
                <a:lnTo>
                  <a:pt x="12146" y="19052"/>
                </a:lnTo>
                <a:lnTo>
                  <a:pt x="12860" y="17552"/>
                </a:lnTo>
                <a:lnTo>
                  <a:pt x="13360" y="16647"/>
                </a:lnTo>
                <a:lnTo>
                  <a:pt x="13598" y="16385"/>
                </a:lnTo>
                <a:lnTo>
                  <a:pt x="13813" y="16099"/>
                </a:lnTo>
                <a:lnTo>
                  <a:pt x="13955" y="15718"/>
                </a:lnTo>
                <a:lnTo>
                  <a:pt x="14027" y="15528"/>
                </a:lnTo>
                <a:lnTo>
                  <a:pt x="14051" y="15123"/>
                </a:lnTo>
                <a:lnTo>
                  <a:pt x="13932" y="14790"/>
                </a:lnTo>
                <a:lnTo>
                  <a:pt x="13717" y="14575"/>
                </a:lnTo>
                <a:lnTo>
                  <a:pt x="13574" y="14528"/>
                </a:lnTo>
                <a:lnTo>
                  <a:pt x="13217" y="14456"/>
                </a:lnTo>
                <a:lnTo>
                  <a:pt x="12598" y="14575"/>
                </a:lnTo>
                <a:lnTo>
                  <a:pt x="12026" y="14933"/>
                </a:lnTo>
                <a:lnTo>
                  <a:pt x="11503" y="15457"/>
                </a:lnTo>
                <a:lnTo>
                  <a:pt x="11241" y="15766"/>
                </a:lnTo>
                <a:lnTo>
                  <a:pt x="10931" y="16219"/>
                </a:lnTo>
                <a:lnTo>
                  <a:pt x="10431" y="17290"/>
                </a:lnTo>
                <a:lnTo>
                  <a:pt x="10193" y="17862"/>
                </a:lnTo>
                <a:lnTo>
                  <a:pt x="10026" y="17528"/>
                </a:lnTo>
                <a:lnTo>
                  <a:pt x="9812" y="16814"/>
                </a:lnTo>
                <a:lnTo>
                  <a:pt x="9716" y="16433"/>
                </a:lnTo>
                <a:lnTo>
                  <a:pt x="9359" y="14933"/>
                </a:lnTo>
                <a:lnTo>
                  <a:pt x="9073" y="13361"/>
                </a:lnTo>
                <a:lnTo>
                  <a:pt x="9002" y="12908"/>
                </a:lnTo>
                <a:lnTo>
                  <a:pt x="9145" y="12456"/>
                </a:lnTo>
                <a:lnTo>
                  <a:pt x="9359" y="12242"/>
                </a:lnTo>
                <a:lnTo>
                  <a:pt x="9526" y="12170"/>
                </a:lnTo>
                <a:lnTo>
                  <a:pt x="10026" y="11956"/>
                </a:lnTo>
                <a:lnTo>
                  <a:pt x="10955" y="11241"/>
                </a:lnTo>
                <a:lnTo>
                  <a:pt x="11383" y="10765"/>
                </a:lnTo>
                <a:lnTo>
                  <a:pt x="12146" y="9646"/>
                </a:lnTo>
                <a:lnTo>
                  <a:pt x="12884" y="8384"/>
                </a:lnTo>
                <a:lnTo>
                  <a:pt x="13146" y="7741"/>
                </a:lnTo>
                <a:lnTo>
                  <a:pt x="13646" y="6240"/>
                </a:lnTo>
                <a:lnTo>
                  <a:pt x="14003" y="4526"/>
                </a:lnTo>
                <a:lnTo>
                  <a:pt x="14194" y="2763"/>
                </a:lnTo>
                <a:lnTo>
                  <a:pt x="14194" y="1906"/>
                </a:lnTo>
                <a:lnTo>
                  <a:pt x="14170" y="1597"/>
                </a:lnTo>
                <a:lnTo>
                  <a:pt x="14027" y="1073"/>
                </a:lnTo>
                <a:lnTo>
                  <a:pt x="13836" y="930"/>
                </a:lnTo>
                <a:lnTo>
                  <a:pt x="13741" y="882"/>
                </a:lnTo>
                <a:lnTo>
                  <a:pt x="13551" y="906"/>
                </a:lnTo>
                <a:lnTo>
                  <a:pt x="13312" y="1168"/>
                </a:lnTo>
                <a:lnTo>
                  <a:pt x="13193" y="1406"/>
                </a:lnTo>
                <a:lnTo>
                  <a:pt x="12955" y="1978"/>
                </a:lnTo>
                <a:lnTo>
                  <a:pt x="12646" y="3216"/>
                </a:lnTo>
                <a:lnTo>
                  <a:pt x="12527" y="3859"/>
                </a:lnTo>
                <a:lnTo>
                  <a:pt x="12360" y="4788"/>
                </a:lnTo>
                <a:lnTo>
                  <a:pt x="11907" y="6574"/>
                </a:lnTo>
                <a:lnTo>
                  <a:pt x="11574" y="7407"/>
                </a:lnTo>
                <a:lnTo>
                  <a:pt x="11169" y="8122"/>
                </a:lnTo>
                <a:lnTo>
                  <a:pt x="10145" y="9384"/>
                </a:lnTo>
                <a:lnTo>
                  <a:pt x="9431" y="10003"/>
                </a:lnTo>
                <a:lnTo>
                  <a:pt x="9121" y="10122"/>
                </a:lnTo>
                <a:lnTo>
                  <a:pt x="9026" y="10122"/>
                </a:lnTo>
                <a:lnTo>
                  <a:pt x="8835" y="9836"/>
                </a:lnTo>
                <a:lnTo>
                  <a:pt x="8621" y="9122"/>
                </a:lnTo>
                <a:lnTo>
                  <a:pt x="8573" y="8812"/>
                </a:lnTo>
                <a:lnTo>
                  <a:pt x="8478" y="7407"/>
                </a:lnTo>
                <a:lnTo>
                  <a:pt x="8478" y="6026"/>
                </a:lnTo>
                <a:lnTo>
                  <a:pt x="8478" y="5193"/>
                </a:lnTo>
                <a:lnTo>
                  <a:pt x="8430" y="1882"/>
                </a:lnTo>
                <a:lnTo>
                  <a:pt x="8311" y="977"/>
                </a:lnTo>
                <a:lnTo>
                  <a:pt x="8192" y="620"/>
                </a:lnTo>
                <a:lnTo>
                  <a:pt x="7859" y="144"/>
                </a:lnTo>
                <a:lnTo>
                  <a:pt x="7430" y="1"/>
                </a:lnTo>
                <a:lnTo>
                  <a:pt x="6978" y="144"/>
                </a:lnTo>
                <a:lnTo>
                  <a:pt x="6763" y="382"/>
                </a:lnTo>
                <a:lnTo>
                  <a:pt x="6478" y="763"/>
                </a:lnTo>
                <a:lnTo>
                  <a:pt x="6144" y="1763"/>
                </a:lnTo>
                <a:lnTo>
                  <a:pt x="6097" y="2359"/>
                </a:lnTo>
                <a:lnTo>
                  <a:pt x="6073" y="3549"/>
                </a:lnTo>
                <a:lnTo>
                  <a:pt x="6192" y="4764"/>
                </a:lnTo>
                <a:lnTo>
                  <a:pt x="6501" y="6883"/>
                </a:lnTo>
                <a:lnTo>
                  <a:pt x="6835" y="8979"/>
                </a:lnTo>
                <a:lnTo>
                  <a:pt x="7144" y="10813"/>
                </a:lnTo>
                <a:lnTo>
                  <a:pt x="7406" y="12456"/>
                </a:lnTo>
                <a:lnTo>
                  <a:pt x="7406" y="12742"/>
                </a:lnTo>
                <a:lnTo>
                  <a:pt x="7287" y="13004"/>
                </a:lnTo>
                <a:lnTo>
                  <a:pt x="7121" y="13075"/>
                </a:lnTo>
                <a:lnTo>
                  <a:pt x="7025" y="13051"/>
                </a:lnTo>
                <a:lnTo>
                  <a:pt x="6525" y="12932"/>
                </a:lnTo>
                <a:lnTo>
                  <a:pt x="5549" y="12551"/>
                </a:lnTo>
                <a:lnTo>
                  <a:pt x="4620" y="12003"/>
                </a:lnTo>
                <a:lnTo>
                  <a:pt x="3763" y="11218"/>
                </a:lnTo>
                <a:lnTo>
                  <a:pt x="3358" y="10694"/>
                </a:lnTo>
                <a:lnTo>
                  <a:pt x="3120" y="10265"/>
                </a:lnTo>
                <a:lnTo>
                  <a:pt x="2763" y="9265"/>
                </a:lnTo>
                <a:lnTo>
                  <a:pt x="2620" y="8765"/>
                </a:lnTo>
                <a:lnTo>
                  <a:pt x="2501" y="8336"/>
                </a:lnTo>
                <a:lnTo>
                  <a:pt x="1905" y="6002"/>
                </a:lnTo>
                <a:lnTo>
                  <a:pt x="1596" y="5073"/>
                </a:lnTo>
                <a:lnTo>
                  <a:pt x="1453" y="4788"/>
                </a:lnTo>
                <a:lnTo>
                  <a:pt x="1119" y="4335"/>
                </a:lnTo>
                <a:lnTo>
                  <a:pt x="905" y="4216"/>
                </a:lnTo>
                <a:lnTo>
                  <a:pt x="643" y="4168"/>
                </a:lnTo>
                <a:lnTo>
                  <a:pt x="405" y="4288"/>
                </a:lnTo>
                <a:lnTo>
                  <a:pt x="262" y="4478"/>
                </a:lnTo>
                <a:lnTo>
                  <a:pt x="95" y="4954"/>
                </a:lnTo>
                <a:lnTo>
                  <a:pt x="0" y="5716"/>
                </a:lnTo>
                <a:lnTo>
                  <a:pt x="48" y="6240"/>
                </a:lnTo>
                <a:lnTo>
                  <a:pt x="167" y="7050"/>
                </a:lnTo>
                <a:lnTo>
                  <a:pt x="476" y="8574"/>
                </a:lnTo>
                <a:lnTo>
                  <a:pt x="905" y="9932"/>
                </a:lnTo>
                <a:lnTo>
                  <a:pt x="1477" y="11170"/>
                </a:lnTo>
                <a:lnTo>
                  <a:pt x="2143" y="12242"/>
                </a:lnTo>
                <a:lnTo>
                  <a:pt x="2929" y="13123"/>
                </a:lnTo>
                <a:lnTo>
                  <a:pt x="3834" y="13789"/>
                </a:lnTo>
                <a:lnTo>
                  <a:pt x="4858" y="14266"/>
                </a:lnTo>
                <a:lnTo>
                  <a:pt x="5406" y="14432"/>
                </a:lnTo>
                <a:lnTo>
                  <a:pt x="5882" y="14528"/>
                </a:lnTo>
                <a:lnTo>
                  <a:pt x="6883" y="14575"/>
                </a:lnTo>
                <a:lnTo>
                  <a:pt x="7359" y="14528"/>
                </a:lnTo>
                <a:lnTo>
                  <a:pt x="7478" y="14480"/>
                </a:lnTo>
                <a:lnTo>
                  <a:pt x="7716" y="14456"/>
                </a:lnTo>
                <a:lnTo>
                  <a:pt x="7835" y="14552"/>
                </a:lnTo>
                <a:lnTo>
                  <a:pt x="8073" y="15075"/>
                </a:lnTo>
                <a:lnTo>
                  <a:pt x="8407" y="16242"/>
                </a:lnTo>
                <a:lnTo>
                  <a:pt x="8573" y="16814"/>
                </a:lnTo>
                <a:lnTo>
                  <a:pt x="8883" y="17814"/>
                </a:lnTo>
                <a:lnTo>
                  <a:pt x="9264" y="18743"/>
                </a:lnTo>
                <a:lnTo>
                  <a:pt x="9335" y="19100"/>
                </a:lnTo>
                <a:lnTo>
                  <a:pt x="9478" y="20743"/>
                </a:lnTo>
                <a:lnTo>
                  <a:pt x="9597" y="23720"/>
                </a:lnTo>
                <a:lnTo>
                  <a:pt x="9597" y="24530"/>
                </a:lnTo>
                <a:lnTo>
                  <a:pt x="9574" y="24768"/>
                </a:lnTo>
                <a:lnTo>
                  <a:pt x="9478" y="25078"/>
                </a:lnTo>
                <a:lnTo>
                  <a:pt x="9312" y="25197"/>
                </a:lnTo>
                <a:lnTo>
                  <a:pt x="9073" y="25125"/>
                </a:lnTo>
                <a:lnTo>
                  <a:pt x="8907" y="25006"/>
                </a:lnTo>
                <a:lnTo>
                  <a:pt x="8526" y="24696"/>
                </a:lnTo>
                <a:lnTo>
                  <a:pt x="7859" y="23958"/>
                </a:lnTo>
                <a:lnTo>
                  <a:pt x="7287" y="23077"/>
                </a:lnTo>
                <a:lnTo>
                  <a:pt x="6787" y="22053"/>
                </a:lnTo>
                <a:lnTo>
                  <a:pt x="6597" y="21482"/>
                </a:lnTo>
                <a:lnTo>
                  <a:pt x="6287" y="20434"/>
                </a:lnTo>
                <a:lnTo>
                  <a:pt x="5954" y="19410"/>
                </a:lnTo>
                <a:lnTo>
                  <a:pt x="5787" y="18910"/>
                </a:lnTo>
                <a:lnTo>
                  <a:pt x="5549" y="18457"/>
                </a:lnTo>
                <a:lnTo>
                  <a:pt x="5430" y="18290"/>
                </a:lnTo>
                <a:lnTo>
                  <a:pt x="5120" y="18124"/>
                </a:lnTo>
                <a:lnTo>
                  <a:pt x="4954" y="18171"/>
                </a:lnTo>
                <a:lnTo>
                  <a:pt x="4811" y="18267"/>
                </a:lnTo>
                <a:lnTo>
                  <a:pt x="4644" y="18648"/>
                </a:lnTo>
                <a:lnTo>
                  <a:pt x="4620" y="18886"/>
                </a:lnTo>
                <a:lnTo>
                  <a:pt x="4572" y="19410"/>
                </a:lnTo>
                <a:lnTo>
                  <a:pt x="4620" y="19957"/>
                </a:lnTo>
                <a:lnTo>
                  <a:pt x="4763" y="21005"/>
                </a:lnTo>
                <a:lnTo>
                  <a:pt x="5311" y="22839"/>
                </a:lnTo>
                <a:lnTo>
                  <a:pt x="6097" y="24387"/>
                </a:lnTo>
                <a:lnTo>
                  <a:pt x="7121" y="25649"/>
                </a:lnTo>
                <a:lnTo>
                  <a:pt x="7716" y="26173"/>
                </a:lnTo>
                <a:lnTo>
                  <a:pt x="8049" y="26459"/>
                </a:lnTo>
                <a:lnTo>
                  <a:pt x="8740" y="26911"/>
                </a:lnTo>
                <a:lnTo>
                  <a:pt x="9121" y="27078"/>
                </a:lnTo>
                <a:lnTo>
                  <a:pt x="9335" y="27221"/>
                </a:lnTo>
                <a:lnTo>
                  <a:pt x="9621" y="27673"/>
                </a:lnTo>
                <a:lnTo>
                  <a:pt x="9693" y="28007"/>
                </a:lnTo>
                <a:lnTo>
                  <a:pt x="9836" y="28793"/>
                </a:lnTo>
                <a:lnTo>
                  <a:pt x="10193" y="30269"/>
                </a:lnTo>
                <a:lnTo>
                  <a:pt x="10669" y="31674"/>
                </a:lnTo>
                <a:lnTo>
                  <a:pt x="11264" y="32960"/>
                </a:lnTo>
                <a:lnTo>
                  <a:pt x="11598" y="33579"/>
                </a:lnTo>
                <a:lnTo>
                  <a:pt x="12527" y="34937"/>
                </a:lnTo>
                <a:lnTo>
                  <a:pt x="13479" y="36199"/>
                </a:lnTo>
                <a:lnTo>
                  <a:pt x="13551" y="36294"/>
                </a:lnTo>
                <a:lnTo>
                  <a:pt x="13717" y="36485"/>
                </a:lnTo>
                <a:lnTo>
                  <a:pt x="13693" y="36651"/>
                </a:lnTo>
                <a:lnTo>
                  <a:pt x="13670" y="36747"/>
                </a:lnTo>
                <a:lnTo>
                  <a:pt x="13479" y="36842"/>
                </a:lnTo>
                <a:lnTo>
                  <a:pt x="13408" y="36866"/>
                </a:lnTo>
                <a:lnTo>
                  <a:pt x="13003" y="36985"/>
                </a:lnTo>
                <a:lnTo>
                  <a:pt x="12217" y="37104"/>
                </a:lnTo>
                <a:lnTo>
                  <a:pt x="11050" y="37080"/>
                </a:lnTo>
                <a:lnTo>
                  <a:pt x="10264" y="36913"/>
                </a:lnTo>
                <a:lnTo>
                  <a:pt x="10074" y="36818"/>
                </a:lnTo>
                <a:lnTo>
                  <a:pt x="9883" y="36437"/>
                </a:lnTo>
                <a:lnTo>
                  <a:pt x="9883" y="36127"/>
                </a:lnTo>
                <a:lnTo>
                  <a:pt x="9907" y="35222"/>
                </a:lnTo>
                <a:lnTo>
                  <a:pt x="9812" y="33413"/>
                </a:lnTo>
                <a:lnTo>
                  <a:pt x="9526" y="31674"/>
                </a:lnTo>
                <a:lnTo>
                  <a:pt x="9050" y="30007"/>
                </a:lnTo>
                <a:lnTo>
                  <a:pt x="8692" y="29245"/>
                </a:lnTo>
                <a:lnTo>
                  <a:pt x="8573" y="28983"/>
                </a:lnTo>
                <a:lnTo>
                  <a:pt x="8359" y="28673"/>
                </a:lnTo>
                <a:lnTo>
                  <a:pt x="8168" y="28578"/>
                </a:lnTo>
                <a:lnTo>
                  <a:pt x="8049" y="28578"/>
                </a:lnTo>
                <a:lnTo>
                  <a:pt x="7930" y="28626"/>
                </a:lnTo>
                <a:lnTo>
                  <a:pt x="7502" y="29150"/>
                </a:lnTo>
                <a:lnTo>
                  <a:pt x="7430" y="29459"/>
                </a:lnTo>
                <a:lnTo>
                  <a:pt x="7406" y="29840"/>
                </a:lnTo>
                <a:lnTo>
                  <a:pt x="7549" y="30555"/>
                </a:lnTo>
                <a:lnTo>
                  <a:pt x="7645" y="30864"/>
                </a:lnTo>
                <a:lnTo>
                  <a:pt x="8026" y="31888"/>
                </a:lnTo>
                <a:lnTo>
                  <a:pt x="8407" y="32912"/>
                </a:lnTo>
                <a:lnTo>
                  <a:pt x="8573" y="33460"/>
                </a:lnTo>
                <a:lnTo>
                  <a:pt x="8764" y="34603"/>
                </a:lnTo>
                <a:lnTo>
                  <a:pt x="8740" y="35222"/>
                </a:lnTo>
                <a:lnTo>
                  <a:pt x="8716" y="35484"/>
                </a:lnTo>
                <a:lnTo>
                  <a:pt x="8621" y="35842"/>
                </a:lnTo>
                <a:lnTo>
                  <a:pt x="8454" y="35984"/>
                </a:lnTo>
                <a:lnTo>
                  <a:pt x="8216" y="35961"/>
                </a:lnTo>
                <a:lnTo>
                  <a:pt x="8049" y="35865"/>
                </a:lnTo>
                <a:lnTo>
                  <a:pt x="7740" y="35675"/>
                </a:lnTo>
                <a:lnTo>
                  <a:pt x="7216" y="35175"/>
                </a:lnTo>
                <a:lnTo>
                  <a:pt x="6763" y="34532"/>
                </a:lnTo>
                <a:lnTo>
                  <a:pt x="6382" y="33794"/>
                </a:lnTo>
                <a:lnTo>
                  <a:pt x="6240" y="33365"/>
                </a:lnTo>
                <a:lnTo>
                  <a:pt x="5716" y="31793"/>
                </a:lnTo>
                <a:lnTo>
                  <a:pt x="5335" y="30174"/>
                </a:lnTo>
                <a:lnTo>
                  <a:pt x="5144" y="29197"/>
                </a:lnTo>
                <a:lnTo>
                  <a:pt x="4882" y="28292"/>
                </a:lnTo>
                <a:lnTo>
                  <a:pt x="4811" y="28054"/>
                </a:lnTo>
                <a:lnTo>
                  <a:pt x="4620" y="27626"/>
                </a:lnTo>
                <a:lnTo>
                  <a:pt x="4430" y="27530"/>
                </a:lnTo>
                <a:lnTo>
                  <a:pt x="4263" y="27530"/>
                </a:lnTo>
                <a:lnTo>
                  <a:pt x="4096" y="27649"/>
                </a:lnTo>
                <a:lnTo>
                  <a:pt x="3882" y="27888"/>
                </a:lnTo>
                <a:lnTo>
                  <a:pt x="3739" y="28554"/>
                </a:lnTo>
                <a:lnTo>
                  <a:pt x="3715" y="28912"/>
                </a:lnTo>
                <a:lnTo>
                  <a:pt x="3715" y="29531"/>
                </a:lnTo>
                <a:lnTo>
                  <a:pt x="3787" y="30722"/>
                </a:lnTo>
                <a:lnTo>
                  <a:pt x="4025" y="31865"/>
                </a:lnTo>
                <a:lnTo>
                  <a:pt x="4358" y="32936"/>
                </a:lnTo>
                <a:lnTo>
                  <a:pt x="4549" y="33460"/>
                </a:lnTo>
                <a:lnTo>
                  <a:pt x="5001" y="34460"/>
                </a:lnTo>
                <a:lnTo>
                  <a:pt x="6049" y="36127"/>
                </a:lnTo>
                <a:lnTo>
                  <a:pt x="7287" y="37413"/>
                </a:lnTo>
                <a:lnTo>
                  <a:pt x="8692" y="38318"/>
                </a:lnTo>
                <a:lnTo>
                  <a:pt x="9454" y="38604"/>
                </a:lnTo>
                <a:lnTo>
                  <a:pt x="10050" y="38747"/>
                </a:lnTo>
                <a:lnTo>
                  <a:pt x="11526" y="38795"/>
                </a:lnTo>
                <a:lnTo>
                  <a:pt x="11812" y="38747"/>
                </a:lnTo>
                <a:lnTo>
                  <a:pt x="12479" y="38747"/>
                </a:lnTo>
                <a:lnTo>
                  <a:pt x="13813" y="38485"/>
                </a:lnTo>
                <a:lnTo>
                  <a:pt x="14456" y="38247"/>
                </a:lnTo>
                <a:lnTo>
                  <a:pt x="14575" y="38223"/>
                </a:lnTo>
                <a:lnTo>
                  <a:pt x="14789" y="38247"/>
                </a:lnTo>
                <a:lnTo>
                  <a:pt x="15003" y="38461"/>
                </a:lnTo>
                <a:lnTo>
                  <a:pt x="15075" y="38771"/>
                </a:lnTo>
                <a:lnTo>
                  <a:pt x="15241" y="39628"/>
                </a:lnTo>
                <a:lnTo>
                  <a:pt x="15432" y="40485"/>
                </a:lnTo>
                <a:lnTo>
                  <a:pt x="15503" y="40747"/>
                </a:lnTo>
                <a:lnTo>
                  <a:pt x="15694" y="41128"/>
                </a:lnTo>
                <a:lnTo>
                  <a:pt x="15932" y="41343"/>
                </a:lnTo>
                <a:lnTo>
                  <a:pt x="16242" y="41414"/>
                </a:lnTo>
                <a:lnTo>
                  <a:pt x="16408" y="41390"/>
                </a:lnTo>
                <a:lnTo>
                  <a:pt x="16551" y="41343"/>
                </a:lnTo>
                <a:lnTo>
                  <a:pt x="16789" y="41176"/>
                </a:lnTo>
                <a:lnTo>
                  <a:pt x="17004" y="40724"/>
                </a:lnTo>
                <a:lnTo>
                  <a:pt x="17004" y="40295"/>
                </a:lnTo>
                <a:lnTo>
                  <a:pt x="16885" y="39390"/>
                </a:lnTo>
                <a:lnTo>
                  <a:pt x="16432" y="37723"/>
                </a:lnTo>
                <a:lnTo>
                  <a:pt x="16123" y="36937"/>
                </a:lnTo>
                <a:lnTo>
                  <a:pt x="15861" y="36270"/>
                </a:lnTo>
                <a:lnTo>
                  <a:pt x="15194" y="35103"/>
                </a:lnTo>
                <a:lnTo>
                  <a:pt x="14813" y="34603"/>
                </a:lnTo>
                <a:lnTo>
                  <a:pt x="14217" y="33889"/>
                </a:lnTo>
                <a:lnTo>
                  <a:pt x="13503" y="32984"/>
                </a:lnTo>
                <a:lnTo>
                  <a:pt x="13479" y="32650"/>
                </a:lnTo>
                <a:lnTo>
                  <a:pt x="13693" y="32174"/>
                </a:lnTo>
                <a:lnTo>
                  <a:pt x="13836" y="32007"/>
                </a:lnTo>
                <a:lnTo>
                  <a:pt x="14289" y="31412"/>
                </a:lnTo>
                <a:lnTo>
                  <a:pt x="14717" y="30769"/>
                </a:lnTo>
                <a:lnTo>
                  <a:pt x="14956" y="30650"/>
                </a:lnTo>
                <a:lnTo>
                  <a:pt x="16123" y="30555"/>
                </a:lnTo>
                <a:lnTo>
                  <a:pt x="16575" y="30460"/>
                </a:lnTo>
                <a:lnTo>
                  <a:pt x="17123" y="30388"/>
                </a:lnTo>
                <a:lnTo>
                  <a:pt x="18194" y="30079"/>
                </a:lnTo>
                <a:lnTo>
                  <a:pt x="19218" y="29555"/>
                </a:lnTo>
                <a:lnTo>
                  <a:pt x="20195" y="28769"/>
                </a:lnTo>
                <a:lnTo>
                  <a:pt x="20647" y="28269"/>
                </a:lnTo>
                <a:lnTo>
                  <a:pt x="21004" y="27792"/>
                </a:lnTo>
                <a:lnTo>
                  <a:pt x="21767" y="26316"/>
                </a:lnTo>
                <a:lnTo>
                  <a:pt x="22791" y="23958"/>
                </a:lnTo>
                <a:lnTo>
                  <a:pt x="22981" y="23315"/>
                </a:lnTo>
                <a:lnTo>
                  <a:pt x="23219" y="22482"/>
                </a:lnTo>
                <a:lnTo>
                  <a:pt x="23576" y="20719"/>
                </a:lnTo>
                <a:lnTo>
                  <a:pt x="23600" y="19767"/>
                </a:lnTo>
                <a:lnTo>
                  <a:pt x="23576" y="19219"/>
                </a:lnTo>
                <a:lnTo>
                  <a:pt x="23434" y="18695"/>
                </a:lnTo>
                <a:lnTo>
                  <a:pt x="23362" y="18481"/>
                </a:lnTo>
                <a:lnTo>
                  <a:pt x="23172" y="18195"/>
                </a:lnTo>
                <a:lnTo>
                  <a:pt x="22981" y="18148"/>
                </a:lnTo>
                <a:lnTo>
                  <a:pt x="22767" y="18314"/>
                </a:lnTo>
                <a:lnTo>
                  <a:pt x="22624" y="18481"/>
                </a:lnTo>
                <a:lnTo>
                  <a:pt x="22314" y="19076"/>
                </a:lnTo>
                <a:lnTo>
                  <a:pt x="21933" y="20505"/>
                </a:lnTo>
                <a:lnTo>
                  <a:pt x="21767" y="21220"/>
                </a:lnTo>
                <a:lnTo>
                  <a:pt x="21743" y="21386"/>
                </a:lnTo>
                <a:lnTo>
                  <a:pt x="21695" y="21529"/>
                </a:lnTo>
                <a:lnTo>
                  <a:pt x="21647" y="21815"/>
                </a:lnTo>
                <a:lnTo>
                  <a:pt x="21528" y="22220"/>
                </a:lnTo>
                <a:lnTo>
                  <a:pt x="21362" y="22386"/>
                </a:lnTo>
                <a:lnTo>
                  <a:pt x="21266" y="22434"/>
                </a:lnTo>
                <a:lnTo>
                  <a:pt x="21147" y="22434"/>
                </a:lnTo>
                <a:lnTo>
                  <a:pt x="20957" y="22339"/>
                </a:lnTo>
                <a:lnTo>
                  <a:pt x="20766" y="22029"/>
                </a:lnTo>
                <a:lnTo>
                  <a:pt x="20647" y="21791"/>
                </a:lnTo>
                <a:lnTo>
                  <a:pt x="20433" y="21339"/>
                </a:lnTo>
                <a:lnTo>
                  <a:pt x="20171" y="20934"/>
                </a:lnTo>
                <a:lnTo>
                  <a:pt x="19599" y="19386"/>
                </a:lnTo>
                <a:lnTo>
                  <a:pt x="18956" y="18005"/>
                </a:lnTo>
                <a:lnTo>
                  <a:pt x="18861" y="17719"/>
                </a:lnTo>
                <a:lnTo>
                  <a:pt x="18980" y="17243"/>
                </a:lnTo>
                <a:lnTo>
                  <a:pt x="19123" y="17052"/>
                </a:lnTo>
                <a:lnTo>
                  <a:pt x="19552" y="16600"/>
                </a:lnTo>
                <a:lnTo>
                  <a:pt x="20338" y="15576"/>
                </a:lnTo>
                <a:lnTo>
                  <a:pt x="21076" y="14432"/>
                </a:lnTo>
                <a:lnTo>
                  <a:pt x="21695" y="13194"/>
                </a:lnTo>
                <a:lnTo>
                  <a:pt x="21981" y="12504"/>
                </a:lnTo>
                <a:lnTo>
                  <a:pt x="22410" y="11408"/>
                </a:lnTo>
                <a:lnTo>
                  <a:pt x="22886" y="9693"/>
                </a:lnTo>
                <a:lnTo>
                  <a:pt x="23053" y="8479"/>
                </a:lnTo>
                <a:lnTo>
                  <a:pt x="23100" y="7836"/>
                </a:lnTo>
                <a:lnTo>
                  <a:pt x="23148" y="7169"/>
                </a:lnTo>
                <a:lnTo>
                  <a:pt x="23100" y="6502"/>
                </a:lnTo>
                <a:lnTo>
                  <a:pt x="23053" y="5859"/>
                </a:lnTo>
                <a:lnTo>
                  <a:pt x="22886" y="5240"/>
                </a:lnTo>
                <a:lnTo>
                  <a:pt x="22767" y="4978"/>
                </a:lnTo>
                <a:lnTo>
                  <a:pt x="22410" y="4740"/>
                </a:lnTo>
                <a:lnTo>
                  <a:pt x="22029" y="4764"/>
                </a:lnTo>
                <a:lnTo>
                  <a:pt x="21743" y="5026"/>
                </a:lnTo>
                <a:lnTo>
                  <a:pt x="21671" y="5193"/>
                </a:lnTo>
                <a:lnTo>
                  <a:pt x="21552" y="5931"/>
                </a:lnTo>
                <a:lnTo>
                  <a:pt x="21481" y="7407"/>
                </a:lnTo>
                <a:lnTo>
                  <a:pt x="21505" y="8145"/>
                </a:lnTo>
                <a:lnTo>
                  <a:pt x="21481" y="8955"/>
                </a:lnTo>
                <a:lnTo>
                  <a:pt x="21195" y="10479"/>
                </a:lnTo>
                <a:lnTo>
                  <a:pt x="20957" y="11194"/>
                </a:lnTo>
                <a:lnTo>
                  <a:pt x="20766" y="11694"/>
                </a:lnTo>
                <a:lnTo>
                  <a:pt x="19504" y="14337"/>
                </a:lnTo>
                <a:lnTo>
                  <a:pt x="18909" y="15314"/>
                </a:lnTo>
                <a:lnTo>
                  <a:pt x="18814" y="15433"/>
                </a:lnTo>
                <a:lnTo>
                  <a:pt x="18623" y="15504"/>
                </a:lnTo>
                <a:lnTo>
                  <a:pt x="18433" y="15409"/>
                </a:lnTo>
                <a:lnTo>
                  <a:pt x="18266" y="15171"/>
                </a:lnTo>
                <a:lnTo>
                  <a:pt x="18218" y="15004"/>
                </a:lnTo>
                <a:lnTo>
                  <a:pt x="18051" y="13980"/>
                </a:lnTo>
                <a:lnTo>
                  <a:pt x="17980" y="12932"/>
                </a:lnTo>
                <a:lnTo>
                  <a:pt x="17909" y="12361"/>
                </a:lnTo>
                <a:lnTo>
                  <a:pt x="17861" y="9860"/>
                </a:lnTo>
                <a:lnTo>
                  <a:pt x="17813" y="9312"/>
                </a:lnTo>
                <a:lnTo>
                  <a:pt x="17790" y="8717"/>
                </a:lnTo>
                <a:lnTo>
                  <a:pt x="17599" y="7550"/>
                </a:lnTo>
                <a:lnTo>
                  <a:pt x="17385" y="7002"/>
                </a:lnTo>
                <a:lnTo>
                  <a:pt x="17313" y="6836"/>
                </a:lnTo>
                <a:lnTo>
                  <a:pt x="17099" y="6621"/>
                </a:lnTo>
                <a:lnTo>
                  <a:pt x="16885" y="6645"/>
                </a:lnTo>
                <a:lnTo>
                  <a:pt x="16718" y="6860"/>
                </a:lnTo>
                <a:lnTo>
                  <a:pt x="16623" y="7050"/>
                </a:lnTo>
                <a:lnTo>
                  <a:pt x="16456" y="7884"/>
                </a:lnTo>
                <a:lnTo>
                  <a:pt x="16384" y="8788"/>
                </a:lnTo>
                <a:lnTo>
                  <a:pt x="16361" y="11170"/>
                </a:lnTo>
                <a:lnTo>
                  <a:pt x="16480" y="129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0"/>
          <p:cNvSpPr txBox="1">
            <a:spLocks noGrp="1"/>
          </p:cNvSpPr>
          <p:nvPr>
            <p:ph type="title" idx="2"/>
          </p:nvPr>
        </p:nvSpPr>
        <p:spPr>
          <a:xfrm>
            <a:off x="3949475" y="90000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CONTENTS</a:t>
            </a:r>
            <a:endParaRPr/>
          </a:p>
        </p:txBody>
      </p:sp>
      <p:sp>
        <p:nvSpPr>
          <p:cNvPr id="392" name="Google Shape;392;p30"/>
          <p:cNvSpPr txBox="1">
            <a:spLocks noGrp="1"/>
          </p:cNvSpPr>
          <p:nvPr>
            <p:ph type="title"/>
          </p:nvPr>
        </p:nvSpPr>
        <p:spPr>
          <a:xfrm>
            <a:off x="2486769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393" name="Google Shape;393;p30"/>
          <p:cNvSpPr txBox="1">
            <a:spLocks noGrp="1"/>
          </p:cNvSpPr>
          <p:nvPr>
            <p:ph type="subTitle" idx="1"/>
          </p:nvPr>
        </p:nvSpPr>
        <p:spPr>
          <a:xfrm>
            <a:off x="2486769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Phylum intro and phylum information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0"/>
          <p:cNvSpPr txBox="1">
            <a:spLocks noGrp="1"/>
          </p:cNvSpPr>
          <p:nvPr>
            <p:ph type="title" idx="4"/>
          </p:nvPr>
        </p:nvSpPr>
        <p:spPr>
          <a:xfrm>
            <a:off x="5391894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Animals</a:t>
            </a:r>
            <a:endParaRPr/>
          </a:p>
        </p:txBody>
      </p:sp>
      <p:sp>
        <p:nvSpPr>
          <p:cNvPr id="395" name="Google Shape;395;p30"/>
          <p:cNvSpPr txBox="1">
            <a:spLocks noGrp="1"/>
          </p:cNvSpPr>
          <p:nvPr>
            <p:ph type="subTitle" idx="7"/>
          </p:nvPr>
        </p:nvSpPr>
        <p:spPr>
          <a:xfrm>
            <a:off x="5391894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adaptations, learn about a few animals, along with some diagrams and more!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0"/>
          <p:cNvSpPr txBox="1">
            <a:spLocks noGrp="1"/>
          </p:cNvSpPr>
          <p:nvPr>
            <p:ph type="title" idx="3"/>
          </p:nvPr>
        </p:nvSpPr>
        <p:spPr>
          <a:xfrm>
            <a:off x="2486769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 Analysis  </a:t>
            </a:r>
            <a:endParaRPr/>
          </a:p>
        </p:txBody>
      </p:sp>
      <p:sp>
        <p:nvSpPr>
          <p:cNvPr id="397" name="Google Shape;397;p30"/>
          <p:cNvSpPr txBox="1">
            <a:spLocks noGrp="1"/>
          </p:cNvSpPr>
          <p:nvPr>
            <p:ph type="subTitle" idx="6"/>
          </p:nvPr>
        </p:nvSpPr>
        <p:spPr>
          <a:xfrm>
            <a:off x="2486769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overall of this project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0"/>
          <p:cNvSpPr txBox="1">
            <a:spLocks noGrp="1"/>
          </p:cNvSpPr>
          <p:nvPr>
            <p:ph type="title" idx="5"/>
          </p:nvPr>
        </p:nvSpPr>
        <p:spPr>
          <a:xfrm>
            <a:off x="5391894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Activities </a:t>
            </a:r>
            <a:endParaRPr/>
          </a:p>
        </p:txBody>
      </p:sp>
      <p:sp>
        <p:nvSpPr>
          <p:cNvPr id="399" name="Google Shape;399;p30"/>
          <p:cNvSpPr txBox="1">
            <a:spLocks noGrp="1"/>
          </p:cNvSpPr>
          <p:nvPr>
            <p:ph type="subTitle" idx="8"/>
          </p:nvPr>
        </p:nvSpPr>
        <p:spPr>
          <a:xfrm>
            <a:off x="5391894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Quiz link and activity information</a:t>
            </a:r>
            <a:endParaRPr/>
          </a:p>
        </p:txBody>
      </p:sp>
      <p:sp>
        <p:nvSpPr>
          <p:cNvPr id="400" name="Google Shape;400;p30"/>
          <p:cNvSpPr/>
          <p:nvPr/>
        </p:nvSpPr>
        <p:spPr>
          <a:xfrm>
            <a:off x="-793246" y="150788"/>
            <a:ext cx="2949889" cy="2859910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Phylum Information</a:t>
            </a:r>
            <a:endParaRPr/>
          </a:p>
        </p:txBody>
      </p:sp>
      <p:sp>
        <p:nvSpPr>
          <p:cNvPr id="406" name="Google Shape;406;p3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Phylum-</a:t>
            </a:r>
            <a:r>
              <a:rPr lang="en-GB" sz="1500"/>
              <a:t> </a:t>
            </a:r>
            <a:r>
              <a:rPr lang="en-GB" sz="1700"/>
              <a:t>Chordata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Class-</a:t>
            </a:r>
            <a:r>
              <a:rPr lang="en-GB"/>
              <a:t> </a:t>
            </a:r>
            <a:r>
              <a:rPr lang="en-GB" sz="1700"/>
              <a:t>Osteichthyes</a:t>
            </a:r>
            <a:endParaRPr sz="1700"/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A class of jawed fishes having a bony endoskeleton </a:t>
            </a:r>
            <a:endParaRPr sz="1700"/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Largest class of vertebrates and includes a diverse group of marine bony fishes (96% of the Earth's fish come from this classification)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Ray-Finned Fish </a:t>
            </a:r>
            <a:endParaRPr sz="2100"/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700"/>
              <a:t>Thin flexible skeletal rays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Lobed Finned Fish </a:t>
            </a:r>
            <a:endParaRPr sz="2100"/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Muscular fins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Characteristics</a:t>
            </a:r>
            <a:endParaRPr sz="2100"/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Skeleton more or less bony </a:t>
            </a:r>
            <a:endParaRPr sz="1700"/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Some with and without scales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800" y="2824600"/>
            <a:ext cx="3705301" cy="198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"/>
          <p:cNvSpPr txBox="1">
            <a:spLocks noGrp="1"/>
          </p:cNvSpPr>
          <p:nvPr>
            <p:ph type="title"/>
          </p:nvPr>
        </p:nvSpPr>
        <p:spPr>
          <a:xfrm>
            <a:off x="623400" y="244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Phylum Detailed Info </a:t>
            </a:r>
            <a:endParaRPr/>
          </a:p>
        </p:txBody>
      </p:sp>
      <p:sp>
        <p:nvSpPr>
          <p:cNvPr id="413" name="Google Shape;413;p32"/>
          <p:cNvSpPr txBox="1">
            <a:spLocks noGrp="1"/>
          </p:cNvSpPr>
          <p:nvPr>
            <p:ph type="body" idx="1"/>
          </p:nvPr>
        </p:nvSpPr>
        <p:spPr>
          <a:xfrm>
            <a:off x="681450" y="8635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Habitat-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Tropical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Temperate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Polar seas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Live almost anywhere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Reproduction-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Most reach sexual maturity at one to five year olds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Some are hermaphroditic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Feeding Strategies-</a:t>
            </a:r>
            <a:endParaRPr sz="16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Usually filter feeders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Eats algae, seaweed, coral, cyanobacteria, copepods, crabs, shrimps, and even insect. </a:t>
            </a:r>
            <a:endParaRPr sz="1700"/>
          </a:p>
        </p:txBody>
      </p:sp>
      <p:pic>
        <p:nvPicPr>
          <p:cNvPr id="414" name="Google Shape;4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575" y="126832"/>
            <a:ext cx="4021723" cy="2262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>
            <a:spLocks noGrp="1"/>
          </p:cNvSpPr>
          <p:nvPr>
            <p:ph type="body" idx="1"/>
          </p:nvPr>
        </p:nvSpPr>
        <p:spPr>
          <a:xfrm>
            <a:off x="583075" y="6150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Predator/Prey-</a:t>
            </a:r>
            <a:endParaRPr sz="20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Usually feed on prey that do not have many ways of protecting themselves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Some are also nocturnal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Smaller fishes tend to do good at hiding in coral reefs and throughout their environment.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Symmetry/Anatomy-</a:t>
            </a:r>
            <a:endParaRPr sz="20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/>
              <a:t>Bilateral symmetry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You can tell mainly by the anatomy of the pectoral fins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But lobed fish are more muscular and ray fish have thinner flexible bones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.	</a:t>
            </a:r>
            <a:endParaRPr sz="2000"/>
          </a:p>
        </p:txBody>
      </p:sp>
      <p:pic>
        <p:nvPicPr>
          <p:cNvPr id="420" name="Google Shape;4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750" y="3197100"/>
            <a:ext cx="3331949" cy="16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450" y="202725"/>
            <a:ext cx="6921100" cy="47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Adaptations</a:t>
            </a:r>
            <a:endParaRPr/>
          </a:p>
        </p:txBody>
      </p:sp>
      <p:sp>
        <p:nvSpPr>
          <p:cNvPr id="431" name="Google Shape;431;p35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Adapted for better buoyancy</a:t>
            </a:r>
            <a:endParaRPr sz="20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GB" sz="1700"/>
              <a:t>Swim bladder filled with gas to allowing them to stay floating </a:t>
            </a:r>
            <a:endParaRPr sz="17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Operculum </a:t>
            </a:r>
            <a:endParaRPr sz="20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GB" sz="1700"/>
              <a:t>Bone on each side of the fish that covers its gills allowing it to breathe without swimming constantly </a:t>
            </a:r>
            <a:endParaRPr sz="17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Color Vision  </a:t>
            </a:r>
            <a:endParaRPr sz="20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GB" sz="1700"/>
              <a:t>The fish have a better sense of observing colorful food to eat along with spotting shelter </a:t>
            </a:r>
            <a:endParaRPr sz="1700"/>
          </a:p>
        </p:txBody>
      </p:sp>
      <p:pic>
        <p:nvPicPr>
          <p:cNvPr id="432" name="Google Shape;4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800" y="3412850"/>
            <a:ext cx="2592725" cy="17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6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Ocean Sunfish</a:t>
            </a:r>
            <a:endParaRPr sz="20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Largest bony fish in the world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Can reach up to 5,000 pounds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Oddly shaped fish with no tail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Eats jellyfish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Adults are too large to be threatened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California Sea lions will bite off fins and use them as frisbees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9" name="Google Shape;4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775" y="142500"/>
            <a:ext cx="3329199" cy="251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6"/>
          <p:cNvPicPr preferRelativeResize="0"/>
          <p:nvPr/>
        </p:nvPicPr>
        <p:blipFill rotWithShape="1">
          <a:blip r:embed="rId4">
            <a:alphaModFix/>
          </a:blip>
          <a:srcRect b="5042"/>
          <a:stretch/>
        </p:blipFill>
        <p:spPr>
          <a:xfrm>
            <a:off x="1314875" y="3192275"/>
            <a:ext cx="2576200" cy="18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7"/>
          <p:cNvSpPr txBox="1">
            <a:spLocks noGrp="1"/>
          </p:cNvSpPr>
          <p:nvPr>
            <p:ph type="body" idx="1"/>
          </p:nvPr>
        </p:nvSpPr>
        <p:spPr>
          <a:xfrm>
            <a:off x="681450" y="65720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</a:pPr>
            <a:r>
              <a:rPr lang="en-GB">
                <a:solidFill>
                  <a:schemeClr val="lt2"/>
                </a:solidFill>
              </a:rPr>
              <a:t>D</a:t>
            </a:r>
            <a:endParaRPr>
              <a:solidFill>
                <a:schemeClr val="lt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Pygmy Filefish  </a:t>
            </a:r>
            <a:endParaRPr sz="20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Dwarf Species ( adults usually only reaching about 3 inches)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Covered in white spots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Able to move their dorsal fins so they can hide in smaller places from predators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6" name="Google Shape;4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250" y="2543550"/>
            <a:ext cx="3675350" cy="22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a Life XL by Slidesgo">
  <a:themeElements>
    <a:clrScheme name="Simple Light">
      <a:dk1>
        <a:srgbClr val="215B6F"/>
      </a:dk1>
      <a:lt1>
        <a:srgbClr val="CCF5FF"/>
      </a:lt1>
      <a:dk2>
        <a:srgbClr val="16B7D1"/>
      </a:dk2>
      <a:lt2>
        <a:srgbClr val="EEFCFF"/>
      </a:lt2>
      <a:accent1>
        <a:srgbClr val="FFFFFF"/>
      </a:accent1>
      <a:accent2>
        <a:srgbClr val="72D3CE"/>
      </a:accent2>
      <a:accent3>
        <a:srgbClr val="FE8763"/>
      </a:accent3>
      <a:accent4>
        <a:srgbClr val="F6B26B"/>
      </a:accent4>
      <a:accent5>
        <a:srgbClr val="FFDA6F"/>
      </a:accent5>
      <a:accent6>
        <a:srgbClr val="8CCE80"/>
      </a:accent6>
      <a:hlink>
        <a:srgbClr val="16B7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On-screen Show (16:9)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Bellota Text</vt:lpstr>
      <vt:lpstr>Caveat</vt:lpstr>
      <vt:lpstr>Barlow Semi Condensed Light</vt:lpstr>
      <vt:lpstr>Roboto Condensed Light</vt:lpstr>
      <vt:lpstr>Josefin Sans</vt:lpstr>
      <vt:lpstr>Arial</vt:lpstr>
      <vt:lpstr>Livvic</vt:lpstr>
      <vt:lpstr>Sea Life XL by Slidesgo</vt:lpstr>
      <vt:lpstr>Osteichthyes</vt:lpstr>
      <vt:lpstr>CONTENTS</vt:lpstr>
      <vt:lpstr>Phylum Information</vt:lpstr>
      <vt:lpstr>Phylum Detailed Info </vt:lpstr>
      <vt:lpstr>PowerPoint Presentation</vt:lpstr>
      <vt:lpstr>PowerPoint Presentation</vt:lpstr>
      <vt:lpstr>Adaptations</vt:lpstr>
      <vt:lpstr>Animals </vt:lpstr>
      <vt:lpstr>PowerPoint Presentation</vt:lpstr>
      <vt:lpstr>PowerPoint Presentation</vt:lpstr>
      <vt:lpstr>Human Impacts </vt:lpstr>
      <vt:lpstr>Final Analysis </vt:lpstr>
      <vt:lpstr>Resources </vt:lpstr>
      <vt:lpstr>Links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Osteichthyes</dc:title>
  <dc:creator>Sonya Jarrett</dc:creator>
  <cp:lastModifiedBy>Sonya Jarrett</cp:lastModifiedBy>
  <cp:revision>1</cp:revision>
  <dcterms:modified xsi:type="dcterms:W3CDTF">2022-04-21T18:11:39Z</dcterms:modified>
</cp:coreProperties>
</file>