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FDA7-9A34-094F-9ACC-AD179A483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C303E-5729-8346-A7C9-04EAAE586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31F5-6B1A-C644-9642-611C54F6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7986-046C-D34D-905A-63A197BED9B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88456-32CF-5641-8CB3-ACBA459C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CAE8B-2871-5F4E-8DA4-84B4529E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1808-1491-C540-B28F-777B04F70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26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C149-D3FB-7441-B4BB-278ECAC5F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F2023-C07D-4D41-8A2A-D7D5DF8DD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95EA3-8765-7D49-8287-D9226800D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7986-046C-D34D-905A-63A197BED9B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6F1AB-629D-024E-A507-D94962A6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F2907-8A45-2347-AF12-76D44171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1808-1491-C540-B28F-777B04F70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57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0D06EF-ADC5-DF42-891C-46B35000C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396CD-157E-D642-8174-3CA76DD10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EE128-065C-264D-8B04-18143466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7986-046C-D34D-905A-63A197BED9B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FDFD1-EDF1-9A47-B509-F8CF5D71E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90939-FCB7-0143-833F-43950E85A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1808-1491-C540-B28F-777B04F70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53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CFEE-224D-E849-8339-D0988BB35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30A91-5EF1-954E-A06C-174284A3A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9FF39-F8E9-7B48-8D78-5BC37C05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7986-046C-D34D-905A-63A197BED9B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C66C8-0729-7B44-B428-911CE232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AA5A2-A6B6-FC4E-AC8B-FEB63B5E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1808-1491-C540-B28F-777B04F70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31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1377D-2272-5A48-9683-A9C8D962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44946-7137-B040-97E6-E998E924E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79A0C-A5D0-7C41-9A40-A7C34804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7986-046C-D34D-905A-63A197BED9B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D2A84-A311-874E-BA13-A304E2C3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4F879-936F-4042-88B4-14599B94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1808-1491-C540-B28F-777B04F70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45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89CD5-897B-054E-8EA3-0DF34C05A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15F4D-6341-914C-AF2F-37A5DA35D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8ED-6829-BB4A-BE42-03329B6D0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4B32F-0B90-8842-8BD7-9AFB21210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7986-046C-D34D-905A-63A197BED9B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4880C-3B4A-2F43-B800-B8CAA137E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ACA47-B079-084A-83D6-EB003359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1808-1491-C540-B28F-777B04F70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95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F36D-42B1-8049-932B-76B2D40A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A6E22-A05D-6A4F-B265-ACE2939CE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E1063-A536-FF49-AF78-8EEECBCD1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D6AF42-514B-324C-97F1-2E277839E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482EAD-6C84-8C48-A367-6AD086C6C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E5F5DD-0986-F44D-901A-C40ADB3B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7986-046C-D34D-905A-63A197BED9B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F84ADD-3F98-F344-8C22-8611D251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AB9AD2-12FB-EA43-AC4C-B1C86830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1808-1491-C540-B28F-777B04F70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87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5365-1A39-6542-A688-8105DAD57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5E226-DA5B-4243-9F20-74762A3D5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7986-046C-D34D-905A-63A197BED9B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5D048A-86BE-444E-BEA1-D104CCF5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5C334-B406-0245-9837-92EB30B6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1808-1491-C540-B28F-777B04F70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09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974129-D97F-1841-A340-8AAA23AB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7986-046C-D34D-905A-63A197BED9B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C45B32-9CE1-A64F-8853-AFA1C0F43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7AFE8-E2B7-884A-9623-5C913B6E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1808-1491-C540-B28F-777B04F70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5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3BF6-943F-8C47-BCE0-23B757054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4A9A7-A05F-CC48-B67B-78688570B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FB7A5-F28C-C84D-87D4-E8DE33E88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1E45F-6095-024E-8534-5F5D63578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7986-046C-D34D-905A-63A197BED9B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0E5EC-1755-A84D-A51D-053A0BC8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73652-A34F-4A4E-AD7E-A9ECBAAA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1808-1491-C540-B28F-777B04F70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7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BCAC0-31D1-354D-8781-AFFD3E92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7914D5-0E40-EA4D-9E5F-DFD2EDD32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B2ED3-8175-0647-AFB6-6500E69DE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18793-3F23-2A4B-B494-3EA397DF7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7986-046C-D34D-905A-63A197BED9B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5FD20-0591-D04E-BE59-321C26FC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E1ED0-5831-D84C-91BD-BA70DCA56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1808-1491-C540-B28F-777B04F70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7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1A9C78-30BA-A546-BB1F-E7B5CD0DB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C748A-1639-3541-8DC2-B0B2466E2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F524D-DDD8-3341-BCF3-C61850CC77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37986-046C-D34D-905A-63A197BED9B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7A565-A31E-0449-AEBF-17D47B82D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B828F-1157-804E-A27F-89DAD7262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61808-1491-C540-B28F-777B04F70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9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Ogbx6gA8Sw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A13CED1-4705-6145-A061-B5B0D8031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8" b="74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E97636-1F9C-5C4B-AF2B-262DDE9C1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ooper Black" panose="020F0502020204030204" pitchFamily="34" charset="0"/>
              </a:rPr>
              <a:t>Spiny Skinned organisms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3F5B0-CDCC-FF44-9842-5BC5DF8AC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 dirty="0"/>
              <a:t>By: Laila Carlile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388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A8386994-F375-E84A-BFF2-E2478F7AE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2" r="-1" b="5742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3E0C2-476F-D241-B89E-651CE934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032" y="4918410"/>
            <a:ext cx="1713865" cy="1345997"/>
          </a:xfrm>
        </p:spPr>
        <p:txBody>
          <a:bodyPr anchor="ctr"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Cooper Black" panose="0208090404030B020404" pitchFamily="18" charset="77"/>
              </a:rPr>
              <a:t>Phylum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1A8B5-8D98-CF47-A728-7706B45FD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 lnSpcReduction="10000"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Echinodermata </a:t>
            </a:r>
          </a:p>
          <a:p>
            <a:r>
              <a:rPr lang="en-US" sz="1700" dirty="0">
                <a:solidFill>
                  <a:schemeClr val="bg1"/>
                </a:solidFill>
              </a:rPr>
              <a:t>Animals include Sea Stars, Sea Urchins, Sand Dollars, and Sea Cucumbers. </a:t>
            </a:r>
          </a:p>
          <a:p>
            <a:r>
              <a:rPr lang="en-US" sz="1700" dirty="0">
                <a:solidFill>
                  <a:schemeClr val="bg1"/>
                </a:solidFill>
              </a:rPr>
              <a:t>7,000 species</a:t>
            </a:r>
          </a:p>
          <a:p>
            <a:r>
              <a:rPr lang="en-US" sz="1700" dirty="0">
                <a:solidFill>
                  <a:schemeClr val="bg1"/>
                </a:solidFill>
              </a:rPr>
              <a:t>Hard, Spiny covering of skin </a:t>
            </a:r>
          </a:p>
        </p:txBody>
      </p:sp>
    </p:spTree>
    <p:extLst>
      <p:ext uri="{BB962C8B-B14F-4D97-AF65-F5344CB8AC3E}">
        <p14:creationId xmlns:p14="http://schemas.microsoft.com/office/powerpoint/2010/main" val="2706297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8AA1B-B489-C2C7-D029-AC0094EA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0" y="681037"/>
            <a:ext cx="3738779" cy="178881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ooper Black" panose="0208090404030B020404" pitchFamily="18" charset="77"/>
              </a:rPr>
              <a:t>Detailed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1C4AB-22D4-70A1-BCC9-268EC0C56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90" y="2630161"/>
            <a:ext cx="3738780" cy="3546801"/>
          </a:xfrm>
        </p:spPr>
        <p:txBody>
          <a:bodyPr>
            <a:normAutofit/>
          </a:bodyPr>
          <a:lstStyle/>
          <a:p>
            <a:r>
              <a:rPr lang="en-US" sz="2000" dirty="0"/>
              <a:t>Predator/ Prey relationships- Prey consists of small invertebrates, sometimes other polychaete’s. Predators include Sea urchins, echinoderm, </a:t>
            </a:r>
            <a:r>
              <a:rPr lang="en-US" sz="2000" dirty="0" err="1"/>
              <a:t>carpoid</a:t>
            </a:r>
            <a:r>
              <a:rPr lang="en-US" sz="2000" dirty="0"/>
              <a:t>, and feature star. </a:t>
            </a:r>
          </a:p>
          <a:p>
            <a:r>
              <a:rPr lang="en-US" sz="2000" dirty="0"/>
              <a:t>Symmetry/anatomy- Radical symmetry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376657-14F8-A921-6EB2-71C7ADF0F7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" r="10168" b="-1"/>
          <a:stretch/>
        </p:blipFill>
        <p:spPr>
          <a:xfrm>
            <a:off x="5170507" y="484633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66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1EC5748-2135-B54B-86BE-F297A3930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2" r="-1" b="-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B9223-581F-2A48-A800-BCD06183E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962" y="5005896"/>
            <a:ext cx="2889504" cy="1345997"/>
          </a:xfrm>
        </p:spPr>
        <p:txBody>
          <a:bodyPr anchor="ctr"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Cooper Black" panose="0208090404030B020404" pitchFamily="18" charset="77"/>
              </a:rPr>
              <a:t>More information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95A6-FA2B-E140-95A5-260C2219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100" y="5284998"/>
            <a:ext cx="6976872" cy="1345996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1700" dirty="0">
                <a:solidFill>
                  <a:schemeClr val="bg1"/>
                </a:solidFill>
                <a:latin typeface="+mj-lt"/>
              </a:rPr>
              <a:t>Habitat- Marine waters. Almost all depths, latitudes, and environments in the ocean. They range from shallow waters to trenches. </a:t>
            </a:r>
          </a:p>
          <a:p>
            <a:r>
              <a:rPr lang="en-US" sz="1700" dirty="0">
                <a:solidFill>
                  <a:schemeClr val="bg1"/>
                </a:solidFill>
                <a:latin typeface="+mj-lt"/>
              </a:rPr>
              <a:t>Reproduction- the sexes are separated and the fertilization is external. </a:t>
            </a:r>
          </a:p>
          <a:p>
            <a:r>
              <a:rPr lang="en-US" sz="1700" dirty="0">
                <a:solidFill>
                  <a:schemeClr val="bg1"/>
                </a:solidFill>
                <a:latin typeface="+mj-lt"/>
              </a:rPr>
              <a:t>Feeding strategies- Obtain food by capturing or filtering suspended particles from the water columns. </a:t>
            </a:r>
          </a:p>
          <a:p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0127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6ECB93-D7FF-4F09-A8ED-D4588EE7C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2E9D6-CB93-918D-F01B-2620F5C87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ooper Black" panose="0208090404030B020404" pitchFamily="18" charset="77"/>
              </a:rPr>
              <a:t>3 Adaptations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D28D-1C54-65B0-55CA-93C920284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/>
          </a:bodyPr>
          <a:lstStyle/>
          <a:p>
            <a:r>
              <a:rPr lang="en-US" sz="2200"/>
              <a:t>The ability to regenerate amputated limbs and lost body parts.</a:t>
            </a:r>
          </a:p>
          <a:p>
            <a:r>
              <a:rPr lang="en-US" sz="2200"/>
              <a:t>Developing various specialized feeding habits.</a:t>
            </a:r>
          </a:p>
          <a:p>
            <a:r>
              <a:rPr lang="en-US" sz="2200"/>
              <a:t>Have developed special digestive systems adapted to the food sources found in their particular environment. </a:t>
            </a:r>
          </a:p>
          <a:p>
            <a:endParaRPr lang="en-US" sz="22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76DAD00-9EDD-C138-8A8E-C1E29AE63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7" b="2"/>
          <a:stretch/>
        </p:blipFill>
        <p:spPr>
          <a:xfrm>
            <a:off x="5856731" y="2276856"/>
            <a:ext cx="5936125" cy="421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73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C377B-8430-2A49-17CD-0BEBE0A54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 animals of this phylum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2EBD736-B692-88BF-DBF3-09D069FA1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51" y="483810"/>
            <a:ext cx="6818548" cy="600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05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8DFB9-257E-1BEE-BB7B-99C78385D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96" y="1320834"/>
            <a:ext cx="10923814" cy="955708"/>
          </a:xfrm>
        </p:spPr>
        <p:txBody>
          <a:bodyPr/>
          <a:lstStyle/>
          <a:p>
            <a:r>
              <a:rPr lang="en-US">
                <a:latin typeface="Cooper Black" panose="0208090404030B020404" pitchFamily="18" charset="77"/>
              </a:rPr>
              <a:t>Human Impacts </a:t>
            </a:r>
            <a:endParaRPr lang="en-US" dirty="0">
              <a:latin typeface="Cooper Black" panose="0208090404030B0204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04B2E-489C-8FBF-4855-1480199BC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96" y="2276541"/>
            <a:ext cx="4696248" cy="3892029"/>
          </a:xfrm>
        </p:spPr>
        <p:txBody>
          <a:bodyPr>
            <a:noAutofit/>
          </a:bodyPr>
          <a:lstStyle/>
          <a:p>
            <a:r>
              <a:rPr lang="en-US" sz="2300"/>
              <a:t>Negative- Habitat destruction </a:t>
            </a:r>
          </a:p>
          <a:p>
            <a:r>
              <a:rPr lang="en-US" sz="2300"/>
              <a:t>Positive- Provide important clues for human medicine that more distantly related regenerating animals can’t. </a:t>
            </a:r>
          </a:p>
          <a:p>
            <a:r>
              <a:rPr lang="en-US" sz="2300"/>
              <a:t>These organisms are used as a biological resource for humans by- they have been used as model organisms in studies of a wide variety of other types of disease processes </a:t>
            </a:r>
            <a:endParaRPr lang="en-US" sz="23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36ADA9E-8534-FE20-6C08-6B81609C3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20835"/>
            <a:ext cx="5487610" cy="48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72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1406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1B789-03AF-3418-33FC-5D7ED5843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ooper Black" panose="0208090404030B020404" pitchFamily="18" charset="77"/>
              </a:rPr>
              <a:t>The end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B73782-E627-93DD-70C6-19E3F0EF7B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132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F77CE-5CAD-3232-13F9-91646D76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Spiny- skinned organisms are a very interesting species to learn about.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It is very cool how they have no bones, blood, or even a heart.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 think Spiny- Skinned organisms are very cool</a:t>
            </a:r>
          </a:p>
          <a:p>
            <a:r>
              <a:rPr lang="en-US" sz="2000" dirty="0">
                <a:solidFill>
                  <a:srgbClr val="FFFFFF"/>
                </a:solidFill>
                <a:hlinkClick r:id="rId3"/>
              </a:rPr>
              <a:t>https://www.youtube.com/watch?v=</a:t>
            </a:r>
            <a:r>
              <a:rPr lang="en-US" sz="2000" dirty="0" err="1">
                <a:solidFill>
                  <a:srgbClr val="FFFFFF"/>
                </a:solidFill>
                <a:hlinkClick r:id="rId3"/>
              </a:rPr>
              <a:t>IOgbx6gA8Sw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0974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879A0-3290-2FD3-F4F1-D9F71885D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06" y="365125"/>
            <a:ext cx="10794394" cy="835748"/>
          </a:xfrm>
        </p:spPr>
        <p:txBody>
          <a:bodyPr/>
          <a:lstStyle/>
          <a:p>
            <a:r>
              <a:rPr lang="en-US" dirty="0"/>
              <a:t>My 5 question quiz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0B1F2-42F8-38D1-7004-2D9BA4EA7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06" y="1466548"/>
            <a:ext cx="5536594" cy="5140475"/>
          </a:xfrm>
        </p:spPr>
        <p:txBody>
          <a:bodyPr/>
          <a:lstStyle/>
          <a:p>
            <a:r>
              <a:rPr lang="en-US" dirty="0"/>
              <a:t>1. What type of organisms are Sea Urchins, Sand Dollars, Sea Cucumbers? </a:t>
            </a:r>
            <a:r>
              <a:rPr lang="en-US" dirty="0">
                <a:solidFill>
                  <a:schemeClr val="accent6"/>
                </a:solidFill>
              </a:rPr>
              <a:t>Spiny Skinned </a:t>
            </a:r>
          </a:p>
          <a:p>
            <a:r>
              <a:rPr lang="en-US" dirty="0"/>
              <a:t>2.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Are Spiny Skinned animals vertebrates or invertebrates? </a:t>
            </a:r>
            <a:r>
              <a:rPr lang="en-US" dirty="0">
                <a:solidFill>
                  <a:schemeClr val="accent6"/>
                </a:solidFill>
              </a:rPr>
              <a:t>No</a:t>
            </a:r>
          </a:p>
          <a:p>
            <a:r>
              <a:rPr lang="en-US" dirty="0"/>
              <a:t>3. What habitat do these organisms live in?</a:t>
            </a:r>
            <a:r>
              <a:rPr lang="en-US" dirty="0">
                <a:solidFill>
                  <a:schemeClr val="accent6"/>
                </a:solidFill>
              </a:rPr>
              <a:t> Marine waters </a:t>
            </a:r>
            <a:endParaRPr lang="en-US" dirty="0"/>
          </a:p>
          <a:p>
            <a:r>
              <a:rPr lang="en-US" dirty="0"/>
              <a:t>4. What phylum do they live in? </a:t>
            </a:r>
            <a:r>
              <a:rPr lang="en-US" dirty="0">
                <a:solidFill>
                  <a:schemeClr val="accent6"/>
                </a:solidFill>
              </a:rPr>
              <a:t>Echinodermata</a:t>
            </a:r>
            <a:r>
              <a:rPr lang="en-US" dirty="0"/>
              <a:t> </a:t>
            </a:r>
          </a:p>
          <a:p>
            <a:r>
              <a:rPr lang="en-US" dirty="0"/>
              <a:t>5. True or False: All 3 of these organisms have blood. </a:t>
            </a:r>
            <a:r>
              <a:rPr lang="en-US" dirty="0">
                <a:solidFill>
                  <a:schemeClr val="accent6"/>
                </a:solidFill>
              </a:rPr>
              <a:t>False</a:t>
            </a:r>
            <a:r>
              <a:rPr lang="en-US" dirty="0"/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6F3720-8580-49A1-A58E-6548AFF74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21" y="1466548"/>
            <a:ext cx="5427736" cy="48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79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Cooper Black</vt:lpstr>
      <vt:lpstr>Office Theme</vt:lpstr>
      <vt:lpstr>Spiny Skinned organisms</vt:lpstr>
      <vt:lpstr>Phylum</vt:lpstr>
      <vt:lpstr>Detailed information </vt:lpstr>
      <vt:lpstr>More information </vt:lpstr>
      <vt:lpstr>3 Adaptations </vt:lpstr>
      <vt:lpstr>3 animals of this phylum </vt:lpstr>
      <vt:lpstr>Human Impacts </vt:lpstr>
      <vt:lpstr>The end</vt:lpstr>
      <vt:lpstr>My 5 question quiz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Spiny Skinned organisms</dc:title>
  <dc:creator>Laila Carlile</dc:creator>
  <cp:lastModifiedBy>Sonya Jarrett</cp:lastModifiedBy>
  <cp:revision>3</cp:revision>
  <dcterms:created xsi:type="dcterms:W3CDTF">2022-04-11T12:35:02Z</dcterms:created>
  <dcterms:modified xsi:type="dcterms:W3CDTF">2022-04-13T13:15:17Z</dcterms:modified>
</cp:coreProperties>
</file>